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4"/>
  </p:notesMasterIdLst>
  <p:sldIdLst>
    <p:sldId id="560" r:id="rId3"/>
    <p:sldId id="256" r:id="rId4"/>
    <p:sldId id="272" r:id="rId5"/>
    <p:sldId id="271" r:id="rId6"/>
    <p:sldId id="268" r:id="rId7"/>
    <p:sldId id="584" r:id="rId8"/>
    <p:sldId id="301" r:id="rId9"/>
    <p:sldId id="302" r:id="rId10"/>
    <p:sldId id="303" r:id="rId11"/>
    <p:sldId id="304" r:id="rId12"/>
    <p:sldId id="309" r:id="rId13"/>
    <p:sldId id="586" r:id="rId14"/>
    <p:sldId id="316" r:id="rId15"/>
    <p:sldId id="585" r:id="rId16"/>
    <p:sldId id="306" r:id="rId17"/>
    <p:sldId id="300" r:id="rId18"/>
    <p:sldId id="312" r:id="rId19"/>
    <p:sldId id="314" r:id="rId20"/>
    <p:sldId id="315" r:id="rId21"/>
    <p:sldId id="319" r:id="rId22"/>
    <p:sldId id="318" r:id="rId23"/>
  </p:sldIdLst>
  <p:sldSz cx="18288000" cy="10287000"/>
  <p:notesSz cx="6858000" cy="9144000"/>
  <p:embeddedFontLst>
    <p:embeddedFont>
      <p:font typeface="SFU Rhythm" panose="020B0604020202020204"/>
      <p:regular r:id="rId25"/>
    </p:embeddedFont>
    <p:embeddedFont>
      <p:font typeface="Sriracha" panose="020B0604020202020204" charset="-34"/>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8269" autoAdjust="0"/>
  </p:normalViewPr>
  <p:slideViewPr>
    <p:cSldViewPr>
      <p:cViewPr varScale="1">
        <p:scale>
          <a:sx n="60" d="100"/>
          <a:sy n="60" d="100"/>
        </p:scale>
        <p:origin x="65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3A10A-A93B-44D2-977D-5F6D353B2B49}" type="datetimeFigureOut">
              <a:rPr lang="en-US" smtClean="0"/>
              <a:t>23/4/2025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9269D-1811-4B69-A69B-BB7915E96644}" type="slidenum">
              <a:rPr lang="en-US" smtClean="0"/>
              <a:t>‹#›</a:t>
            </a:fld>
            <a:endParaRPr lang="en-US"/>
          </a:p>
        </p:txBody>
      </p:sp>
    </p:spTree>
    <p:extLst>
      <p:ext uri="{BB962C8B-B14F-4D97-AF65-F5344CB8AC3E}">
        <p14:creationId xmlns:p14="http://schemas.microsoft.com/office/powerpoint/2010/main" val="406722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1384312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D9269D-1811-4B69-A69B-BB7915E96644}" type="slidenum">
              <a:rPr lang="en-US" smtClean="0"/>
              <a:t>9</a:t>
            </a:fld>
            <a:endParaRPr lang="en-US"/>
          </a:p>
        </p:txBody>
      </p:sp>
    </p:spTree>
    <p:extLst>
      <p:ext uri="{BB962C8B-B14F-4D97-AF65-F5344CB8AC3E}">
        <p14:creationId xmlns:p14="http://schemas.microsoft.com/office/powerpoint/2010/main" val="1327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D9269D-1811-4B69-A69B-BB7915E96644}" type="slidenum">
              <a:rPr lang="en-US" smtClean="0"/>
              <a:t>10</a:t>
            </a:fld>
            <a:endParaRPr lang="en-US"/>
          </a:p>
        </p:txBody>
      </p:sp>
    </p:spTree>
    <p:extLst>
      <p:ext uri="{BB962C8B-B14F-4D97-AF65-F5344CB8AC3E}">
        <p14:creationId xmlns:p14="http://schemas.microsoft.com/office/powerpoint/2010/main" val="1873207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6066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2211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1597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6214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7818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2051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7104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1187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2298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3326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4389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5" name="Picture 2">
            <a:extLst>
              <a:ext uri="{FF2B5EF4-FFF2-40B4-BE49-F238E27FC236}">
                <a16:creationId xmlns:a16="http://schemas.microsoft.com/office/drawing/2014/main" id="{C5B8E5C1-D483-43F8-BCD9-D367A93220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83746" y="964741"/>
            <a:ext cx="15120507" cy="83575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1891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gif"/><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6.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
            <a:ext cx="18288000" cy="10286999"/>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1371498">
              <a:defRPr/>
            </a:pPr>
            <a:endParaRPr lang="en-US" sz="2700" dirty="0">
              <a:solidFill>
                <a:prstClr val="black"/>
              </a:solidFill>
              <a:latin typeface="DFPOP1-W9"/>
            </a:endParaRPr>
          </a:p>
        </p:txBody>
      </p:sp>
      <p:sp>
        <p:nvSpPr>
          <p:cNvPr id="5" name="TextBox 4"/>
          <p:cNvSpPr txBox="1"/>
          <p:nvPr/>
        </p:nvSpPr>
        <p:spPr>
          <a:xfrm>
            <a:off x="-152397" y="2172452"/>
            <a:ext cx="18379554" cy="2062359"/>
          </a:xfrm>
          <a:prstGeom prst="rect">
            <a:avLst/>
          </a:prstGeom>
          <a:noFill/>
        </p:spPr>
        <p:txBody>
          <a:bodyPr wrap="square">
            <a:spAutoFit/>
          </a:bodyPr>
          <a:lstStyle/>
          <a:p>
            <a:pPr algn="ctr" defTabSz="1028649">
              <a:defRPr/>
            </a:pPr>
            <a:r>
              <a:rPr lang="en-US" sz="6401" b="1" dirty="0">
                <a:solidFill>
                  <a:srgbClr val="FF0000"/>
                </a:solidFill>
                <a:latin typeface="Times New Roman" panose="02020603050405020304" pitchFamily="18" charset="0"/>
                <a:cs typeface="Times New Roman" panose="02020603050405020304" pitchFamily="18" charset="0"/>
              </a:rPr>
              <a:t>CHÀO MỪNG </a:t>
            </a:r>
          </a:p>
          <a:p>
            <a:pPr algn="ctr" defTabSz="1028649">
              <a:defRPr/>
            </a:pPr>
            <a:r>
              <a:rPr lang="en-US" sz="6401"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6401" b="1" dirty="0">
              <a:solidFill>
                <a:srgbClr val="FF0000"/>
              </a:solidFill>
              <a:latin typeface="+mj-lt"/>
              <a:cs typeface="Times New Roman" panose="02020603050405020304" pitchFamily="18" charset="0"/>
            </a:endParaRPr>
          </a:p>
        </p:txBody>
      </p:sp>
      <p:sp>
        <p:nvSpPr>
          <p:cNvPr id="6" name="TextBox 5"/>
          <p:cNvSpPr txBox="1"/>
          <p:nvPr/>
        </p:nvSpPr>
        <p:spPr>
          <a:xfrm>
            <a:off x="5505992" y="568240"/>
            <a:ext cx="10606433" cy="738664"/>
          </a:xfrm>
          <a:prstGeom prst="rect">
            <a:avLst/>
          </a:prstGeom>
          <a:noFill/>
        </p:spPr>
        <p:txBody>
          <a:bodyPr wrap="square">
            <a:spAutoFit/>
          </a:bodyPr>
          <a:lstStyle/>
          <a:p>
            <a:pPr defTabSz="1028649">
              <a:defRPr/>
            </a:pPr>
            <a:r>
              <a:rPr lang="en-US" sz="42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2438404" y="4705649"/>
            <a:ext cx="12759779" cy="830997"/>
          </a:xfrm>
          <a:prstGeom prst="rect">
            <a:avLst/>
          </a:prstGeom>
          <a:noFill/>
        </p:spPr>
        <p:txBody>
          <a:bodyPr wrap="square">
            <a:spAutoFit/>
          </a:bodyPr>
          <a:lstStyle/>
          <a:p>
            <a:pPr algn="ctr" defTabSz="1028649">
              <a:defRPr/>
            </a:pPr>
            <a:r>
              <a:rPr lang="en-US" sz="4800" b="1" dirty="0">
                <a:solidFill>
                  <a:srgbClr val="FF0000"/>
                </a:solidFill>
                <a:latin typeface="Times New Roman" panose="02020603050405020304" pitchFamily="18" charset="0"/>
                <a:cs typeface="Times New Roman" panose="02020603050405020304" pitchFamily="18" charset="0"/>
              </a:rPr>
              <a:t>Môn: </a:t>
            </a:r>
            <a:r>
              <a:rPr lang="en-US" sz="4800" b="1" dirty="0" err="1">
                <a:solidFill>
                  <a:srgbClr val="FF0000"/>
                </a:solidFill>
                <a:latin typeface="Times New Roman" panose="02020603050405020304" pitchFamily="18" charset="0"/>
                <a:cs typeface="Times New Roman" panose="02020603050405020304" pitchFamily="18" charset="0"/>
              </a:rPr>
              <a:t>Đạo</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đức</a:t>
            </a:r>
            <a:r>
              <a:rPr lang="en-US" sz="4800" b="1" dirty="0">
                <a:solidFill>
                  <a:srgbClr val="FF0000"/>
                </a:solidFill>
                <a:latin typeface="Times New Roman" panose="02020603050405020304" pitchFamily="18" charset="0"/>
                <a:cs typeface="Times New Roman" panose="02020603050405020304" pitchFamily="18" charset="0"/>
              </a:rPr>
              <a:t> - </a:t>
            </a:r>
            <a:r>
              <a:rPr lang="en-US" sz="4800" b="1" dirty="0" err="1">
                <a:solidFill>
                  <a:srgbClr val="FF0000"/>
                </a:solidFill>
                <a:latin typeface="Times New Roman" panose="02020603050405020304" pitchFamily="18" charset="0"/>
                <a:cs typeface="Times New Roman" panose="02020603050405020304" pitchFamily="18" charset="0"/>
              </a:rPr>
              <a:t>Lớp</a:t>
            </a:r>
            <a:r>
              <a:rPr lang="en-US" sz="4800" b="1" dirty="0">
                <a:solidFill>
                  <a:srgbClr val="FF0000"/>
                </a:solidFill>
                <a:latin typeface="Times New Roman" panose="02020603050405020304" pitchFamily="18" charset="0"/>
                <a:cs typeface="Times New Roman" panose="02020603050405020304" pitchFamily="18" charset="0"/>
              </a:rPr>
              <a:t> 3</a:t>
            </a: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8532071"/>
            <a:ext cx="18295302" cy="2035355"/>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313" y="8165800"/>
            <a:ext cx="6493157" cy="2035355"/>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90761" y="4763992"/>
            <a:ext cx="3708894" cy="5437163"/>
          </a:xfrm>
          <a:prstGeom prst="rect">
            <a:avLst/>
          </a:prstGeom>
        </p:spPr>
      </p:pic>
      <p:sp>
        <p:nvSpPr>
          <p:cNvPr id="12" name="TextBox 11"/>
          <p:cNvSpPr txBox="1"/>
          <p:nvPr/>
        </p:nvSpPr>
        <p:spPr>
          <a:xfrm>
            <a:off x="2657489" y="6492760"/>
            <a:ext cx="12759779" cy="830997"/>
          </a:xfrm>
          <a:prstGeom prst="rect">
            <a:avLst/>
          </a:prstGeom>
          <a:noFill/>
        </p:spPr>
        <p:txBody>
          <a:bodyPr wrap="square">
            <a:spAutoFit/>
          </a:bodyPr>
          <a:lstStyle/>
          <a:p>
            <a:pPr algn="ctr" defTabSz="1028649">
              <a:defRPr/>
            </a:pPr>
            <a:r>
              <a:rPr lang="en-US" sz="4800" b="1" dirty="0" err="1">
                <a:solidFill>
                  <a:srgbClr val="FF0000"/>
                </a:solidFill>
                <a:latin typeface="Times New Roman" panose="02020603050405020304" pitchFamily="18" charset="0"/>
                <a:cs typeface="Times New Roman" panose="02020603050405020304" pitchFamily="18" charset="0"/>
              </a:rPr>
              <a:t>Giáo</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viên</a:t>
            </a:r>
            <a:r>
              <a:rPr lang="en-US" sz="4800" b="1" dirty="0">
                <a:solidFill>
                  <a:srgbClr val="FF0000"/>
                </a:solidFill>
                <a:latin typeface="Times New Roman" panose="02020603050405020304" pitchFamily="18" charset="0"/>
                <a:cs typeface="Times New Roman" panose="02020603050405020304" pitchFamily="18" charset="0"/>
              </a:rPr>
              <a:t>: Phạm Thị Mai </a:t>
            </a:r>
            <a:r>
              <a:rPr lang="en-US" sz="4800" b="1" dirty="0" err="1">
                <a:solidFill>
                  <a:srgbClr val="FF0000"/>
                </a:solidFill>
                <a:latin typeface="Times New Roman" panose="02020603050405020304" pitchFamily="18" charset="0"/>
                <a:cs typeface="Times New Roman" panose="02020603050405020304" pitchFamily="18" charset="0"/>
              </a:rPr>
              <a:t>Hưng</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96653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pic>
        <p:nvPicPr>
          <p:cNvPr id="8" name="Picture 16">
            <a:extLst>
              <a:ext uri="{FF2B5EF4-FFF2-40B4-BE49-F238E27FC236}">
                <a16:creationId xmlns:a16="http://schemas.microsoft.com/office/drawing/2014/main" id="{3F59F51E-0AF5-4F83-A46A-80A6A7318EC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75603">
            <a:off x="1240425" y="1722042"/>
            <a:ext cx="1481547" cy="705898"/>
          </a:xfrm>
          <a:prstGeom prst="rect">
            <a:avLst/>
          </a:prstGeom>
        </p:spPr>
      </p:pic>
      <p:pic>
        <p:nvPicPr>
          <p:cNvPr id="12" name="Picture 5">
            <a:extLst>
              <a:ext uri="{FF2B5EF4-FFF2-40B4-BE49-F238E27FC236}">
                <a16:creationId xmlns:a16="http://schemas.microsoft.com/office/drawing/2014/main" id="{0D621D7C-D2A3-4821-A9DF-6E4569B0C4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309251">
            <a:off x="14602787" y="635228"/>
            <a:ext cx="3170920" cy="1960205"/>
          </a:xfrm>
          <a:prstGeom prst="rect">
            <a:avLst/>
          </a:prstGeom>
        </p:spPr>
      </p:pic>
      <p:pic>
        <p:nvPicPr>
          <p:cNvPr id="11" name="Picture 4">
            <a:extLst>
              <a:ext uri="{FF2B5EF4-FFF2-40B4-BE49-F238E27FC236}">
                <a16:creationId xmlns:a16="http://schemas.microsoft.com/office/drawing/2014/main" id="{A4D0547B-7492-4CC8-AAB1-E760B4B179B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0595" b="52775"/>
          <a:stretch/>
        </p:blipFill>
        <p:spPr bwMode="auto">
          <a:xfrm>
            <a:off x="838200" y="1500351"/>
            <a:ext cx="9209774" cy="766564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
            <a:extLst>
              <a:ext uri="{FF2B5EF4-FFF2-40B4-BE49-F238E27FC236}">
                <a16:creationId xmlns:a16="http://schemas.microsoft.com/office/drawing/2014/main" id="{4C0BC21C-C72D-4DA5-87BA-6140725AA078}"/>
              </a:ext>
            </a:extLst>
          </p:cNvPr>
          <p:cNvSpPr txBox="1"/>
          <p:nvPr/>
        </p:nvSpPr>
        <p:spPr>
          <a:xfrm>
            <a:off x="10402525" y="2329028"/>
            <a:ext cx="7885475" cy="4968668"/>
          </a:xfrm>
          <a:prstGeom prst="rect">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nSpc>
                <a:spcPts val="9900"/>
              </a:lnSpc>
            </a:pPr>
            <a:r>
              <a:rPr lang="vi-VN" sz="5400" b="1" dirty="0">
                <a:solidFill>
                  <a:srgbClr val="CD4343"/>
                </a:solidFill>
                <a:latin typeface="Sriracha"/>
              </a:rPr>
              <a:t>Mặc áo phao, không đùa nghịch khi tham gia phương tiện giao thông đường thủy</a:t>
            </a:r>
          </a:p>
        </p:txBody>
      </p:sp>
    </p:spTree>
    <p:extLst>
      <p:ext uri="{BB962C8B-B14F-4D97-AF65-F5344CB8AC3E}">
        <p14:creationId xmlns:p14="http://schemas.microsoft.com/office/powerpoint/2010/main" val="2991857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pic>
        <p:nvPicPr>
          <p:cNvPr id="8" name="Picture 16">
            <a:extLst>
              <a:ext uri="{FF2B5EF4-FFF2-40B4-BE49-F238E27FC236}">
                <a16:creationId xmlns:a16="http://schemas.microsoft.com/office/drawing/2014/main" id="{3F59F51E-0AF5-4F83-A46A-80A6A7318EC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375603">
            <a:off x="1240425" y="1722042"/>
            <a:ext cx="1481547" cy="705898"/>
          </a:xfrm>
          <a:prstGeom prst="rect">
            <a:avLst/>
          </a:prstGeom>
        </p:spPr>
      </p:pic>
      <p:pic>
        <p:nvPicPr>
          <p:cNvPr id="7" name="Picture 4">
            <a:extLst>
              <a:ext uri="{FF2B5EF4-FFF2-40B4-BE49-F238E27FC236}">
                <a16:creationId xmlns:a16="http://schemas.microsoft.com/office/drawing/2014/main" id="{0BFDA054-7B2F-4980-840D-54CE035253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408" t="48080" r="17629" b="182"/>
          <a:stretch/>
        </p:blipFill>
        <p:spPr bwMode="auto">
          <a:xfrm>
            <a:off x="3352799" y="1106215"/>
            <a:ext cx="9857232" cy="61708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3">
            <a:extLst>
              <a:ext uri="{FF2B5EF4-FFF2-40B4-BE49-F238E27FC236}">
                <a16:creationId xmlns:a16="http://schemas.microsoft.com/office/drawing/2014/main" id="{DE66586D-BF76-46BF-9113-7948BD51E3C7}"/>
              </a:ext>
            </a:extLst>
          </p:cNvPr>
          <p:cNvSpPr txBox="1"/>
          <p:nvPr/>
        </p:nvSpPr>
        <p:spPr>
          <a:xfrm>
            <a:off x="1864698" y="7505700"/>
            <a:ext cx="12833435" cy="2492990"/>
          </a:xfrm>
          <a:prstGeom prst="rect">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en-US" sz="5400" b="1" dirty="0" err="1">
                <a:solidFill>
                  <a:srgbClr val="CD4343"/>
                </a:solidFill>
                <a:latin typeface="Sriracha"/>
              </a:rPr>
              <a:t>Thắt</a:t>
            </a:r>
            <a:r>
              <a:rPr lang="en-US" sz="5400" b="1" dirty="0">
                <a:solidFill>
                  <a:srgbClr val="CD4343"/>
                </a:solidFill>
                <a:latin typeface="Sriracha"/>
              </a:rPr>
              <a:t> </a:t>
            </a:r>
            <a:r>
              <a:rPr lang="en-US" sz="5400" b="1" dirty="0" err="1">
                <a:solidFill>
                  <a:srgbClr val="CD4343"/>
                </a:solidFill>
                <a:latin typeface="Sriracha"/>
              </a:rPr>
              <a:t>dây</a:t>
            </a:r>
            <a:r>
              <a:rPr lang="en-US" sz="5400" b="1" dirty="0">
                <a:solidFill>
                  <a:srgbClr val="CD4343"/>
                </a:solidFill>
                <a:latin typeface="Sriracha"/>
              </a:rPr>
              <a:t> an </a:t>
            </a:r>
            <a:r>
              <a:rPr lang="en-US" sz="5400" b="1" dirty="0" err="1">
                <a:solidFill>
                  <a:srgbClr val="CD4343"/>
                </a:solidFill>
                <a:latin typeface="Sriracha"/>
              </a:rPr>
              <a:t>toàn</a:t>
            </a:r>
            <a:endParaRPr lang="en-US" sz="5400" b="1" dirty="0">
              <a:solidFill>
                <a:srgbClr val="CD4343"/>
              </a:solidFill>
              <a:latin typeface="Sriracha"/>
            </a:endParaRPr>
          </a:p>
          <a:p>
            <a:pPr algn="ctr"/>
            <a:r>
              <a:rPr lang="vi-VN" sz="5400" b="1" dirty="0">
                <a:solidFill>
                  <a:srgbClr val="CD4343"/>
                </a:solidFill>
                <a:latin typeface="Sriracha"/>
              </a:rPr>
              <a:t>Tuân theo sự hướng dẫn của nh</a:t>
            </a:r>
            <a:r>
              <a:rPr lang="en-US" sz="5400" b="1" dirty="0">
                <a:solidFill>
                  <a:srgbClr val="CD4343"/>
                </a:solidFill>
                <a:latin typeface="Sriracha"/>
              </a:rPr>
              <a:t>â</a:t>
            </a:r>
            <a:r>
              <a:rPr lang="vi-VN" sz="5400" b="1" dirty="0">
                <a:solidFill>
                  <a:srgbClr val="CD4343"/>
                </a:solidFill>
                <a:latin typeface="Sriracha"/>
              </a:rPr>
              <a:t>n viên khi ngồi trên </a:t>
            </a:r>
            <a:r>
              <a:rPr lang="en-US" sz="5400" b="1" dirty="0" err="1">
                <a:solidFill>
                  <a:srgbClr val="CD4343"/>
                </a:solidFill>
                <a:latin typeface="Sriracha"/>
              </a:rPr>
              <a:t>máy</a:t>
            </a:r>
            <a:r>
              <a:rPr lang="en-US" sz="5400" b="1" dirty="0">
                <a:solidFill>
                  <a:srgbClr val="CD4343"/>
                </a:solidFill>
                <a:latin typeface="Sriracha"/>
              </a:rPr>
              <a:t> bay</a:t>
            </a:r>
            <a:endParaRPr lang="vi-VN" sz="5400" b="1" dirty="0">
              <a:solidFill>
                <a:srgbClr val="CD4343"/>
              </a:solidFill>
              <a:latin typeface="Sriracha"/>
            </a:endParaRPr>
          </a:p>
        </p:txBody>
      </p:sp>
      <p:pic>
        <p:nvPicPr>
          <p:cNvPr id="11" name="Picture 10" descr="A picture containing toy, doll&#10;&#10;Description automatically generated">
            <a:extLst>
              <a:ext uri="{FF2B5EF4-FFF2-40B4-BE49-F238E27FC236}">
                <a16:creationId xmlns:a16="http://schemas.microsoft.com/office/drawing/2014/main" id="{C7EC6265-C130-4AEE-86B6-CA40AEE56F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916" t="3999" r="50794" b="51351"/>
          <a:stretch/>
        </p:blipFill>
        <p:spPr>
          <a:xfrm>
            <a:off x="15007881" y="6134100"/>
            <a:ext cx="3280119" cy="4399498"/>
          </a:xfrm>
          <a:prstGeom prst="rect">
            <a:avLst/>
          </a:prstGeom>
        </p:spPr>
      </p:pic>
    </p:spTree>
    <p:extLst>
      <p:ext uri="{BB962C8B-B14F-4D97-AF65-F5344CB8AC3E}">
        <p14:creationId xmlns:p14="http://schemas.microsoft.com/office/powerpoint/2010/main" val="2431551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D3BFBE-BED4-B331-6818-E6A9DEF4FA70}"/>
              </a:ext>
            </a:extLst>
          </p:cNvPr>
          <p:cNvSpPr txBox="1"/>
          <p:nvPr/>
        </p:nvSpPr>
        <p:spPr>
          <a:xfrm>
            <a:off x="1295400" y="2324100"/>
            <a:ext cx="15697200" cy="717119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400" b="1" dirty="0" err="1">
                <a:latin typeface="Times New Roman" panose="02020603050405020304" pitchFamily="18" charset="0"/>
                <a:cs typeface="Times New Roman" panose="02020603050405020304" pitchFamily="18" charset="0"/>
              </a:rPr>
              <a:t>Những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quy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tắc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tham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giao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thông</a:t>
            </a:r>
            <a:r>
              <a:rPr lang="en-US" sz="4400" b="1" dirty="0">
                <a:latin typeface="Times New Roman" panose="02020603050405020304" pitchFamily="18" charset="0"/>
                <a:cs typeface="Times New Roman" panose="02020603050405020304" pitchFamily="18" charset="0"/>
              </a:rPr>
              <a:t>:</a:t>
            </a:r>
          </a:p>
          <a:p>
            <a:r>
              <a:rPr lang="en-US" sz="4400" b="1" dirty="0">
                <a:latin typeface="Times New Roman" panose="02020603050405020304" pitchFamily="18" charset="0"/>
                <a:cs typeface="Times New Roman" panose="02020603050405020304" pitchFamily="18" charset="0"/>
              </a:rPr>
              <a:t>1.</a:t>
            </a:r>
            <a:r>
              <a:rPr lang="vi-VN" sz="4400" b="1" dirty="0">
                <a:latin typeface="Times New Roman" panose="02020603050405020304" pitchFamily="18" charset="0"/>
                <a:cs typeface="Times New Roman" panose="02020603050405020304" pitchFamily="18" charset="0"/>
              </a:rPr>
              <a:t> Thắt dây an toàn khi ngồi trên xe ô tô</a:t>
            </a:r>
            <a:endParaRPr lang="en-US" sz="4400" b="1" dirty="0">
              <a:latin typeface="Times New Roman" panose="02020603050405020304" pitchFamily="18" charset="0"/>
              <a:cs typeface="Times New Roman" panose="02020603050405020304" pitchFamily="18" charset="0"/>
            </a:endParaRPr>
          </a:p>
          <a:p>
            <a:r>
              <a:rPr lang="en-US" sz="4400" b="1" dirty="0">
                <a:latin typeface="Times New Roman" panose="02020603050405020304" pitchFamily="18" charset="0"/>
                <a:cs typeface="Times New Roman" panose="02020603050405020304" pitchFamily="18" charset="0"/>
              </a:rPr>
              <a:t>2.</a:t>
            </a:r>
            <a:r>
              <a:rPr lang="vi-VN" sz="4400" b="1" dirty="0">
                <a:latin typeface="Times New Roman" panose="02020603050405020304" pitchFamily="18" charset="0"/>
                <a:cs typeface="Times New Roman" panose="02020603050405020304" pitchFamily="18" charset="0"/>
              </a:rPr>
              <a:t> Đội mũ bảo hiểm khi ngồi trên xe máy</a:t>
            </a:r>
            <a:endParaRPr lang="en-US" sz="4400" b="1" dirty="0">
              <a:latin typeface="Times New Roman" panose="02020603050405020304" pitchFamily="18" charset="0"/>
              <a:cs typeface="Times New Roman" panose="02020603050405020304" pitchFamily="18" charset="0"/>
            </a:endParaRPr>
          </a:p>
          <a:p>
            <a:r>
              <a:rPr lang="en-US" sz="4400" b="1" dirty="0">
                <a:latin typeface="Times New Roman" panose="02020603050405020304" pitchFamily="18" charset="0"/>
                <a:cs typeface="Times New Roman" panose="02020603050405020304" pitchFamily="18" charset="0"/>
              </a:rPr>
              <a:t>3. </a:t>
            </a:r>
            <a:r>
              <a:rPr lang="vi-VN" sz="4400" b="1" dirty="0">
                <a:latin typeface="Times New Roman" panose="02020603050405020304" pitchFamily="18" charset="0"/>
                <a:cs typeface="Times New Roman" panose="02020603050405020304" pitchFamily="18" charset="0"/>
              </a:rPr>
              <a:t>Xếp hàng ngay ngắn khi lên xe </a:t>
            </a:r>
            <a:r>
              <a:rPr lang="en-US" sz="4400" b="1" dirty="0" err="1">
                <a:latin typeface="Times New Roman" panose="02020603050405020304" pitchFamily="18" charset="0"/>
                <a:cs typeface="Times New Roman" panose="02020603050405020304" pitchFamily="18" charset="0"/>
              </a:rPr>
              <a:t>buýt</a:t>
            </a:r>
            <a:endParaRPr lang="en-US" sz="4400" b="1" dirty="0">
              <a:latin typeface="Times New Roman" panose="02020603050405020304" pitchFamily="18" charset="0"/>
              <a:cs typeface="Times New Roman" panose="02020603050405020304" pitchFamily="18" charset="0"/>
            </a:endParaRPr>
          </a:p>
          <a:p>
            <a:r>
              <a:rPr lang="en-US" sz="4400" b="1" dirty="0">
                <a:latin typeface="Times New Roman" panose="02020603050405020304" pitchFamily="18" charset="0"/>
                <a:cs typeface="Times New Roman" panose="02020603050405020304" pitchFamily="18" charset="0"/>
              </a:rPr>
              <a:t>4. </a:t>
            </a:r>
            <a:r>
              <a:rPr lang="vi-VN" sz="4400" b="1" dirty="0">
                <a:latin typeface="Times New Roman" panose="02020603050405020304" pitchFamily="18" charset="0"/>
                <a:cs typeface="Times New Roman" panose="02020603050405020304" pitchFamily="18" charset="0"/>
              </a:rPr>
              <a:t>Mặc áo phao, không đùa nghịch khi tham gia phương tiện giao thông đường thủy</a:t>
            </a:r>
            <a:endParaRPr lang="en-US" sz="4400" b="1" dirty="0">
              <a:latin typeface="Times New Roman" panose="02020603050405020304" pitchFamily="18" charset="0"/>
              <a:cs typeface="Times New Roman" panose="02020603050405020304" pitchFamily="18" charset="0"/>
            </a:endParaRPr>
          </a:p>
          <a:p>
            <a:r>
              <a:rPr lang="en-US" sz="4400" b="1" dirty="0">
                <a:latin typeface="Times New Roman" panose="02020603050405020304" pitchFamily="18" charset="0"/>
                <a:cs typeface="Times New Roman" panose="02020603050405020304" pitchFamily="18" charset="0"/>
              </a:rPr>
              <a:t>5. </a:t>
            </a:r>
            <a:r>
              <a:rPr lang="en-US" sz="4400" b="1" dirty="0" err="1">
                <a:latin typeface="Times New Roman" panose="02020603050405020304" pitchFamily="18" charset="0"/>
                <a:cs typeface="Times New Roman" panose="02020603050405020304" pitchFamily="18" charset="0"/>
              </a:rPr>
              <a:t>Thắt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dây</a:t>
            </a:r>
            <a:r>
              <a:rPr lang="en-US" sz="4400" b="1" dirty="0">
                <a:latin typeface="Times New Roman" panose="02020603050405020304" pitchFamily="18" charset="0"/>
                <a:cs typeface="Times New Roman" panose="02020603050405020304" pitchFamily="18" charset="0"/>
              </a:rPr>
              <a:t> an </a:t>
            </a:r>
            <a:r>
              <a:rPr lang="en-US" sz="4400" b="1" dirty="0" err="1">
                <a:latin typeface="Times New Roman" panose="02020603050405020304" pitchFamily="18" charset="0"/>
                <a:cs typeface="Times New Roman" panose="02020603050405020304" pitchFamily="18" charset="0"/>
              </a:rPr>
              <a:t>toàn</a:t>
            </a:r>
            <a:r>
              <a:rPr lang="en-US" sz="4400" b="1" dirty="0">
                <a:latin typeface="Times New Roman" panose="02020603050405020304" pitchFamily="18" charset="0"/>
                <a:cs typeface="Times New Roman" panose="02020603050405020304" pitchFamily="18" charset="0"/>
              </a:rPr>
              <a:t>, t</a:t>
            </a:r>
            <a:r>
              <a:rPr lang="vi-VN" sz="4400" b="1" dirty="0">
                <a:latin typeface="Times New Roman" panose="02020603050405020304" pitchFamily="18" charset="0"/>
                <a:cs typeface="Times New Roman" panose="02020603050405020304" pitchFamily="18" charset="0"/>
              </a:rPr>
              <a:t>uân theo sự hướng dẫn của nh</a:t>
            </a:r>
            <a:r>
              <a:rPr lang="en-US" sz="4400" b="1" dirty="0">
                <a:latin typeface="Times New Roman" panose="02020603050405020304" pitchFamily="18" charset="0"/>
                <a:cs typeface="Times New Roman" panose="02020603050405020304" pitchFamily="18" charset="0"/>
              </a:rPr>
              <a:t>â</a:t>
            </a:r>
            <a:r>
              <a:rPr lang="vi-VN" sz="4400" b="1" dirty="0">
                <a:latin typeface="Times New Roman" panose="02020603050405020304" pitchFamily="18" charset="0"/>
                <a:cs typeface="Times New Roman" panose="02020603050405020304" pitchFamily="18" charset="0"/>
              </a:rPr>
              <a:t>n viên khi ngồi trên </a:t>
            </a:r>
            <a:r>
              <a:rPr lang="en-US" sz="4400" b="1" dirty="0" err="1">
                <a:latin typeface="Times New Roman" panose="02020603050405020304" pitchFamily="18" charset="0"/>
                <a:cs typeface="Times New Roman" panose="02020603050405020304" pitchFamily="18" charset="0"/>
              </a:rPr>
              <a:t>máy</a:t>
            </a:r>
            <a:r>
              <a:rPr lang="en-US" sz="4400" b="1" dirty="0">
                <a:latin typeface="Times New Roman" panose="02020603050405020304" pitchFamily="18" charset="0"/>
                <a:cs typeface="Times New Roman" panose="02020603050405020304" pitchFamily="18" charset="0"/>
              </a:rPr>
              <a:t> bay</a:t>
            </a:r>
            <a:endParaRPr lang="vi-VN" sz="4400" b="1" dirty="0">
              <a:latin typeface="Times New Roman" panose="02020603050405020304" pitchFamily="18" charset="0"/>
              <a:cs typeface="Times New Roman" panose="02020603050405020304" pitchFamily="18" charset="0"/>
            </a:endParaRPr>
          </a:p>
          <a:p>
            <a:endParaRPr lang="vi-VN" sz="3600" b="1" u="sng" dirty="0">
              <a:solidFill>
                <a:srgbClr val="CD4343"/>
              </a:solidFill>
              <a:latin typeface="Sriracha"/>
            </a:endParaRPr>
          </a:p>
          <a:p>
            <a:endParaRPr lang="vi-VN" sz="3600" b="1" u="sng" dirty="0">
              <a:solidFill>
                <a:srgbClr val="CD4343"/>
              </a:solidFill>
              <a:latin typeface="Sriracha"/>
            </a:endParaRP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6241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 calcmode="lin" valueType="num">
                                      <p:cBhvr additive="base">
                                        <p:cTn id="1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additive="base">
                                        <p:cTn id="2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 calcmode="lin" valueType="num">
                                      <p:cBhvr additive="base">
                                        <p:cTn id="3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2E6"/>
        </a:solidFill>
        <a:effectLst/>
      </p:bgPr>
    </p:bg>
    <p:spTree>
      <p:nvGrpSpPr>
        <p:cNvPr id="1" name=""/>
        <p:cNvGrpSpPr/>
        <p:nvPr/>
      </p:nvGrpSpPr>
      <p:grpSpPr>
        <a:xfrm>
          <a:off x="0" y="0"/>
          <a:ext cx="0" cy="0"/>
          <a:chOff x="0" y="0"/>
          <a:chExt cx="0" cy="0"/>
        </a:xfrm>
      </p:grpSpPr>
      <p:pic>
        <p:nvPicPr>
          <p:cNvPr id="25" name="Picture 3">
            <a:extLst>
              <a:ext uri="{FF2B5EF4-FFF2-40B4-BE49-F238E27FC236}">
                <a16:creationId xmlns:a16="http://schemas.microsoft.com/office/drawing/2014/main" id="{ED0636D2-BBB5-4E8A-99D3-46EEEDDA76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8288000" cy="3312013"/>
          </a:xfrm>
          <a:prstGeom prst="rect">
            <a:avLst/>
          </a:prstGeom>
        </p:spPr>
      </p:pic>
      <p:sp>
        <p:nvSpPr>
          <p:cNvPr id="17" name="Rectangle: Rounded Corners 16">
            <a:extLst>
              <a:ext uri="{FF2B5EF4-FFF2-40B4-BE49-F238E27FC236}">
                <a16:creationId xmlns:a16="http://schemas.microsoft.com/office/drawing/2014/main" id="{3B3E910E-80F4-41AF-8470-9DEA0BBD4B4D}"/>
              </a:ext>
            </a:extLst>
          </p:cNvPr>
          <p:cNvSpPr/>
          <p:nvPr/>
        </p:nvSpPr>
        <p:spPr>
          <a:xfrm>
            <a:off x="579981" y="3771901"/>
            <a:ext cx="17411201" cy="1371599"/>
          </a:xfrm>
          <a:custGeom>
            <a:avLst/>
            <a:gdLst>
              <a:gd name="connsiteX0" fmla="*/ 0 w 17411201"/>
              <a:gd name="connsiteY0" fmla="*/ 225384 h 1371599"/>
              <a:gd name="connsiteX1" fmla="*/ 2901923 w 17411201"/>
              <a:gd name="connsiteY1" fmla="*/ 0 h 1371599"/>
              <a:gd name="connsiteX2" fmla="*/ 5223395 w 17411201"/>
              <a:gd name="connsiteY2" fmla="*/ 0 h 1371599"/>
              <a:gd name="connsiteX3" fmla="*/ 5803762 w 17411201"/>
              <a:gd name="connsiteY3" fmla="*/ 0 h 1371599"/>
              <a:gd name="connsiteX4" fmla="*/ 6337700 w 17411201"/>
              <a:gd name="connsiteY4" fmla="*/ 0 h 1371599"/>
              <a:gd name="connsiteX5" fmla="*/ 6848423 w 17411201"/>
              <a:gd name="connsiteY5" fmla="*/ 0 h 1371599"/>
              <a:gd name="connsiteX6" fmla="*/ 7544864 w 17411201"/>
              <a:gd name="connsiteY6" fmla="*/ 0 h 1371599"/>
              <a:gd name="connsiteX7" fmla="*/ 9518113 w 17411201"/>
              <a:gd name="connsiteY7" fmla="*/ 0 h 1371599"/>
              <a:gd name="connsiteX8" fmla="*/ 10235449 w 17411201"/>
              <a:gd name="connsiteY8" fmla="*/ 0 h 1371599"/>
              <a:gd name="connsiteX9" fmla="*/ 10910998 w 17411201"/>
              <a:gd name="connsiteY9" fmla="*/ 0 h 1371599"/>
              <a:gd name="connsiteX10" fmla="*/ 11607440 w 17411201"/>
              <a:gd name="connsiteY10" fmla="*/ 0 h 1371599"/>
              <a:gd name="connsiteX11" fmla="*/ 14509277 w 17411201"/>
              <a:gd name="connsiteY11" fmla="*/ 0 h 1371599"/>
              <a:gd name="connsiteX12" fmla="*/ 17411201 w 17411201"/>
              <a:gd name="connsiteY12" fmla="*/ 225384 h 1371599"/>
              <a:gd name="connsiteX13" fmla="*/ 17411201 w 17411201"/>
              <a:gd name="connsiteY13" fmla="*/ 391133 h 1371599"/>
              <a:gd name="connsiteX14" fmla="*/ 17411201 w 17411201"/>
              <a:gd name="connsiteY14" fmla="*/ 556883 h 1371599"/>
              <a:gd name="connsiteX15" fmla="*/ 17411201 w 17411201"/>
              <a:gd name="connsiteY15" fmla="*/ 731841 h 1371599"/>
              <a:gd name="connsiteX16" fmla="*/ 17411201 w 17411201"/>
              <a:gd name="connsiteY16" fmla="*/ 934423 h 1371599"/>
              <a:gd name="connsiteX17" fmla="*/ 17411201 w 17411201"/>
              <a:gd name="connsiteY17" fmla="*/ 1146214 h 1371599"/>
              <a:gd name="connsiteX18" fmla="*/ 14509277 w 17411201"/>
              <a:gd name="connsiteY18" fmla="*/ 1371599 h 1371599"/>
              <a:gd name="connsiteX19" fmla="*/ 14024089 w 17411201"/>
              <a:gd name="connsiteY19" fmla="*/ 1371599 h 1371599"/>
              <a:gd name="connsiteX20" fmla="*/ 13450686 w 17411201"/>
              <a:gd name="connsiteY20" fmla="*/ 1371599 h 1371599"/>
              <a:gd name="connsiteX21" fmla="*/ 12855229 w 17411201"/>
              <a:gd name="connsiteY21" fmla="*/ 1371599 h 1371599"/>
              <a:gd name="connsiteX22" fmla="*/ 12303879 w 17411201"/>
              <a:gd name="connsiteY22" fmla="*/ 1371599 h 1371599"/>
              <a:gd name="connsiteX23" fmla="*/ 11730476 w 17411201"/>
              <a:gd name="connsiteY23" fmla="*/ 1371599 h 1371599"/>
              <a:gd name="connsiteX24" fmla="*/ 11157072 w 17411201"/>
              <a:gd name="connsiteY24" fmla="*/ 1371599 h 1371599"/>
              <a:gd name="connsiteX25" fmla="*/ 10583669 w 17411201"/>
              <a:gd name="connsiteY25" fmla="*/ 1371599 h 1371599"/>
              <a:gd name="connsiteX26" fmla="*/ 10098481 w 17411201"/>
              <a:gd name="connsiteY26" fmla="*/ 1371599 h 1371599"/>
              <a:gd name="connsiteX27" fmla="*/ 9587758 w 17411201"/>
              <a:gd name="connsiteY27" fmla="*/ 1371599 h 1371599"/>
              <a:gd name="connsiteX28" fmla="*/ 9053820 w 17411201"/>
              <a:gd name="connsiteY28" fmla="*/ 1371599 h 1371599"/>
              <a:gd name="connsiteX29" fmla="*/ 8519883 w 17411201"/>
              <a:gd name="connsiteY29" fmla="*/ 1371599 h 1371599"/>
              <a:gd name="connsiteX30" fmla="*/ 7777013 w 17411201"/>
              <a:gd name="connsiteY30" fmla="*/ 1371599 h 1371599"/>
              <a:gd name="connsiteX31" fmla="*/ 7164145 w 17411201"/>
              <a:gd name="connsiteY31" fmla="*/ 1371599 h 1371599"/>
              <a:gd name="connsiteX32" fmla="*/ 6500204 w 17411201"/>
              <a:gd name="connsiteY32" fmla="*/ 1371599 h 1371599"/>
              <a:gd name="connsiteX33" fmla="*/ 5887336 w 17411201"/>
              <a:gd name="connsiteY33" fmla="*/ 1371599 h 1371599"/>
              <a:gd name="connsiteX34" fmla="*/ 5223395 w 17411201"/>
              <a:gd name="connsiteY34" fmla="*/ 1371599 h 1371599"/>
              <a:gd name="connsiteX35" fmla="*/ 4619812 w 17411201"/>
              <a:gd name="connsiteY35" fmla="*/ 1371599 h 1371599"/>
              <a:gd name="connsiteX36" fmla="*/ 4062659 w 17411201"/>
              <a:gd name="connsiteY36" fmla="*/ 1371599 h 1371599"/>
              <a:gd name="connsiteX37" fmla="*/ 3551935 w 17411201"/>
              <a:gd name="connsiteY37" fmla="*/ 1371599 h 1371599"/>
              <a:gd name="connsiteX38" fmla="*/ 2901923 w 17411201"/>
              <a:gd name="connsiteY38" fmla="*/ 1371599 h 1371599"/>
              <a:gd name="connsiteX39" fmla="*/ 0 w 17411201"/>
              <a:gd name="connsiteY39" fmla="*/ 1146214 h 1371599"/>
              <a:gd name="connsiteX40" fmla="*/ 0 w 17411201"/>
              <a:gd name="connsiteY40" fmla="*/ 989673 h 1371599"/>
              <a:gd name="connsiteX41" fmla="*/ 0 w 17411201"/>
              <a:gd name="connsiteY41" fmla="*/ 833132 h 1371599"/>
              <a:gd name="connsiteX42" fmla="*/ 0 w 17411201"/>
              <a:gd name="connsiteY42" fmla="*/ 658174 h 1371599"/>
              <a:gd name="connsiteX43" fmla="*/ 0 w 17411201"/>
              <a:gd name="connsiteY43" fmla="*/ 455591 h 1371599"/>
              <a:gd name="connsiteX44" fmla="*/ 0 w 17411201"/>
              <a:gd name="connsiteY44" fmla="*/ 225384 h 1371599"/>
              <a:gd name="connsiteX0" fmla="*/ 0 w 17411201"/>
              <a:gd name="connsiteY0" fmla="*/ 225384 h 1371599"/>
              <a:gd name="connsiteX1" fmla="*/ 2901923 w 17411201"/>
              <a:gd name="connsiteY1" fmla="*/ 0 h 1371599"/>
              <a:gd name="connsiteX2" fmla="*/ 3497380 w 17411201"/>
              <a:gd name="connsiteY2" fmla="*/ 0 h 1371599"/>
              <a:gd name="connsiteX3" fmla="*/ 4048730 w 17411201"/>
              <a:gd name="connsiteY3" fmla="*/ 0 h 1371599"/>
              <a:gd name="connsiteX4" fmla="*/ 4622133 w 17411201"/>
              <a:gd name="connsiteY4" fmla="*/ 0 h 1371599"/>
              <a:gd name="connsiteX5" fmla="*/ 5107321 w 17411201"/>
              <a:gd name="connsiteY5" fmla="*/ 0 h 1371599"/>
              <a:gd name="connsiteX6" fmla="*/ 5687688 w 17411201"/>
              <a:gd name="connsiteY6" fmla="*/ 0 h 1371599"/>
              <a:gd name="connsiteX7" fmla="*/ 6244841 w 17411201"/>
              <a:gd name="connsiteY7" fmla="*/ 0 h 1371599"/>
              <a:gd name="connsiteX8" fmla="*/ 6871637 w 17411201"/>
              <a:gd name="connsiteY8" fmla="*/ 0 h 1371599"/>
              <a:gd name="connsiteX9" fmla="*/ 7428790 w 17411201"/>
              <a:gd name="connsiteY9" fmla="*/ 0 h 1371599"/>
              <a:gd name="connsiteX10" fmla="*/ 9518113 w 17411201"/>
              <a:gd name="connsiteY10" fmla="*/ 0 h 1371599"/>
              <a:gd name="connsiteX11" fmla="*/ 10176251 w 17411201"/>
              <a:gd name="connsiteY11" fmla="*/ 0 h 1371599"/>
              <a:gd name="connsiteX12" fmla="*/ 10834388 w 17411201"/>
              <a:gd name="connsiteY12" fmla="*/ 0 h 1371599"/>
              <a:gd name="connsiteX13" fmla="*/ 11955660 w 17411201"/>
              <a:gd name="connsiteY13" fmla="*/ 0 h 1371599"/>
              <a:gd name="connsiteX14" fmla="*/ 12568528 w 17411201"/>
              <a:gd name="connsiteY14" fmla="*/ 0 h 1371599"/>
              <a:gd name="connsiteX15" fmla="*/ 13232469 w 17411201"/>
              <a:gd name="connsiteY15" fmla="*/ 0 h 1371599"/>
              <a:gd name="connsiteX16" fmla="*/ 13845337 w 17411201"/>
              <a:gd name="connsiteY16" fmla="*/ 0 h 1371599"/>
              <a:gd name="connsiteX17" fmla="*/ 14509277 w 17411201"/>
              <a:gd name="connsiteY17" fmla="*/ 0 h 1371599"/>
              <a:gd name="connsiteX18" fmla="*/ 17411201 w 17411201"/>
              <a:gd name="connsiteY18" fmla="*/ 225384 h 1371599"/>
              <a:gd name="connsiteX19" fmla="*/ 17411201 w 17411201"/>
              <a:gd name="connsiteY19" fmla="*/ 381925 h 1371599"/>
              <a:gd name="connsiteX20" fmla="*/ 17411201 w 17411201"/>
              <a:gd name="connsiteY20" fmla="*/ 566091 h 1371599"/>
              <a:gd name="connsiteX21" fmla="*/ 17411201 w 17411201"/>
              <a:gd name="connsiteY21" fmla="*/ 759466 h 1371599"/>
              <a:gd name="connsiteX22" fmla="*/ 17411201 w 17411201"/>
              <a:gd name="connsiteY22" fmla="*/ 952840 h 1371599"/>
              <a:gd name="connsiteX23" fmla="*/ 17411201 w 17411201"/>
              <a:gd name="connsiteY23" fmla="*/ 1146214 h 1371599"/>
              <a:gd name="connsiteX24" fmla="*/ 14509277 w 17411201"/>
              <a:gd name="connsiteY24" fmla="*/ 1371599 h 1371599"/>
              <a:gd name="connsiteX25" fmla="*/ 13791942 w 17411201"/>
              <a:gd name="connsiteY25" fmla="*/ 1371599 h 1371599"/>
              <a:gd name="connsiteX26" fmla="*/ 13053715 w 17411201"/>
              <a:gd name="connsiteY26" fmla="*/ 1371599 h 1371599"/>
              <a:gd name="connsiteX27" fmla="*/ 12419953 w 17411201"/>
              <a:gd name="connsiteY27" fmla="*/ 1371599 h 1371599"/>
              <a:gd name="connsiteX28" fmla="*/ 10214556 w 17411201"/>
              <a:gd name="connsiteY28" fmla="*/ 1371599 h 1371599"/>
              <a:gd name="connsiteX29" fmla="*/ 9634189 w 17411201"/>
              <a:gd name="connsiteY29" fmla="*/ 1371599 h 1371599"/>
              <a:gd name="connsiteX30" fmla="*/ 9030607 w 17411201"/>
              <a:gd name="connsiteY30" fmla="*/ 1371599 h 1371599"/>
              <a:gd name="connsiteX31" fmla="*/ 8496669 w 17411201"/>
              <a:gd name="connsiteY31" fmla="*/ 1371599 h 1371599"/>
              <a:gd name="connsiteX32" fmla="*/ 7893087 w 17411201"/>
              <a:gd name="connsiteY32" fmla="*/ 1371599 h 1371599"/>
              <a:gd name="connsiteX33" fmla="*/ 7203609 w 17411201"/>
              <a:gd name="connsiteY33" fmla="*/ 1371599 h 1371599"/>
              <a:gd name="connsiteX34" fmla="*/ 6539668 w 17411201"/>
              <a:gd name="connsiteY34" fmla="*/ 1371599 h 1371599"/>
              <a:gd name="connsiteX35" fmla="*/ 5339466 w 17411201"/>
              <a:gd name="connsiteY35" fmla="*/ 1371599 h 1371599"/>
              <a:gd name="connsiteX36" fmla="*/ 4730080 w 17411201"/>
              <a:gd name="connsiteY36" fmla="*/ 1371599 h 1371599"/>
              <a:gd name="connsiteX37" fmla="*/ 4193821 w 17411201"/>
              <a:gd name="connsiteY37" fmla="*/ 1371599 h 1371599"/>
              <a:gd name="connsiteX38" fmla="*/ 3535684 w 17411201"/>
              <a:gd name="connsiteY38" fmla="*/ 1371599 h 1371599"/>
              <a:gd name="connsiteX39" fmla="*/ 2901923 w 17411201"/>
              <a:gd name="connsiteY39" fmla="*/ 1371599 h 1371599"/>
              <a:gd name="connsiteX40" fmla="*/ 0 w 17411201"/>
              <a:gd name="connsiteY40" fmla="*/ 1146214 h 1371599"/>
              <a:gd name="connsiteX41" fmla="*/ 0 w 17411201"/>
              <a:gd name="connsiteY41" fmla="*/ 989673 h 1371599"/>
              <a:gd name="connsiteX42" fmla="*/ 0 w 17411201"/>
              <a:gd name="connsiteY42" fmla="*/ 833132 h 1371599"/>
              <a:gd name="connsiteX43" fmla="*/ 0 w 17411201"/>
              <a:gd name="connsiteY43" fmla="*/ 630549 h 1371599"/>
              <a:gd name="connsiteX44" fmla="*/ 0 w 17411201"/>
              <a:gd name="connsiteY44" fmla="*/ 427966 h 1371599"/>
              <a:gd name="connsiteX45" fmla="*/ 0 w 17411201"/>
              <a:gd name="connsiteY45" fmla="*/ 225384 h 137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7411201" h="1371599" fill="none" extrusionOk="0">
                <a:moveTo>
                  <a:pt x="0" y="225384"/>
                </a:moveTo>
                <a:cubicBezTo>
                  <a:pt x="-34326" y="-29274"/>
                  <a:pt x="1596592" y="192238"/>
                  <a:pt x="2901923" y="0"/>
                </a:cubicBezTo>
                <a:cubicBezTo>
                  <a:pt x="3553393" y="-81528"/>
                  <a:pt x="4175613" y="5957"/>
                  <a:pt x="5223395" y="0"/>
                </a:cubicBezTo>
                <a:cubicBezTo>
                  <a:pt x="5378331" y="27372"/>
                  <a:pt x="5521906" y="4582"/>
                  <a:pt x="5803762" y="0"/>
                </a:cubicBezTo>
                <a:cubicBezTo>
                  <a:pt x="6085618" y="-4582"/>
                  <a:pt x="6219900" y="5801"/>
                  <a:pt x="6337700" y="0"/>
                </a:cubicBezTo>
                <a:cubicBezTo>
                  <a:pt x="6455500" y="-5801"/>
                  <a:pt x="6723086" y="24796"/>
                  <a:pt x="6848423" y="0"/>
                </a:cubicBezTo>
                <a:cubicBezTo>
                  <a:pt x="6973760" y="-24796"/>
                  <a:pt x="7199470" y="-20677"/>
                  <a:pt x="7544864" y="0"/>
                </a:cubicBezTo>
                <a:cubicBezTo>
                  <a:pt x="8295538" y="16502"/>
                  <a:pt x="8531949" y="-6325"/>
                  <a:pt x="9518113" y="0"/>
                </a:cubicBezTo>
                <a:cubicBezTo>
                  <a:pt x="9753979" y="31584"/>
                  <a:pt x="10026154" y="5317"/>
                  <a:pt x="10235449" y="0"/>
                </a:cubicBezTo>
                <a:cubicBezTo>
                  <a:pt x="10444744" y="-5317"/>
                  <a:pt x="10642432" y="-26782"/>
                  <a:pt x="10910998" y="0"/>
                </a:cubicBezTo>
                <a:cubicBezTo>
                  <a:pt x="11179564" y="26782"/>
                  <a:pt x="11305951" y="-15766"/>
                  <a:pt x="11607440" y="0"/>
                </a:cubicBezTo>
                <a:cubicBezTo>
                  <a:pt x="12331408" y="-72364"/>
                  <a:pt x="13410133" y="-33574"/>
                  <a:pt x="14509277" y="0"/>
                </a:cubicBezTo>
                <a:cubicBezTo>
                  <a:pt x="15886513" y="7509"/>
                  <a:pt x="17259853" y="110141"/>
                  <a:pt x="17411201" y="225384"/>
                </a:cubicBezTo>
                <a:cubicBezTo>
                  <a:pt x="17498220" y="289351"/>
                  <a:pt x="17471491" y="332794"/>
                  <a:pt x="17411201" y="391133"/>
                </a:cubicBezTo>
                <a:cubicBezTo>
                  <a:pt x="17358368" y="460224"/>
                  <a:pt x="17395009" y="503314"/>
                  <a:pt x="17411201" y="556883"/>
                </a:cubicBezTo>
                <a:cubicBezTo>
                  <a:pt x="17427266" y="614507"/>
                  <a:pt x="17481028" y="674047"/>
                  <a:pt x="17411201" y="731841"/>
                </a:cubicBezTo>
                <a:cubicBezTo>
                  <a:pt x="17342348" y="773701"/>
                  <a:pt x="17393623" y="883512"/>
                  <a:pt x="17411201" y="934423"/>
                </a:cubicBezTo>
                <a:cubicBezTo>
                  <a:pt x="17441338" y="985514"/>
                  <a:pt x="17461851" y="1050748"/>
                  <a:pt x="17411201" y="1146214"/>
                </a:cubicBezTo>
                <a:cubicBezTo>
                  <a:pt x="17394275" y="1486239"/>
                  <a:pt x="16262875" y="1442870"/>
                  <a:pt x="14509277" y="1371599"/>
                </a:cubicBezTo>
                <a:cubicBezTo>
                  <a:pt x="14288692" y="1370401"/>
                  <a:pt x="14213974" y="1361216"/>
                  <a:pt x="14024089" y="1371599"/>
                </a:cubicBezTo>
                <a:cubicBezTo>
                  <a:pt x="13834204" y="1381982"/>
                  <a:pt x="13621041" y="1383942"/>
                  <a:pt x="13450686" y="1371599"/>
                </a:cubicBezTo>
                <a:cubicBezTo>
                  <a:pt x="13280331" y="1359256"/>
                  <a:pt x="13110534" y="1355566"/>
                  <a:pt x="12855229" y="1371599"/>
                </a:cubicBezTo>
                <a:cubicBezTo>
                  <a:pt x="12599924" y="1387632"/>
                  <a:pt x="12565925" y="1362945"/>
                  <a:pt x="12303879" y="1371599"/>
                </a:cubicBezTo>
                <a:cubicBezTo>
                  <a:pt x="12095219" y="1390196"/>
                  <a:pt x="11913702" y="1349827"/>
                  <a:pt x="11730476" y="1371599"/>
                </a:cubicBezTo>
                <a:cubicBezTo>
                  <a:pt x="11547250" y="1393371"/>
                  <a:pt x="11293359" y="1386828"/>
                  <a:pt x="11157072" y="1371599"/>
                </a:cubicBezTo>
                <a:cubicBezTo>
                  <a:pt x="11020785" y="1356370"/>
                  <a:pt x="10730086" y="1343709"/>
                  <a:pt x="10583669" y="1371599"/>
                </a:cubicBezTo>
                <a:cubicBezTo>
                  <a:pt x="10437252" y="1399489"/>
                  <a:pt x="10223992" y="1380268"/>
                  <a:pt x="10098481" y="1371599"/>
                </a:cubicBezTo>
                <a:cubicBezTo>
                  <a:pt x="9914195" y="1382491"/>
                  <a:pt x="9708460" y="1353666"/>
                  <a:pt x="9587758" y="1371599"/>
                </a:cubicBezTo>
                <a:cubicBezTo>
                  <a:pt x="9467056" y="1389532"/>
                  <a:pt x="9248235" y="1374663"/>
                  <a:pt x="9053820" y="1371599"/>
                </a:cubicBezTo>
                <a:cubicBezTo>
                  <a:pt x="8859405" y="1368535"/>
                  <a:pt x="8649038" y="1350145"/>
                  <a:pt x="8519883" y="1371599"/>
                </a:cubicBezTo>
                <a:cubicBezTo>
                  <a:pt x="8390728" y="1393053"/>
                  <a:pt x="8027548" y="1360510"/>
                  <a:pt x="7777013" y="1371599"/>
                </a:cubicBezTo>
                <a:cubicBezTo>
                  <a:pt x="7641613" y="1344014"/>
                  <a:pt x="7430183" y="1376552"/>
                  <a:pt x="7164145" y="1371599"/>
                </a:cubicBezTo>
                <a:cubicBezTo>
                  <a:pt x="6898107" y="1366646"/>
                  <a:pt x="6827113" y="1388846"/>
                  <a:pt x="6500204" y="1371599"/>
                </a:cubicBezTo>
                <a:cubicBezTo>
                  <a:pt x="6173295" y="1354352"/>
                  <a:pt x="6073915" y="1399022"/>
                  <a:pt x="5887336" y="1371599"/>
                </a:cubicBezTo>
                <a:cubicBezTo>
                  <a:pt x="5700757" y="1344176"/>
                  <a:pt x="5547611" y="1351132"/>
                  <a:pt x="5223395" y="1371599"/>
                </a:cubicBezTo>
                <a:cubicBezTo>
                  <a:pt x="5035046" y="1346535"/>
                  <a:pt x="4862552" y="1379055"/>
                  <a:pt x="4619812" y="1371599"/>
                </a:cubicBezTo>
                <a:cubicBezTo>
                  <a:pt x="4377072" y="1364143"/>
                  <a:pt x="4316558" y="1385085"/>
                  <a:pt x="4062659" y="1371599"/>
                </a:cubicBezTo>
                <a:cubicBezTo>
                  <a:pt x="3808760" y="1358113"/>
                  <a:pt x="3772283" y="1352292"/>
                  <a:pt x="3551935" y="1371599"/>
                </a:cubicBezTo>
                <a:cubicBezTo>
                  <a:pt x="3331587" y="1390906"/>
                  <a:pt x="3208729" y="1400953"/>
                  <a:pt x="2901923" y="1371599"/>
                </a:cubicBezTo>
                <a:cubicBezTo>
                  <a:pt x="1007750" y="1355207"/>
                  <a:pt x="-240879" y="1244541"/>
                  <a:pt x="0" y="1146214"/>
                </a:cubicBezTo>
                <a:cubicBezTo>
                  <a:pt x="57495" y="1109759"/>
                  <a:pt x="51317" y="1039495"/>
                  <a:pt x="0" y="989673"/>
                </a:cubicBezTo>
                <a:cubicBezTo>
                  <a:pt x="-40276" y="947861"/>
                  <a:pt x="-83174" y="873877"/>
                  <a:pt x="0" y="833132"/>
                </a:cubicBezTo>
                <a:cubicBezTo>
                  <a:pt x="85140" y="782465"/>
                  <a:pt x="62938" y="717876"/>
                  <a:pt x="0" y="658174"/>
                </a:cubicBezTo>
                <a:cubicBezTo>
                  <a:pt x="-60689" y="594998"/>
                  <a:pt x="113983" y="555018"/>
                  <a:pt x="0" y="455591"/>
                </a:cubicBezTo>
                <a:cubicBezTo>
                  <a:pt x="-128560" y="369633"/>
                  <a:pt x="16118" y="300155"/>
                  <a:pt x="0" y="225384"/>
                </a:cubicBezTo>
                <a:close/>
              </a:path>
              <a:path w="17411201" h="1371599" stroke="0" extrusionOk="0">
                <a:moveTo>
                  <a:pt x="0" y="225384"/>
                </a:moveTo>
                <a:cubicBezTo>
                  <a:pt x="-7316" y="-30739"/>
                  <a:pt x="1211138" y="115767"/>
                  <a:pt x="2901923" y="0"/>
                </a:cubicBezTo>
                <a:cubicBezTo>
                  <a:pt x="3039813" y="-21559"/>
                  <a:pt x="3202192" y="-21368"/>
                  <a:pt x="3497380" y="0"/>
                </a:cubicBezTo>
                <a:cubicBezTo>
                  <a:pt x="3792568" y="21368"/>
                  <a:pt x="3847520" y="9894"/>
                  <a:pt x="4048730" y="0"/>
                </a:cubicBezTo>
                <a:cubicBezTo>
                  <a:pt x="4249940" y="-9894"/>
                  <a:pt x="4349198" y="24749"/>
                  <a:pt x="4622133" y="0"/>
                </a:cubicBezTo>
                <a:cubicBezTo>
                  <a:pt x="4895068" y="-24749"/>
                  <a:pt x="4981513" y="18576"/>
                  <a:pt x="5107321" y="0"/>
                </a:cubicBezTo>
                <a:cubicBezTo>
                  <a:pt x="5369626" y="-20092"/>
                  <a:pt x="5411585" y="-17430"/>
                  <a:pt x="5687688" y="0"/>
                </a:cubicBezTo>
                <a:cubicBezTo>
                  <a:pt x="5963791" y="17430"/>
                  <a:pt x="6049685" y="2304"/>
                  <a:pt x="6244841" y="0"/>
                </a:cubicBezTo>
                <a:cubicBezTo>
                  <a:pt x="6439997" y="-2304"/>
                  <a:pt x="6727252" y="-5344"/>
                  <a:pt x="6871637" y="0"/>
                </a:cubicBezTo>
                <a:cubicBezTo>
                  <a:pt x="7016022" y="5344"/>
                  <a:pt x="7205992" y="9745"/>
                  <a:pt x="7428790" y="0"/>
                </a:cubicBezTo>
                <a:cubicBezTo>
                  <a:pt x="8129354" y="2562"/>
                  <a:pt x="9080919" y="-35720"/>
                  <a:pt x="9518113" y="0"/>
                </a:cubicBezTo>
                <a:cubicBezTo>
                  <a:pt x="9712220" y="31751"/>
                  <a:pt x="9894611" y="19663"/>
                  <a:pt x="10176251" y="0"/>
                </a:cubicBezTo>
                <a:cubicBezTo>
                  <a:pt x="10457891" y="-19663"/>
                  <a:pt x="10591389" y="16658"/>
                  <a:pt x="10834388" y="0"/>
                </a:cubicBezTo>
                <a:cubicBezTo>
                  <a:pt x="11077387" y="-16658"/>
                  <a:pt x="11403383" y="6526"/>
                  <a:pt x="11955660" y="0"/>
                </a:cubicBezTo>
                <a:cubicBezTo>
                  <a:pt x="12219609" y="-27872"/>
                  <a:pt x="12274161" y="-11041"/>
                  <a:pt x="12568528" y="0"/>
                </a:cubicBezTo>
                <a:cubicBezTo>
                  <a:pt x="12862895" y="11041"/>
                  <a:pt x="12992894" y="30334"/>
                  <a:pt x="13232469" y="0"/>
                </a:cubicBezTo>
                <a:cubicBezTo>
                  <a:pt x="13472044" y="-30334"/>
                  <a:pt x="13588000" y="-14930"/>
                  <a:pt x="13845337" y="0"/>
                </a:cubicBezTo>
                <a:cubicBezTo>
                  <a:pt x="14102674" y="14930"/>
                  <a:pt x="14203415" y="-32251"/>
                  <a:pt x="14509277" y="0"/>
                </a:cubicBezTo>
                <a:cubicBezTo>
                  <a:pt x="15898854" y="-18377"/>
                  <a:pt x="17310081" y="106660"/>
                  <a:pt x="17411201" y="225384"/>
                </a:cubicBezTo>
                <a:cubicBezTo>
                  <a:pt x="17362369" y="282362"/>
                  <a:pt x="17333115" y="313826"/>
                  <a:pt x="17411201" y="381925"/>
                </a:cubicBezTo>
                <a:cubicBezTo>
                  <a:pt x="17503501" y="460835"/>
                  <a:pt x="17441378" y="504787"/>
                  <a:pt x="17411201" y="566091"/>
                </a:cubicBezTo>
                <a:cubicBezTo>
                  <a:pt x="17403520" y="638890"/>
                  <a:pt x="17355753" y="708079"/>
                  <a:pt x="17411201" y="759466"/>
                </a:cubicBezTo>
                <a:cubicBezTo>
                  <a:pt x="17470267" y="807185"/>
                  <a:pt x="17394058" y="896885"/>
                  <a:pt x="17411201" y="952840"/>
                </a:cubicBezTo>
                <a:cubicBezTo>
                  <a:pt x="17421336" y="999042"/>
                  <a:pt x="17448235" y="1093794"/>
                  <a:pt x="17411201" y="1146214"/>
                </a:cubicBezTo>
                <a:cubicBezTo>
                  <a:pt x="17100977" y="1257469"/>
                  <a:pt x="16252407" y="1198042"/>
                  <a:pt x="14509277" y="1371599"/>
                </a:cubicBezTo>
                <a:cubicBezTo>
                  <a:pt x="14299123" y="1369458"/>
                  <a:pt x="14042016" y="1375909"/>
                  <a:pt x="13791942" y="1371599"/>
                </a:cubicBezTo>
                <a:cubicBezTo>
                  <a:pt x="13541868" y="1367289"/>
                  <a:pt x="13304566" y="1386417"/>
                  <a:pt x="13053715" y="1371599"/>
                </a:cubicBezTo>
                <a:cubicBezTo>
                  <a:pt x="12802864" y="1356781"/>
                  <a:pt x="12717390" y="1361289"/>
                  <a:pt x="12419953" y="1371599"/>
                </a:cubicBezTo>
                <a:cubicBezTo>
                  <a:pt x="11794740" y="1364749"/>
                  <a:pt x="11213970" y="1334427"/>
                  <a:pt x="10214556" y="1371599"/>
                </a:cubicBezTo>
                <a:cubicBezTo>
                  <a:pt x="10089670" y="1359225"/>
                  <a:pt x="9776585" y="1385905"/>
                  <a:pt x="9634189" y="1371599"/>
                </a:cubicBezTo>
                <a:cubicBezTo>
                  <a:pt x="9491793" y="1357293"/>
                  <a:pt x="9274416" y="1387051"/>
                  <a:pt x="9030607" y="1371599"/>
                </a:cubicBezTo>
                <a:cubicBezTo>
                  <a:pt x="8786798" y="1356147"/>
                  <a:pt x="8667220" y="1362730"/>
                  <a:pt x="8496669" y="1371599"/>
                </a:cubicBezTo>
                <a:cubicBezTo>
                  <a:pt x="8326118" y="1380468"/>
                  <a:pt x="8097146" y="1379676"/>
                  <a:pt x="7893087" y="1371599"/>
                </a:cubicBezTo>
                <a:cubicBezTo>
                  <a:pt x="7562116" y="1338738"/>
                  <a:pt x="7497384" y="1360920"/>
                  <a:pt x="7203609" y="1371599"/>
                </a:cubicBezTo>
                <a:cubicBezTo>
                  <a:pt x="6909834" y="1382278"/>
                  <a:pt x="6727677" y="1350435"/>
                  <a:pt x="6539668" y="1371599"/>
                </a:cubicBezTo>
                <a:cubicBezTo>
                  <a:pt x="6351659" y="1392763"/>
                  <a:pt x="5808799" y="1343766"/>
                  <a:pt x="5339466" y="1371599"/>
                </a:cubicBezTo>
                <a:cubicBezTo>
                  <a:pt x="5138701" y="1389156"/>
                  <a:pt x="4912808" y="1387966"/>
                  <a:pt x="4730080" y="1371599"/>
                </a:cubicBezTo>
                <a:cubicBezTo>
                  <a:pt x="4547352" y="1355232"/>
                  <a:pt x="4305231" y="1395421"/>
                  <a:pt x="4193821" y="1371599"/>
                </a:cubicBezTo>
                <a:cubicBezTo>
                  <a:pt x="4082411" y="1347777"/>
                  <a:pt x="3720217" y="1360905"/>
                  <a:pt x="3535684" y="1371599"/>
                </a:cubicBezTo>
                <a:cubicBezTo>
                  <a:pt x="3351151" y="1382293"/>
                  <a:pt x="3152991" y="1385985"/>
                  <a:pt x="2901923" y="1371599"/>
                </a:cubicBezTo>
                <a:cubicBezTo>
                  <a:pt x="1215882" y="1391353"/>
                  <a:pt x="-172508" y="1216455"/>
                  <a:pt x="0" y="1146214"/>
                </a:cubicBezTo>
                <a:cubicBezTo>
                  <a:pt x="-20612" y="1109352"/>
                  <a:pt x="62127" y="1052546"/>
                  <a:pt x="0" y="989673"/>
                </a:cubicBezTo>
                <a:cubicBezTo>
                  <a:pt x="-73643" y="936815"/>
                  <a:pt x="44383" y="878631"/>
                  <a:pt x="0" y="833132"/>
                </a:cubicBezTo>
                <a:cubicBezTo>
                  <a:pt x="-59703" y="788664"/>
                  <a:pt x="-1829" y="707546"/>
                  <a:pt x="0" y="630549"/>
                </a:cubicBezTo>
                <a:cubicBezTo>
                  <a:pt x="3243" y="545138"/>
                  <a:pt x="115508" y="489693"/>
                  <a:pt x="0" y="427966"/>
                </a:cubicBezTo>
                <a:cubicBezTo>
                  <a:pt x="-105340" y="379514"/>
                  <a:pt x="-84719" y="316982"/>
                  <a:pt x="0" y="225384"/>
                </a:cubicBezTo>
                <a:close/>
              </a:path>
              <a:path w="17411201" h="1371599" fill="none" stroke="0" extrusionOk="0">
                <a:moveTo>
                  <a:pt x="0" y="225384"/>
                </a:moveTo>
                <a:cubicBezTo>
                  <a:pt x="-124646" y="55650"/>
                  <a:pt x="1340337" y="128448"/>
                  <a:pt x="2901923" y="0"/>
                </a:cubicBezTo>
                <a:cubicBezTo>
                  <a:pt x="3617892" y="-44641"/>
                  <a:pt x="4085048" y="-95280"/>
                  <a:pt x="5223395" y="0"/>
                </a:cubicBezTo>
                <a:cubicBezTo>
                  <a:pt x="5401174" y="-9575"/>
                  <a:pt x="5565223" y="-22617"/>
                  <a:pt x="5803762" y="0"/>
                </a:cubicBezTo>
                <a:cubicBezTo>
                  <a:pt x="6042301" y="22617"/>
                  <a:pt x="6232125" y="27004"/>
                  <a:pt x="6384130" y="0"/>
                </a:cubicBezTo>
                <a:cubicBezTo>
                  <a:pt x="6536135" y="-27004"/>
                  <a:pt x="6760041" y="22683"/>
                  <a:pt x="6941282" y="0"/>
                </a:cubicBezTo>
                <a:cubicBezTo>
                  <a:pt x="7122523" y="-22683"/>
                  <a:pt x="7324284" y="6000"/>
                  <a:pt x="7544864" y="0"/>
                </a:cubicBezTo>
                <a:cubicBezTo>
                  <a:pt x="8256498" y="34716"/>
                  <a:pt x="8556647" y="4943"/>
                  <a:pt x="9518113" y="0"/>
                </a:cubicBezTo>
                <a:cubicBezTo>
                  <a:pt x="9862887" y="-19060"/>
                  <a:pt x="10073942" y="24819"/>
                  <a:pt x="10235449" y="0"/>
                </a:cubicBezTo>
                <a:cubicBezTo>
                  <a:pt x="10396956" y="-24819"/>
                  <a:pt x="10649222" y="-22946"/>
                  <a:pt x="10869211" y="0"/>
                </a:cubicBezTo>
                <a:cubicBezTo>
                  <a:pt x="11089200" y="22946"/>
                  <a:pt x="11314789" y="-11745"/>
                  <a:pt x="11607440" y="0"/>
                </a:cubicBezTo>
                <a:cubicBezTo>
                  <a:pt x="12242258" y="-199629"/>
                  <a:pt x="13354893" y="15071"/>
                  <a:pt x="14509277" y="0"/>
                </a:cubicBezTo>
                <a:cubicBezTo>
                  <a:pt x="15858723" y="-14872"/>
                  <a:pt x="17244245" y="140071"/>
                  <a:pt x="17411201" y="225384"/>
                </a:cubicBezTo>
                <a:cubicBezTo>
                  <a:pt x="17496681" y="282223"/>
                  <a:pt x="17466799" y="329099"/>
                  <a:pt x="17411201" y="391133"/>
                </a:cubicBezTo>
                <a:cubicBezTo>
                  <a:pt x="17348144" y="463205"/>
                  <a:pt x="17398100" y="498067"/>
                  <a:pt x="17411201" y="556883"/>
                </a:cubicBezTo>
                <a:cubicBezTo>
                  <a:pt x="17436313" y="607961"/>
                  <a:pt x="17467793" y="681376"/>
                  <a:pt x="17411201" y="731841"/>
                </a:cubicBezTo>
                <a:cubicBezTo>
                  <a:pt x="17358554" y="783460"/>
                  <a:pt x="17390621" y="871201"/>
                  <a:pt x="17411201" y="934423"/>
                </a:cubicBezTo>
                <a:cubicBezTo>
                  <a:pt x="17438232" y="994922"/>
                  <a:pt x="17448435" y="1062726"/>
                  <a:pt x="17411201" y="1146214"/>
                </a:cubicBezTo>
                <a:cubicBezTo>
                  <a:pt x="17059150" y="1182759"/>
                  <a:pt x="16039440" y="1115833"/>
                  <a:pt x="14509277" y="1371599"/>
                </a:cubicBezTo>
                <a:cubicBezTo>
                  <a:pt x="14359142" y="1378672"/>
                  <a:pt x="14226288" y="1388328"/>
                  <a:pt x="13957928" y="1371599"/>
                </a:cubicBezTo>
                <a:cubicBezTo>
                  <a:pt x="13689568" y="1354870"/>
                  <a:pt x="13640438" y="1380707"/>
                  <a:pt x="13428632" y="1371599"/>
                </a:cubicBezTo>
                <a:cubicBezTo>
                  <a:pt x="13216826" y="1362491"/>
                  <a:pt x="13139020" y="1345807"/>
                  <a:pt x="12877282" y="1371599"/>
                </a:cubicBezTo>
                <a:cubicBezTo>
                  <a:pt x="12615544" y="1397392"/>
                  <a:pt x="12534061" y="1372095"/>
                  <a:pt x="12303879" y="1371599"/>
                </a:cubicBezTo>
                <a:cubicBezTo>
                  <a:pt x="12085188" y="1398233"/>
                  <a:pt x="12002311" y="1367786"/>
                  <a:pt x="11708422" y="1371599"/>
                </a:cubicBezTo>
                <a:cubicBezTo>
                  <a:pt x="11414533" y="1375412"/>
                  <a:pt x="11316361" y="1395217"/>
                  <a:pt x="11157072" y="1371599"/>
                </a:cubicBezTo>
                <a:cubicBezTo>
                  <a:pt x="10997783" y="1347982"/>
                  <a:pt x="10749456" y="1386786"/>
                  <a:pt x="10583669" y="1371599"/>
                </a:cubicBezTo>
                <a:cubicBezTo>
                  <a:pt x="10417882" y="1356412"/>
                  <a:pt x="10256111" y="1384260"/>
                  <a:pt x="10098481" y="1371599"/>
                </a:cubicBezTo>
                <a:cubicBezTo>
                  <a:pt x="9809520" y="1352042"/>
                  <a:pt x="9693672" y="1357444"/>
                  <a:pt x="9518114" y="1371599"/>
                </a:cubicBezTo>
                <a:cubicBezTo>
                  <a:pt x="9342556" y="1385754"/>
                  <a:pt x="9107908" y="1381751"/>
                  <a:pt x="8914532" y="1371599"/>
                </a:cubicBezTo>
                <a:cubicBezTo>
                  <a:pt x="8721156" y="1361447"/>
                  <a:pt x="8535156" y="1345423"/>
                  <a:pt x="8380595" y="1371599"/>
                </a:cubicBezTo>
                <a:cubicBezTo>
                  <a:pt x="8226034" y="1397775"/>
                  <a:pt x="7989676" y="1397069"/>
                  <a:pt x="7777013" y="1371599"/>
                </a:cubicBezTo>
                <a:cubicBezTo>
                  <a:pt x="7458734" y="1383015"/>
                  <a:pt x="7412784" y="1361299"/>
                  <a:pt x="7113072" y="1371599"/>
                </a:cubicBezTo>
                <a:cubicBezTo>
                  <a:pt x="6813360" y="1381899"/>
                  <a:pt x="6832032" y="1381205"/>
                  <a:pt x="6551276" y="1371599"/>
                </a:cubicBezTo>
                <a:cubicBezTo>
                  <a:pt x="6270520" y="1361993"/>
                  <a:pt x="6223799" y="1388664"/>
                  <a:pt x="5938408" y="1371599"/>
                </a:cubicBezTo>
                <a:cubicBezTo>
                  <a:pt x="5653017" y="1354534"/>
                  <a:pt x="5546323" y="1403277"/>
                  <a:pt x="5223395" y="1371599"/>
                </a:cubicBezTo>
                <a:cubicBezTo>
                  <a:pt x="5088680" y="1360636"/>
                  <a:pt x="4914876" y="1344859"/>
                  <a:pt x="4619812" y="1371599"/>
                </a:cubicBezTo>
                <a:cubicBezTo>
                  <a:pt x="4324748" y="1398339"/>
                  <a:pt x="4250205" y="1343927"/>
                  <a:pt x="4062659" y="1371599"/>
                </a:cubicBezTo>
                <a:cubicBezTo>
                  <a:pt x="3875113" y="1399271"/>
                  <a:pt x="3799013" y="1352539"/>
                  <a:pt x="3551935" y="1371599"/>
                </a:cubicBezTo>
                <a:cubicBezTo>
                  <a:pt x="3304857" y="1390659"/>
                  <a:pt x="3138134" y="1367031"/>
                  <a:pt x="2901923" y="1371599"/>
                </a:cubicBezTo>
                <a:cubicBezTo>
                  <a:pt x="1087852" y="1366808"/>
                  <a:pt x="-222999" y="1290814"/>
                  <a:pt x="0" y="1146214"/>
                </a:cubicBezTo>
                <a:cubicBezTo>
                  <a:pt x="51024" y="1103236"/>
                  <a:pt x="50519" y="1038426"/>
                  <a:pt x="0" y="989673"/>
                </a:cubicBezTo>
                <a:cubicBezTo>
                  <a:pt x="-71960" y="948185"/>
                  <a:pt x="-102658" y="861909"/>
                  <a:pt x="0" y="833132"/>
                </a:cubicBezTo>
                <a:cubicBezTo>
                  <a:pt x="87229" y="787213"/>
                  <a:pt x="63446" y="695349"/>
                  <a:pt x="0" y="658174"/>
                </a:cubicBezTo>
                <a:cubicBezTo>
                  <a:pt x="-54782" y="599013"/>
                  <a:pt x="130335" y="562403"/>
                  <a:pt x="0" y="455591"/>
                </a:cubicBezTo>
                <a:cubicBezTo>
                  <a:pt x="-112984" y="350024"/>
                  <a:pt x="8754" y="278381"/>
                  <a:pt x="0" y="225384"/>
                </a:cubicBezTo>
                <a:close/>
              </a:path>
            </a:pathLst>
          </a:custGeom>
          <a:solidFill>
            <a:schemeClr val="accent4">
              <a:lumMod val="20000"/>
              <a:lumOff val="80000"/>
            </a:schemeClr>
          </a:solidFill>
          <a:ln>
            <a:noFill/>
            <a:extLst>
              <a:ext uri="{C807C97D-BFC1-408E-A445-0C87EB9F89A2}">
                <ask:lineSketchStyleProps xmlns:ask="http://schemas.microsoft.com/office/drawing/2018/sketchyshapes" sd="3413492038">
                  <a:custGeom>
                    <a:avLst/>
                    <a:gdLst>
                      <a:gd name="connsiteX0" fmla="*/ 0 w 5020216"/>
                      <a:gd name="connsiteY0" fmla="*/ 836719 h 5091939"/>
                      <a:gd name="connsiteX1" fmla="*/ 836719 w 5020216"/>
                      <a:gd name="connsiteY1" fmla="*/ 0 h 5091939"/>
                      <a:gd name="connsiteX2" fmla="*/ 1506075 w 5020216"/>
                      <a:gd name="connsiteY2" fmla="*/ 0 h 5091939"/>
                      <a:gd name="connsiteX3" fmla="*/ 2175430 w 5020216"/>
                      <a:gd name="connsiteY3" fmla="*/ 0 h 5091939"/>
                      <a:gd name="connsiteX4" fmla="*/ 2744382 w 5020216"/>
                      <a:gd name="connsiteY4" fmla="*/ 0 h 5091939"/>
                      <a:gd name="connsiteX5" fmla="*/ 3346803 w 5020216"/>
                      <a:gd name="connsiteY5" fmla="*/ 0 h 5091939"/>
                      <a:gd name="connsiteX6" fmla="*/ 4183497 w 5020216"/>
                      <a:gd name="connsiteY6" fmla="*/ 0 h 5091939"/>
                      <a:gd name="connsiteX7" fmla="*/ 5020216 w 5020216"/>
                      <a:gd name="connsiteY7" fmla="*/ 836719 h 5091939"/>
                      <a:gd name="connsiteX8" fmla="*/ 5020216 w 5020216"/>
                      <a:gd name="connsiteY8" fmla="*/ 1452049 h 5091939"/>
                      <a:gd name="connsiteX9" fmla="*/ 5020216 w 5020216"/>
                      <a:gd name="connsiteY9" fmla="*/ 2067379 h 5091939"/>
                      <a:gd name="connsiteX10" fmla="*/ 5020216 w 5020216"/>
                      <a:gd name="connsiteY10" fmla="*/ 2716895 h 5091939"/>
                      <a:gd name="connsiteX11" fmla="*/ 5020216 w 5020216"/>
                      <a:gd name="connsiteY11" fmla="*/ 3468965 h 5091939"/>
                      <a:gd name="connsiteX12" fmla="*/ 5020216 w 5020216"/>
                      <a:gd name="connsiteY12" fmla="*/ 4255220 h 5091939"/>
                      <a:gd name="connsiteX13" fmla="*/ 4183497 w 5020216"/>
                      <a:gd name="connsiteY13" fmla="*/ 5091939 h 5091939"/>
                      <a:gd name="connsiteX14" fmla="*/ 3547609 w 5020216"/>
                      <a:gd name="connsiteY14" fmla="*/ 5091939 h 5091939"/>
                      <a:gd name="connsiteX15" fmla="*/ 2911721 w 5020216"/>
                      <a:gd name="connsiteY15" fmla="*/ 5091939 h 5091939"/>
                      <a:gd name="connsiteX16" fmla="*/ 2242366 w 5020216"/>
                      <a:gd name="connsiteY16" fmla="*/ 5091939 h 5091939"/>
                      <a:gd name="connsiteX17" fmla="*/ 1506075 w 5020216"/>
                      <a:gd name="connsiteY17" fmla="*/ 5091939 h 5091939"/>
                      <a:gd name="connsiteX18" fmla="*/ 836719 w 5020216"/>
                      <a:gd name="connsiteY18" fmla="*/ 5091939 h 5091939"/>
                      <a:gd name="connsiteX19" fmla="*/ 0 w 5020216"/>
                      <a:gd name="connsiteY19" fmla="*/ 4255220 h 5091939"/>
                      <a:gd name="connsiteX20" fmla="*/ 0 w 5020216"/>
                      <a:gd name="connsiteY20" fmla="*/ 3674075 h 5091939"/>
                      <a:gd name="connsiteX21" fmla="*/ 0 w 5020216"/>
                      <a:gd name="connsiteY21" fmla="*/ 3092930 h 5091939"/>
                      <a:gd name="connsiteX22" fmla="*/ 0 w 5020216"/>
                      <a:gd name="connsiteY22" fmla="*/ 2443414 h 5091939"/>
                      <a:gd name="connsiteX23" fmla="*/ 0 w 5020216"/>
                      <a:gd name="connsiteY23" fmla="*/ 1691344 h 5091939"/>
                      <a:gd name="connsiteX24" fmla="*/ 0 w 5020216"/>
                      <a:gd name="connsiteY24" fmla="*/ 836719 h 509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20216" h="5091939" fill="none" extrusionOk="0">
                        <a:moveTo>
                          <a:pt x="0" y="836719"/>
                        </a:moveTo>
                        <a:cubicBezTo>
                          <a:pt x="-3572" y="328275"/>
                          <a:pt x="392130" y="13614"/>
                          <a:pt x="836719" y="0"/>
                        </a:cubicBezTo>
                        <a:cubicBezTo>
                          <a:pt x="1039515" y="-28979"/>
                          <a:pt x="1206117" y="-23642"/>
                          <a:pt x="1506075" y="0"/>
                        </a:cubicBezTo>
                        <a:cubicBezTo>
                          <a:pt x="1806033" y="23642"/>
                          <a:pt x="1967057" y="-30097"/>
                          <a:pt x="2175430" y="0"/>
                        </a:cubicBezTo>
                        <a:cubicBezTo>
                          <a:pt x="2383803" y="30097"/>
                          <a:pt x="2470679" y="23469"/>
                          <a:pt x="2744382" y="0"/>
                        </a:cubicBezTo>
                        <a:cubicBezTo>
                          <a:pt x="3018085" y="-23469"/>
                          <a:pt x="3137458" y="-29033"/>
                          <a:pt x="3346803" y="0"/>
                        </a:cubicBezTo>
                        <a:cubicBezTo>
                          <a:pt x="3556148" y="29033"/>
                          <a:pt x="3852523" y="-35244"/>
                          <a:pt x="4183497" y="0"/>
                        </a:cubicBezTo>
                        <a:cubicBezTo>
                          <a:pt x="4582662" y="-18939"/>
                          <a:pt x="4979609" y="403462"/>
                          <a:pt x="5020216" y="836719"/>
                        </a:cubicBezTo>
                        <a:cubicBezTo>
                          <a:pt x="5046653" y="1073295"/>
                          <a:pt x="5038259" y="1223932"/>
                          <a:pt x="5020216" y="1452049"/>
                        </a:cubicBezTo>
                        <a:cubicBezTo>
                          <a:pt x="5002174" y="1680166"/>
                          <a:pt x="5015673" y="1863874"/>
                          <a:pt x="5020216" y="2067379"/>
                        </a:cubicBezTo>
                        <a:cubicBezTo>
                          <a:pt x="5024760" y="2270884"/>
                          <a:pt x="5037201" y="2525536"/>
                          <a:pt x="5020216" y="2716895"/>
                        </a:cubicBezTo>
                        <a:cubicBezTo>
                          <a:pt x="5003231" y="2908254"/>
                          <a:pt x="5013142" y="3273783"/>
                          <a:pt x="5020216" y="3468965"/>
                        </a:cubicBezTo>
                        <a:cubicBezTo>
                          <a:pt x="5027291" y="3664147"/>
                          <a:pt x="5034850" y="3914736"/>
                          <a:pt x="5020216" y="4255220"/>
                        </a:cubicBezTo>
                        <a:cubicBezTo>
                          <a:pt x="4995755" y="4623955"/>
                          <a:pt x="4655495" y="5067050"/>
                          <a:pt x="4183497" y="5091939"/>
                        </a:cubicBezTo>
                        <a:cubicBezTo>
                          <a:pt x="3921941" y="5075181"/>
                          <a:pt x="3849579" y="5062855"/>
                          <a:pt x="3547609" y="5091939"/>
                        </a:cubicBezTo>
                        <a:cubicBezTo>
                          <a:pt x="3245639" y="5121023"/>
                          <a:pt x="3170456" y="5075496"/>
                          <a:pt x="2911721" y="5091939"/>
                        </a:cubicBezTo>
                        <a:cubicBezTo>
                          <a:pt x="2652986" y="5108382"/>
                          <a:pt x="2523527" y="5064990"/>
                          <a:pt x="2242366" y="5091939"/>
                        </a:cubicBezTo>
                        <a:cubicBezTo>
                          <a:pt x="1961206" y="5118888"/>
                          <a:pt x="1816603" y="5128729"/>
                          <a:pt x="1506075" y="5091939"/>
                        </a:cubicBezTo>
                        <a:cubicBezTo>
                          <a:pt x="1195547" y="5055149"/>
                          <a:pt x="1012328" y="5114883"/>
                          <a:pt x="836719" y="5091939"/>
                        </a:cubicBezTo>
                        <a:cubicBezTo>
                          <a:pt x="304202" y="5112508"/>
                          <a:pt x="-67510" y="4626262"/>
                          <a:pt x="0" y="4255220"/>
                        </a:cubicBezTo>
                        <a:cubicBezTo>
                          <a:pt x="15433" y="4117515"/>
                          <a:pt x="16571" y="3843808"/>
                          <a:pt x="0" y="3674075"/>
                        </a:cubicBezTo>
                        <a:cubicBezTo>
                          <a:pt x="-16571" y="3504343"/>
                          <a:pt x="-26583" y="3252151"/>
                          <a:pt x="0" y="3092930"/>
                        </a:cubicBezTo>
                        <a:cubicBezTo>
                          <a:pt x="26583" y="2933709"/>
                          <a:pt x="17498" y="2635999"/>
                          <a:pt x="0" y="2443414"/>
                        </a:cubicBezTo>
                        <a:cubicBezTo>
                          <a:pt x="-17498" y="2250829"/>
                          <a:pt x="32862" y="2025921"/>
                          <a:pt x="0" y="1691344"/>
                        </a:cubicBezTo>
                        <a:cubicBezTo>
                          <a:pt x="-32862" y="1356767"/>
                          <a:pt x="4337" y="1082261"/>
                          <a:pt x="0" y="836719"/>
                        </a:cubicBezTo>
                        <a:close/>
                      </a:path>
                      <a:path w="5020216" h="5091939" stroke="0" extrusionOk="0">
                        <a:moveTo>
                          <a:pt x="0" y="836719"/>
                        </a:moveTo>
                        <a:cubicBezTo>
                          <a:pt x="-37175" y="363758"/>
                          <a:pt x="368167" y="40916"/>
                          <a:pt x="836719" y="0"/>
                        </a:cubicBezTo>
                        <a:cubicBezTo>
                          <a:pt x="1135191" y="-30401"/>
                          <a:pt x="1223911" y="31288"/>
                          <a:pt x="1472607" y="0"/>
                        </a:cubicBezTo>
                        <a:cubicBezTo>
                          <a:pt x="1721303" y="-31288"/>
                          <a:pt x="1972411" y="31735"/>
                          <a:pt x="2141962" y="0"/>
                        </a:cubicBezTo>
                        <a:cubicBezTo>
                          <a:pt x="2311513" y="-31735"/>
                          <a:pt x="2596220" y="529"/>
                          <a:pt x="2744382" y="0"/>
                        </a:cubicBezTo>
                        <a:cubicBezTo>
                          <a:pt x="2892544" y="-529"/>
                          <a:pt x="3102339" y="15841"/>
                          <a:pt x="3447206" y="0"/>
                        </a:cubicBezTo>
                        <a:cubicBezTo>
                          <a:pt x="3792073" y="-15841"/>
                          <a:pt x="3981113" y="-5441"/>
                          <a:pt x="4183497" y="0"/>
                        </a:cubicBezTo>
                        <a:cubicBezTo>
                          <a:pt x="4589631" y="-66966"/>
                          <a:pt x="4989778" y="382996"/>
                          <a:pt x="5020216" y="836719"/>
                        </a:cubicBezTo>
                        <a:cubicBezTo>
                          <a:pt x="5005247" y="1048831"/>
                          <a:pt x="4997238" y="1148565"/>
                          <a:pt x="5020216" y="1417864"/>
                        </a:cubicBezTo>
                        <a:cubicBezTo>
                          <a:pt x="5043194" y="1687164"/>
                          <a:pt x="5024495" y="1861217"/>
                          <a:pt x="5020216" y="2101564"/>
                        </a:cubicBezTo>
                        <a:cubicBezTo>
                          <a:pt x="5015937" y="2341911"/>
                          <a:pt x="5004555" y="2665230"/>
                          <a:pt x="5020216" y="2819450"/>
                        </a:cubicBezTo>
                        <a:cubicBezTo>
                          <a:pt x="5035877" y="2973670"/>
                          <a:pt x="5012977" y="3361511"/>
                          <a:pt x="5020216" y="3537335"/>
                        </a:cubicBezTo>
                        <a:cubicBezTo>
                          <a:pt x="5027455" y="3713159"/>
                          <a:pt x="5034875" y="4087630"/>
                          <a:pt x="5020216" y="4255220"/>
                        </a:cubicBezTo>
                        <a:cubicBezTo>
                          <a:pt x="4957996" y="4716975"/>
                          <a:pt x="4633919" y="5202333"/>
                          <a:pt x="4183497" y="5091939"/>
                        </a:cubicBezTo>
                        <a:cubicBezTo>
                          <a:pt x="3930047" y="5065162"/>
                          <a:pt x="3751078" y="5065566"/>
                          <a:pt x="3581077" y="5091939"/>
                        </a:cubicBezTo>
                        <a:cubicBezTo>
                          <a:pt x="3411076" y="5118312"/>
                          <a:pt x="3237662" y="5060672"/>
                          <a:pt x="2945189" y="5091939"/>
                        </a:cubicBezTo>
                        <a:cubicBezTo>
                          <a:pt x="2652716" y="5123206"/>
                          <a:pt x="2433262" y="5089753"/>
                          <a:pt x="2275834" y="5091939"/>
                        </a:cubicBezTo>
                        <a:cubicBezTo>
                          <a:pt x="2118407" y="5094125"/>
                          <a:pt x="1816531" y="5085408"/>
                          <a:pt x="1539542" y="5091939"/>
                        </a:cubicBezTo>
                        <a:cubicBezTo>
                          <a:pt x="1262553" y="5098470"/>
                          <a:pt x="1088095" y="5075442"/>
                          <a:pt x="836719" y="5091939"/>
                        </a:cubicBezTo>
                        <a:cubicBezTo>
                          <a:pt x="349719" y="5107088"/>
                          <a:pt x="-56305" y="4704099"/>
                          <a:pt x="0" y="4255220"/>
                        </a:cubicBezTo>
                        <a:cubicBezTo>
                          <a:pt x="-8896" y="4071679"/>
                          <a:pt x="21497" y="3931214"/>
                          <a:pt x="0" y="3674075"/>
                        </a:cubicBezTo>
                        <a:cubicBezTo>
                          <a:pt x="-21497" y="3416936"/>
                          <a:pt x="13990" y="3268941"/>
                          <a:pt x="0" y="3092930"/>
                        </a:cubicBezTo>
                        <a:cubicBezTo>
                          <a:pt x="-13990" y="2916920"/>
                          <a:pt x="-76" y="2650126"/>
                          <a:pt x="0" y="2340859"/>
                        </a:cubicBezTo>
                        <a:cubicBezTo>
                          <a:pt x="76" y="2031592"/>
                          <a:pt x="29815" y="1754945"/>
                          <a:pt x="0" y="1588789"/>
                        </a:cubicBezTo>
                        <a:cubicBezTo>
                          <a:pt x="-29815" y="1422633"/>
                          <a:pt x="-22986" y="1167459"/>
                          <a:pt x="0" y="836719"/>
                        </a:cubicBezTo>
                        <a:close/>
                      </a:path>
                    </a:pathLst>
                  </a:custGeom>
                  <ask:type>
                    <ask:lineSketchFreehand/>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000" b="1" dirty="0" err="1">
                <a:solidFill>
                  <a:schemeClr val="tx1"/>
                </a:solidFill>
              </a:rPr>
              <a:t>Không</a:t>
            </a:r>
            <a:r>
              <a:rPr lang="en-US" sz="6000" b="1" dirty="0">
                <a:solidFill>
                  <a:schemeClr val="tx1"/>
                </a:solidFill>
              </a:rPr>
              <a:t> </a:t>
            </a:r>
            <a:r>
              <a:rPr lang="en-US" sz="6000" b="1" dirty="0" err="1">
                <a:solidFill>
                  <a:schemeClr val="tx1"/>
                </a:solidFill>
              </a:rPr>
              <a:t>đùa</a:t>
            </a:r>
            <a:r>
              <a:rPr lang="en-US" sz="6000" b="1" dirty="0">
                <a:solidFill>
                  <a:schemeClr val="tx1"/>
                </a:solidFill>
              </a:rPr>
              <a:t> </a:t>
            </a:r>
            <a:r>
              <a:rPr lang="en-US" sz="6000" b="1" dirty="0" err="1">
                <a:solidFill>
                  <a:schemeClr val="tx1"/>
                </a:solidFill>
              </a:rPr>
              <a:t>nghịch</a:t>
            </a:r>
            <a:r>
              <a:rPr lang="en-US" sz="6000" b="1" dirty="0">
                <a:solidFill>
                  <a:schemeClr val="tx1"/>
                </a:solidFill>
              </a:rPr>
              <a:t>, </a:t>
            </a:r>
            <a:r>
              <a:rPr lang="en-US" sz="6000" b="1" dirty="0" err="1">
                <a:solidFill>
                  <a:schemeClr val="tx1"/>
                </a:solidFill>
              </a:rPr>
              <a:t>không</a:t>
            </a:r>
            <a:r>
              <a:rPr lang="en-US" sz="6000" b="1" dirty="0">
                <a:solidFill>
                  <a:schemeClr val="tx1"/>
                </a:solidFill>
              </a:rPr>
              <a:t> </a:t>
            </a:r>
            <a:r>
              <a:rPr lang="en-US" sz="6000" b="1" dirty="0" err="1">
                <a:solidFill>
                  <a:schemeClr val="tx1"/>
                </a:solidFill>
              </a:rPr>
              <a:t>thò</a:t>
            </a:r>
            <a:r>
              <a:rPr lang="en-US" sz="6000" b="1" dirty="0">
                <a:solidFill>
                  <a:schemeClr val="tx1"/>
                </a:solidFill>
              </a:rPr>
              <a:t> </a:t>
            </a:r>
            <a:r>
              <a:rPr lang="en-US" sz="6000" b="1" dirty="0" err="1">
                <a:solidFill>
                  <a:schemeClr val="tx1"/>
                </a:solidFill>
              </a:rPr>
              <a:t>tay</a:t>
            </a:r>
            <a:r>
              <a:rPr lang="en-US" sz="6000" b="1" dirty="0">
                <a:solidFill>
                  <a:schemeClr val="tx1"/>
                </a:solidFill>
              </a:rPr>
              <a:t> </a:t>
            </a:r>
            <a:r>
              <a:rPr lang="en-US" sz="6000" b="1" dirty="0" err="1">
                <a:solidFill>
                  <a:schemeClr val="tx1"/>
                </a:solidFill>
              </a:rPr>
              <a:t>ra</a:t>
            </a:r>
            <a:r>
              <a:rPr lang="en-US" sz="6000" b="1" dirty="0">
                <a:solidFill>
                  <a:schemeClr val="tx1"/>
                </a:solidFill>
              </a:rPr>
              <a:t> </a:t>
            </a:r>
            <a:r>
              <a:rPr lang="en-US" sz="6000" b="1" dirty="0" err="1">
                <a:solidFill>
                  <a:schemeClr val="tx1"/>
                </a:solidFill>
              </a:rPr>
              <a:t>ngoài</a:t>
            </a:r>
            <a:r>
              <a:rPr lang="en-US" sz="6000" b="1" dirty="0">
                <a:solidFill>
                  <a:schemeClr val="tx1"/>
                </a:solidFill>
              </a:rPr>
              <a:t> </a:t>
            </a:r>
            <a:r>
              <a:rPr lang="en-US" sz="6000" b="1" dirty="0" err="1">
                <a:solidFill>
                  <a:schemeClr val="tx1"/>
                </a:solidFill>
              </a:rPr>
              <a:t>khi</a:t>
            </a:r>
            <a:r>
              <a:rPr lang="en-US" sz="6000" b="1" dirty="0">
                <a:solidFill>
                  <a:schemeClr val="tx1"/>
                </a:solidFill>
              </a:rPr>
              <a:t> </a:t>
            </a:r>
            <a:r>
              <a:rPr lang="en-US" sz="6000" b="1" dirty="0" err="1">
                <a:solidFill>
                  <a:schemeClr val="tx1"/>
                </a:solidFill>
              </a:rPr>
              <a:t>ngồi</a:t>
            </a:r>
            <a:r>
              <a:rPr lang="en-US" sz="6000" b="1" dirty="0">
                <a:solidFill>
                  <a:schemeClr val="tx1"/>
                </a:solidFill>
              </a:rPr>
              <a:t> </a:t>
            </a:r>
            <a:r>
              <a:rPr lang="en-US" sz="6000" b="1" dirty="0" err="1">
                <a:solidFill>
                  <a:schemeClr val="tx1"/>
                </a:solidFill>
              </a:rPr>
              <a:t>trên</a:t>
            </a:r>
            <a:r>
              <a:rPr lang="en-US" sz="6000" b="1" dirty="0">
                <a:solidFill>
                  <a:schemeClr val="tx1"/>
                </a:solidFill>
              </a:rPr>
              <a:t> </a:t>
            </a:r>
            <a:r>
              <a:rPr lang="en-US" sz="6000" b="1" dirty="0" err="1">
                <a:solidFill>
                  <a:schemeClr val="tx1"/>
                </a:solidFill>
              </a:rPr>
              <a:t>xe</a:t>
            </a:r>
            <a:r>
              <a:rPr lang="en-US" sz="6000" b="1" dirty="0">
                <a:solidFill>
                  <a:schemeClr val="tx1"/>
                </a:solidFill>
              </a:rPr>
              <a:t> ô </a:t>
            </a:r>
            <a:r>
              <a:rPr lang="en-US" sz="6000" b="1" dirty="0" err="1">
                <a:solidFill>
                  <a:schemeClr val="tx1"/>
                </a:solidFill>
              </a:rPr>
              <a:t>tô</a:t>
            </a:r>
            <a:r>
              <a:rPr lang="en-US" sz="6000" b="1" dirty="0">
                <a:solidFill>
                  <a:schemeClr val="tx1"/>
                </a:solidFill>
              </a:rPr>
              <a:t>, </a:t>
            </a:r>
            <a:r>
              <a:rPr lang="en-US" sz="6000" b="1" dirty="0" err="1">
                <a:solidFill>
                  <a:schemeClr val="tx1"/>
                </a:solidFill>
              </a:rPr>
              <a:t>xe</a:t>
            </a:r>
            <a:r>
              <a:rPr lang="en-US" sz="6000" b="1" dirty="0">
                <a:solidFill>
                  <a:schemeClr val="tx1"/>
                </a:solidFill>
              </a:rPr>
              <a:t> </a:t>
            </a:r>
            <a:r>
              <a:rPr lang="en-US" sz="6000" b="1" dirty="0" err="1">
                <a:solidFill>
                  <a:schemeClr val="tx1"/>
                </a:solidFill>
              </a:rPr>
              <a:t>buýt</a:t>
            </a:r>
            <a:r>
              <a:rPr lang="en-US" sz="6000" b="1" dirty="0">
                <a:solidFill>
                  <a:schemeClr val="tx1"/>
                </a:solidFill>
              </a:rPr>
              <a:t>.</a:t>
            </a:r>
          </a:p>
        </p:txBody>
      </p:sp>
      <p:sp>
        <p:nvSpPr>
          <p:cNvPr id="20" name="Rectangle: Rounded Corners 19">
            <a:extLst>
              <a:ext uri="{FF2B5EF4-FFF2-40B4-BE49-F238E27FC236}">
                <a16:creationId xmlns:a16="http://schemas.microsoft.com/office/drawing/2014/main" id="{99758A81-4A5A-4971-9235-798B10F363FC}"/>
              </a:ext>
            </a:extLst>
          </p:cNvPr>
          <p:cNvSpPr/>
          <p:nvPr/>
        </p:nvSpPr>
        <p:spPr>
          <a:xfrm>
            <a:off x="316543" y="5385924"/>
            <a:ext cx="17607959" cy="1274482"/>
          </a:xfrm>
          <a:custGeom>
            <a:avLst/>
            <a:gdLst>
              <a:gd name="connsiteX0" fmla="*/ 0 w 17607959"/>
              <a:gd name="connsiteY0" fmla="*/ 212417 h 1274482"/>
              <a:gd name="connsiteX1" fmla="*/ 2813690 w 17607959"/>
              <a:gd name="connsiteY1" fmla="*/ 0 h 1274482"/>
              <a:gd name="connsiteX2" fmla="*/ 3412719 w 17607959"/>
              <a:gd name="connsiteY2" fmla="*/ 0 h 1274482"/>
              <a:gd name="connsiteX3" fmla="*/ 4035710 w 17607959"/>
              <a:gd name="connsiteY3" fmla="*/ 0 h 1274482"/>
              <a:gd name="connsiteX4" fmla="*/ 4562855 w 17607959"/>
              <a:gd name="connsiteY4" fmla="*/ 0 h 1274482"/>
              <a:gd name="connsiteX5" fmla="*/ 5209807 w 17607959"/>
              <a:gd name="connsiteY5" fmla="*/ 0 h 1274482"/>
              <a:gd name="connsiteX6" fmla="*/ 5784875 w 17607959"/>
              <a:gd name="connsiteY6" fmla="*/ 0 h 1274482"/>
              <a:gd name="connsiteX7" fmla="*/ 6383904 w 17607959"/>
              <a:gd name="connsiteY7" fmla="*/ 0 h 1274482"/>
              <a:gd name="connsiteX8" fmla="*/ 6958972 w 17607959"/>
              <a:gd name="connsiteY8" fmla="*/ 0 h 1274482"/>
              <a:gd name="connsiteX9" fmla="*/ 7605923 w 17607959"/>
              <a:gd name="connsiteY9" fmla="*/ 0 h 1274482"/>
              <a:gd name="connsiteX10" fmla="*/ 8244088 w 17607959"/>
              <a:gd name="connsiteY10" fmla="*/ 0 h 1274482"/>
              <a:gd name="connsiteX11" fmla="*/ 8882253 w 17607959"/>
              <a:gd name="connsiteY11" fmla="*/ 0 h 1274482"/>
              <a:gd name="connsiteX12" fmla="*/ 9642620 w 17607959"/>
              <a:gd name="connsiteY12" fmla="*/ 0 h 1274482"/>
              <a:gd name="connsiteX13" fmla="*/ 10181746 w 17607959"/>
              <a:gd name="connsiteY13" fmla="*/ 0 h 1274482"/>
              <a:gd name="connsiteX14" fmla="*/ 10677742 w 17607959"/>
              <a:gd name="connsiteY14" fmla="*/ 0 h 1274482"/>
              <a:gd name="connsiteX15" fmla="*/ 11259998 w 17607959"/>
              <a:gd name="connsiteY15" fmla="*/ 0 h 1274482"/>
              <a:gd name="connsiteX16" fmla="*/ 11799124 w 17607959"/>
              <a:gd name="connsiteY16" fmla="*/ 0 h 1274482"/>
              <a:gd name="connsiteX17" fmla="*/ 12458056 w 17607959"/>
              <a:gd name="connsiteY17" fmla="*/ 0 h 1274482"/>
              <a:gd name="connsiteX18" fmla="*/ 12967230 w 17607959"/>
              <a:gd name="connsiteY18" fmla="*/ 0 h 1274482"/>
              <a:gd name="connsiteX19" fmla="*/ 13506356 w 17607959"/>
              <a:gd name="connsiteY19" fmla="*/ 0 h 1274482"/>
              <a:gd name="connsiteX20" fmla="*/ 14135336 w 17607959"/>
              <a:gd name="connsiteY20" fmla="*/ 0 h 1274482"/>
              <a:gd name="connsiteX21" fmla="*/ 14794268 w 17607959"/>
              <a:gd name="connsiteY21" fmla="*/ 0 h 1274482"/>
              <a:gd name="connsiteX22" fmla="*/ 17607959 w 17607959"/>
              <a:gd name="connsiteY22" fmla="*/ 212417 h 1274482"/>
              <a:gd name="connsiteX23" fmla="*/ 17607959 w 17607959"/>
              <a:gd name="connsiteY23" fmla="*/ 365354 h 1274482"/>
              <a:gd name="connsiteX24" fmla="*/ 17607959 w 17607959"/>
              <a:gd name="connsiteY24" fmla="*/ 518290 h 1274482"/>
              <a:gd name="connsiteX25" fmla="*/ 17607959 w 17607959"/>
              <a:gd name="connsiteY25" fmla="*/ 679723 h 1274482"/>
              <a:gd name="connsiteX26" fmla="*/ 17607959 w 17607959"/>
              <a:gd name="connsiteY26" fmla="*/ 866645 h 1274482"/>
              <a:gd name="connsiteX27" fmla="*/ 17607959 w 17607959"/>
              <a:gd name="connsiteY27" fmla="*/ 1062064 h 1274482"/>
              <a:gd name="connsiteX28" fmla="*/ 14794268 w 17607959"/>
              <a:gd name="connsiteY28" fmla="*/ 1274482 h 1274482"/>
              <a:gd name="connsiteX29" fmla="*/ 12517958 w 17607959"/>
              <a:gd name="connsiteY29" fmla="*/ 1274482 h 1274482"/>
              <a:gd name="connsiteX30" fmla="*/ 11994407 w 17607959"/>
              <a:gd name="connsiteY30" fmla="*/ 1274482 h 1274482"/>
              <a:gd name="connsiteX31" fmla="*/ 11470855 w 17607959"/>
              <a:gd name="connsiteY31" fmla="*/ 1274482 h 1274482"/>
              <a:gd name="connsiteX32" fmla="*/ 10924541 w 17607959"/>
              <a:gd name="connsiteY32" fmla="*/ 1274482 h 1274482"/>
              <a:gd name="connsiteX33" fmla="*/ 10241648 w 17607959"/>
              <a:gd name="connsiteY33" fmla="*/ 1274482 h 1274482"/>
              <a:gd name="connsiteX34" fmla="*/ 9666580 w 17607959"/>
              <a:gd name="connsiteY34" fmla="*/ 1274482 h 1274482"/>
              <a:gd name="connsiteX35" fmla="*/ 9115473 w 17607959"/>
              <a:gd name="connsiteY35" fmla="*/ 1274482 h 1274482"/>
              <a:gd name="connsiteX36" fmla="*/ 8492483 w 17607959"/>
              <a:gd name="connsiteY36" fmla="*/ 1274482 h 1274482"/>
              <a:gd name="connsiteX37" fmla="*/ 7845532 w 17607959"/>
              <a:gd name="connsiteY37" fmla="*/ 1274482 h 1274482"/>
              <a:gd name="connsiteX38" fmla="*/ 7212958 w 17607959"/>
              <a:gd name="connsiteY38" fmla="*/ 1274482 h 1274482"/>
              <a:gd name="connsiteX39" fmla="*/ 6606741 w 17607959"/>
              <a:gd name="connsiteY39" fmla="*/ 1274482 h 1274482"/>
              <a:gd name="connsiteX40" fmla="*/ 6026882 w 17607959"/>
              <a:gd name="connsiteY40" fmla="*/ 1274482 h 1274482"/>
              <a:gd name="connsiteX41" fmla="*/ 5209807 w 17607959"/>
              <a:gd name="connsiteY41" fmla="*/ 1274482 h 1274482"/>
              <a:gd name="connsiteX42" fmla="*/ 4586817 w 17607959"/>
              <a:gd name="connsiteY42" fmla="*/ 1274482 h 1274482"/>
              <a:gd name="connsiteX43" fmla="*/ 4035710 w 17607959"/>
              <a:gd name="connsiteY43" fmla="*/ 1274482 h 1274482"/>
              <a:gd name="connsiteX44" fmla="*/ 3508564 w 17607959"/>
              <a:gd name="connsiteY44" fmla="*/ 1274482 h 1274482"/>
              <a:gd name="connsiteX45" fmla="*/ 2813690 w 17607959"/>
              <a:gd name="connsiteY45" fmla="*/ 1274482 h 1274482"/>
              <a:gd name="connsiteX46" fmla="*/ 0 w 17607959"/>
              <a:gd name="connsiteY46" fmla="*/ 1062064 h 1274482"/>
              <a:gd name="connsiteX47" fmla="*/ 0 w 17607959"/>
              <a:gd name="connsiteY47" fmla="*/ 917624 h 1274482"/>
              <a:gd name="connsiteX48" fmla="*/ 0 w 17607959"/>
              <a:gd name="connsiteY48" fmla="*/ 773184 h 1274482"/>
              <a:gd name="connsiteX49" fmla="*/ 0 w 17607959"/>
              <a:gd name="connsiteY49" fmla="*/ 611751 h 1274482"/>
              <a:gd name="connsiteX50" fmla="*/ 0 w 17607959"/>
              <a:gd name="connsiteY50" fmla="*/ 424829 h 1274482"/>
              <a:gd name="connsiteX51" fmla="*/ 0 w 17607959"/>
              <a:gd name="connsiteY51" fmla="*/ 212417 h 1274482"/>
              <a:gd name="connsiteX0" fmla="*/ 0 w 17607959"/>
              <a:gd name="connsiteY0" fmla="*/ 212417 h 1274482"/>
              <a:gd name="connsiteX1" fmla="*/ 2813690 w 17607959"/>
              <a:gd name="connsiteY1" fmla="*/ 0 h 1274482"/>
              <a:gd name="connsiteX2" fmla="*/ 3360004 w 17607959"/>
              <a:gd name="connsiteY2" fmla="*/ 0 h 1274482"/>
              <a:gd name="connsiteX3" fmla="*/ 3951845 w 17607959"/>
              <a:gd name="connsiteY3" fmla="*/ 0 h 1274482"/>
              <a:gd name="connsiteX4" fmla="*/ 4498159 w 17607959"/>
              <a:gd name="connsiteY4" fmla="*/ 0 h 1274482"/>
              <a:gd name="connsiteX5" fmla="*/ 5090000 w 17607959"/>
              <a:gd name="connsiteY5" fmla="*/ 0 h 1274482"/>
              <a:gd name="connsiteX6" fmla="*/ 5641107 w 17607959"/>
              <a:gd name="connsiteY6" fmla="*/ 0 h 1274482"/>
              <a:gd name="connsiteX7" fmla="*/ 6168253 w 17607959"/>
              <a:gd name="connsiteY7" fmla="*/ 0 h 1274482"/>
              <a:gd name="connsiteX8" fmla="*/ 6815204 w 17607959"/>
              <a:gd name="connsiteY8" fmla="*/ 0 h 1274482"/>
              <a:gd name="connsiteX9" fmla="*/ 7486117 w 17607959"/>
              <a:gd name="connsiteY9" fmla="*/ 0 h 1274482"/>
              <a:gd name="connsiteX10" fmla="*/ 8068373 w 17607959"/>
              <a:gd name="connsiteY10" fmla="*/ 0 h 1274482"/>
              <a:gd name="connsiteX11" fmla="*/ 8607499 w 17607959"/>
              <a:gd name="connsiteY11" fmla="*/ 0 h 1274482"/>
              <a:gd name="connsiteX12" fmla="*/ 9146624 w 17607959"/>
              <a:gd name="connsiteY12" fmla="*/ 0 h 1274482"/>
              <a:gd name="connsiteX13" fmla="*/ 9642620 w 17607959"/>
              <a:gd name="connsiteY13" fmla="*/ 0 h 1274482"/>
              <a:gd name="connsiteX14" fmla="*/ 10296759 w 17607959"/>
              <a:gd name="connsiteY14" fmla="*/ 0 h 1274482"/>
              <a:gd name="connsiteX15" fmla="*/ 10976057 w 17607959"/>
              <a:gd name="connsiteY15" fmla="*/ 0 h 1274482"/>
              <a:gd name="connsiteX16" fmla="*/ 12158539 w 17607959"/>
              <a:gd name="connsiteY16" fmla="*/ 0 h 1274482"/>
              <a:gd name="connsiteX17" fmla="*/ 12870186 w 17607959"/>
              <a:gd name="connsiteY17" fmla="*/ 0 h 1274482"/>
              <a:gd name="connsiteX18" fmla="*/ 13529118 w 17607959"/>
              <a:gd name="connsiteY18" fmla="*/ 0 h 1274482"/>
              <a:gd name="connsiteX19" fmla="*/ 14108978 w 17607959"/>
              <a:gd name="connsiteY19" fmla="*/ 0 h 1274482"/>
              <a:gd name="connsiteX20" fmla="*/ 14794268 w 17607959"/>
              <a:gd name="connsiteY20" fmla="*/ 0 h 1274482"/>
              <a:gd name="connsiteX21" fmla="*/ 17607959 w 17607959"/>
              <a:gd name="connsiteY21" fmla="*/ 212417 h 1274482"/>
              <a:gd name="connsiteX22" fmla="*/ 17607959 w 17607959"/>
              <a:gd name="connsiteY22" fmla="*/ 356857 h 1274482"/>
              <a:gd name="connsiteX23" fmla="*/ 17607959 w 17607959"/>
              <a:gd name="connsiteY23" fmla="*/ 526787 h 1274482"/>
              <a:gd name="connsiteX24" fmla="*/ 17607959 w 17607959"/>
              <a:gd name="connsiteY24" fmla="*/ 705212 h 1274482"/>
              <a:gd name="connsiteX25" fmla="*/ 17607959 w 17607959"/>
              <a:gd name="connsiteY25" fmla="*/ 883638 h 1274482"/>
              <a:gd name="connsiteX26" fmla="*/ 17607959 w 17607959"/>
              <a:gd name="connsiteY26" fmla="*/ 1062064 h 1274482"/>
              <a:gd name="connsiteX27" fmla="*/ 14794268 w 17607959"/>
              <a:gd name="connsiteY27" fmla="*/ 1274482 h 1274482"/>
              <a:gd name="connsiteX28" fmla="*/ 14276707 w 17607959"/>
              <a:gd name="connsiteY28" fmla="*/ 1274482 h 1274482"/>
              <a:gd name="connsiteX29" fmla="*/ 13759146 w 17607959"/>
              <a:gd name="connsiteY29" fmla="*/ 1274482 h 1274482"/>
              <a:gd name="connsiteX30" fmla="*/ 13263150 w 17607959"/>
              <a:gd name="connsiteY30" fmla="*/ 1274482 h 1274482"/>
              <a:gd name="connsiteX31" fmla="*/ 12637764 w 17607959"/>
              <a:gd name="connsiteY31" fmla="*/ 1274482 h 1274482"/>
              <a:gd name="connsiteX32" fmla="*/ 12045923 w 17607959"/>
              <a:gd name="connsiteY32" fmla="*/ 1274482 h 1274482"/>
              <a:gd name="connsiteX33" fmla="*/ 11499609 w 17607959"/>
              <a:gd name="connsiteY33" fmla="*/ 1274482 h 1274482"/>
              <a:gd name="connsiteX34" fmla="*/ 10907768 w 17607959"/>
              <a:gd name="connsiteY34" fmla="*/ 1274482 h 1274482"/>
              <a:gd name="connsiteX35" fmla="*/ 10361454 w 17607959"/>
              <a:gd name="connsiteY35" fmla="*/ 1274482 h 1274482"/>
              <a:gd name="connsiteX36" fmla="*/ 9786386 w 17607959"/>
              <a:gd name="connsiteY36" fmla="*/ 1274482 h 1274482"/>
              <a:gd name="connsiteX37" fmla="*/ 9235279 w 17607959"/>
              <a:gd name="connsiteY37" fmla="*/ 1274482 h 1274482"/>
              <a:gd name="connsiteX38" fmla="*/ 8588328 w 17607959"/>
              <a:gd name="connsiteY38" fmla="*/ 1274482 h 1274482"/>
              <a:gd name="connsiteX39" fmla="*/ 7965338 w 17607959"/>
              <a:gd name="connsiteY39" fmla="*/ 1274482 h 1274482"/>
              <a:gd name="connsiteX40" fmla="*/ 7253692 w 17607959"/>
              <a:gd name="connsiteY40" fmla="*/ 1274482 h 1274482"/>
              <a:gd name="connsiteX41" fmla="*/ 6647476 w 17607959"/>
              <a:gd name="connsiteY41" fmla="*/ 1274482 h 1274482"/>
              <a:gd name="connsiteX42" fmla="*/ 5988544 w 17607959"/>
              <a:gd name="connsiteY42" fmla="*/ 1274482 h 1274482"/>
              <a:gd name="connsiteX43" fmla="*/ 5329613 w 17607959"/>
              <a:gd name="connsiteY43" fmla="*/ 1274482 h 1274482"/>
              <a:gd name="connsiteX44" fmla="*/ 4750951 w 17607959"/>
              <a:gd name="connsiteY44" fmla="*/ 1274482 h 1274482"/>
              <a:gd name="connsiteX45" fmla="*/ 4172288 w 17607959"/>
              <a:gd name="connsiteY45" fmla="*/ 1274482 h 1274482"/>
              <a:gd name="connsiteX46" fmla="*/ 3593626 w 17607959"/>
              <a:gd name="connsiteY46" fmla="*/ 1274482 h 1274482"/>
              <a:gd name="connsiteX47" fmla="*/ 2813690 w 17607959"/>
              <a:gd name="connsiteY47" fmla="*/ 1274482 h 1274482"/>
              <a:gd name="connsiteX48" fmla="*/ 0 w 17607959"/>
              <a:gd name="connsiteY48" fmla="*/ 1062064 h 1274482"/>
              <a:gd name="connsiteX49" fmla="*/ 0 w 17607959"/>
              <a:gd name="connsiteY49" fmla="*/ 917624 h 1274482"/>
              <a:gd name="connsiteX50" fmla="*/ 0 w 17607959"/>
              <a:gd name="connsiteY50" fmla="*/ 773184 h 1274482"/>
              <a:gd name="connsiteX51" fmla="*/ 0 w 17607959"/>
              <a:gd name="connsiteY51" fmla="*/ 586262 h 1274482"/>
              <a:gd name="connsiteX52" fmla="*/ 0 w 17607959"/>
              <a:gd name="connsiteY52" fmla="*/ 399339 h 1274482"/>
              <a:gd name="connsiteX53" fmla="*/ 0 w 17607959"/>
              <a:gd name="connsiteY53" fmla="*/ 212417 h 127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607959" h="1274482" fill="none" extrusionOk="0">
                <a:moveTo>
                  <a:pt x="0" y="212417"/>
                </a:moveTo>
                <a:cubicBezTo>
                  <a:pt x="139555" y="1007"/>
                  <a:pt x="1624950" y="95665"/>
                  <a:pt x="2813690" y="0"/>
                </a:cubicBezTo>
                <a:cubicBezTo>
                  <a:pt x="3072487" y="-17294"/>
                  <a:pt x="3270719" y="-3494"/>
                  <a:pt x="3412719" y="0"/>
                </a:cubicBezTo>
                <a:cubicBezTo>
                  <a:pt x="3554719" y="3494"/>
                  <a:pt x="3812067" y="-7431"/>
                  <a:pt x="4035710" y="0"/>
                </a:cubicBezTo>
                <a:cubicBezTo>
                  <a:pt x="4259353" y="7431"/>
                  <a:pt x="4385252" y="-4784"/>
                  <a:pt x="4562855" y="0"/>
                </a:cubicBezTo>
                <a:cubicBezTo>
                  <a:pt x="4740459" y="4784"/>
                  <a:pt x="4923706" y="-27311"/>
                  <a:pt x="5209807" y="0"/>
                </a:cubicBezTo>
                <a:cubicBezTo>
                  <a:pt x="5451491" y="-8543"/>
                  <a:pt x="5647868" y="-26439"/>
                  <a:pt x="5784875" y="0"/>
                </a:cubicBezTo>
                <a:cubicBezTo>
                  <a:pt x="5921882" y="26439"/>
                  <a:pt x="6085018" y="-3496"/>
                  <a:pt x="6383904" y="0"/>
                </a:cubicBezTo>
                <a:cubicBezTo>
                  <a:pt x="6682790" y="3496"/>
                  <a:pt x="6690869" y="20378"/>
                  <a:pt x="6958972" y="0"/>
                </a:cubicBezTo>
                <a:cubicBezTo>
                  <a:pt x="7227075" y="-20378"/>
                  <a:pt x="7453349" y="23355"/>
                  <a:pt x="7605923" y="0"/>
                </a:cubicBezTo>
                <a:cubicBezTo>
                  <a:pt x="7809624" y="25396"/>
                  <a:pt x="7951822" y="-19627"/>
                  <a:pt x="8244088" y="0"/>
                </a:cubicBezTo>
                <a:cubicBezTo>
                  <a:pt x="8536354" y="19627"/>
                  <a:pt x="8753119" y="29418"/>
                  <a:pt x="8882253" y="0"/>
                </a:cubicBezTo>
                <a:cubicBezTo>
                  <a:pt x="9011387" y="-29418"/>
                  <a:pt x="9270172" y="8725"/>
                  <a:pt x="9642620" y="0"/>
                </a:cubicBezTo>
                <a:cubicBezTo>
                  <a:pt x="9871496" y="-4034"/>
                  <a:pt x="10022805" y="11888"/>
                  <a:pt x="10181746" y="0"/>
                </a:cubicBezTo>
                <a:cubicBezTo>
                  <a:pt x="10340687" y="-11888"/>
                  <a:pt x="10555471" y="-23424"/>
                  <a:pt x="10677742" y="0"/>
                </a:cubicBezTo>
                <a:cubicBezTo>
                  <a:pt x="10800013" y="23424"/>
                  <a:pt x="10988702" y="-24894"/>
                  <a:pt x="11259998" y="0"/>
                </a:cubicBezTo>
                <a:cubicBezTo>
                  <a:pt x="11531294" y="24894"/>
                  <a:pt x="11542897" y="9014"/>
                  <a:pt x="11799124" y="0"/>
                </a:cubicBezTo>
                <a:cubicBezTo>
                  <a:pt x="12098970" y="-16758"/>
                  <a:pt x="12260955" y="8574"/>
                  <a:pt x="12458056" y="0"/>
                </a:cubicBezTo>
                <a:cubicBezTo>
                  <a:pt x="12655157" y="-8574"/>
                  <a:pt x="12726497" y="25399"/>
                  <a:pt x="12967230" y="0"/>
                </a:cubicBezTo>
                <a:cubicBezTo>
                  <a:pt x="13207963" y="-25399"/>
                  <a:pt x="13358453" y="-18039"/>
                  <a:pt x="13506356" y="0"/>
                </a:cubicBezTo>
                <a:cubicBezTo>
                  <a:pt x="13654259" y="18039"/>
                  <a:pt x="13933806" y="28704"/>
                  <a:pt x="14135336" y="0"/>
                </a:cubicBezTo>
                <a:cubicBezTo>
                  <a:pt x="14336866" y="-28704"/>
                  <a:pt x="14508142" y="-27897"/>
                  <a:pt x="14794268" y="0"/>
                </a:cubicBezTo>
                <a:cubicBezTo>
                  <a:pt x="15997859" y="-619"/>
                  <a:pt x="17518557" y="92682"/>
                  <a:pt x="17607959" y="212417"/>
                </a:cubicBezTo>
                <a:cubicBezTo>
                  <a:pt x="17667787" y="261968"/>
                  <a:pt x="17590354" y="280811"/>
                  <a:pt x="17607959" y="365354"/>
                </a:cubicBezTo>
                <a:cubicBezTo>
                  <a:pt x="17609531" y="436746"/>
                  <a:pt x="17679296" y="432299"/>
                  <a:pt x="17607959" y="518290"/>
                </a:cubicBezTo>
                <a:cubicBezTo>
                  <a:pt x="17529835" y="590692"/>
                  <a:pt x="17615161" y="623238"/>
                  <a:pt x="17607959" y="679723"/>
                </a:cubicBezTo>
                <a:cubicBezTo>
                  <a:pt x="17593221" y="730318"/>
                  <a:pt x="17682015" y="789064"/>
                  <a:pt x="17607959" y="866645"/>
                </a:cubicBezTo>
                <a:cubicBezTo>
                  <a:pt x="17561844" y="936017"/>
                  <a:pt x="17542230" y="1028686"/>
                  <a:pt x="17607959" y="1062064"/>
                </a:cubicBezTo>
                <a:cubicBezTo>
                  <a:pt x="17610513" y="1182599"/>
                  <a:pt x="16608661" y="1229876"/>
                  <a:pt x="14794268" y="1274482"/>
                </a:cubicBezTo>
                <a:cubicBezTo>
                  <a:pt x="14248102" y="1205532"/>
                  <a:pt x="13662630" y="1302614"/>
                  <a:pt x="12517958" y="1274482"/>
                </a:cubicBezTo>
                <a:cubicBezTo>
                  <a:pt x="12363208" y="1299915"/>
                  <a:pt x="12185311" y="1254047"/>
                  <a:pt x="11994407" y="1274482"/>
                </a:cubicBezTo>
                <a:cubicBezTo>
                  <a:pt x="11803503" y="1294917"/>
                  <a:pt x="11658961" y="1278788"/>
                  <a:pt x="11470855" y="1274482"/>
                </a:cubicBezTo>
                <a:cubicBezTo>
                  <a:pt x="11282749" y="1270176"/>
                  <a:pt x="11197629" y="1264447"/>
                  <a:pt x="10924541" y="1274482"/>
                </a:cubicBezTo>
                <a:cubicBezTo>
                  <a:pt x="10651453" y="1284517"/>
                  <a:pt x="10572626" y="1290708"/>
                  <a:pt x="10241648" y="1274482"/>
                </a:cubicBezTo>
                <a:cubicBezTo>
                  <a:pt x="10105718" y="1278300"/>
                  <a:pt x="9876381" y="1258631"/>
                  <a:pt x="9666580" y="1274482"/>
                </a:cubicBezTo>
                <a:cubicBezTo>
                  <a:pt x="9456779" y="1290333"/>
                  <a:pt x="9249549" y="1274698"/>
                  <a:pt x="9115473" y="1274482"/>
                </a:cubicBezTo>
                <a:cubicBezTo>
                  <a:pt x="8981397" y="1274266"/>
                  <a:pt x="8738395" y="1266935"/>
                  <a:pt x="8492483" y="1274482"/>
                </a:cubicBezTo>
                <a:cubicBezTo>
                  <a:pt x="8246571" y="1282030"/>
                  <a:pt x="8020169" y="1248468"/>
                  <a:pt x="7845532" y="1274482"/>
                </a:cubicBezTo>
                <a:cubicBezTo>
                  <a:pt x="7562966" y="1303243"/>
                  <a:pt x="7431927" y="1258139"/>
                  <a:pt x="7212958" y="1274482"/>
                </a:cubicBezTo>
                <a:cubicBezTo>
                  <a:pt x="6993989" y="1290825"/>
                  <a:pt x="6759494" y="1246516"/>
                  <a:pt x="6606741" y="1274482"/>
                </a:cubicBezTo>
                <a:cubicBezTo>
                  <a:pt x="6453988" y="1302448"/>
                  <a:pt x="6175668" y="1268807"/>
                  <a:pt x="6026882" y="1274482"/>
                </a:cubicBezTo>
                <a:cubicBezTo>
                  <a:pt x="5878096" y="1280157"/>
                  <a:pt x="5441842" y="1264431"/>
                  <a:pt x="5209807" y="1274482"/>
                </a:cubicBezTo>
                <a:cubicBezTo>
                  <a:pt x="5084221" y="1256688"/>
                  <a:pt x="4748165" y="1290640"/>
                  <a:pt x="4586817" y="1274482"/>
                </a:cubicBezTo>
                <a:cubicBezTo>
                  <a:pt x="4425469" y="1258325"/>
                  <a:pt x="4221803" y="1260377"/>
                  <a:pt x="4035710" y="1274482"/>
                </a:cubicBezTo>
                <a:cubicBezTo>
                  <a:pt x="3849617" y="1288587"/>
                  <a:pt x="3626491" y="1264704"/>
                  <a:pt x="3508564" y="1274482"/>
                </a:cubicBezTo>
                <a:cubicBezTo>
                  <a:pt x="3390637" y="1284260"/>
                  <a:pt x="3031502" y="1306049"/>
                  <a:pt x="2813690" y="1274482"/>
                </a:cubicBezTo>
                <a:cubicBezTo>
                  <a:pt x="891076" y="1290398"/>
                  <a:pt x="-69722" y="1190563"/>
                  <a:pt x="0" y="1062064"/>
                </a:cubicBezTo>
                <a:cubicBezTo>
                  <a:pt x="-42285" y="1015519"/>
                  <a:pt x="73846" y="964681"/>
                  <a:pt x="0" y="917624"/>
                </a:cubicBezTo>
                <a:cubicBezTo>
                  <a:pt x="-56966" y="832548"/>
                  <a:pt x="79513" y="819881"/>
                  <a:pt x="0" y="773184"/>
                </a:cubicBezTo>
                <a:cubicBezTo>
                  <a:pt x="-90466" y="742644"/>
                  <a:pt x="66356" y="665554"/>
                  <a:pt x="0" y="611751"/>
                </a:cubicBezTo>
                <a:cubicBezTo>
                  <a:pt x="-82418" y="554615"/>
                  <a:pt x="9774" y="490370"/>
                  <a:pt x="0" y="424829"/>
                </a:cubicBezTo>
                <a:cubicBezTo>
                  <a:pt x="-3111" y="371341"/>
                  <a:pt x="131013" y="289024"/>
                  <a:pt x="0" y="212417"/>
                </a:cubicBezTo>
                <a:close/>
              </a:path>
              <a:path w="17607959" h="1274482" stroke="0" extrusionOk="0">
                <a:moveTo>
                  <a:pt x="0" y="212417"/>
                </a:moveTo>
                <a:cubicBezTo>
                  <a:pt x="43160" y="-137518"/>
                  <a:pt x="1209518" y="-234194"/>
                  <a:pt x="2813690" y="0"/>
                </a:cubicBezTo>
                <a:cubicBezTo>
                  <a:pt x="3073244" y="25903"/>
                  <a:pt x="3150931" y="-10670"/>
                  <a:pt x="3360004" y="0"/>
                </a:cubicBezTo>
                <a:cubicBezTo>
                  <a:pt x="3569077" y="10670"/>
                  <a:pt x="3763670" y="25207"/>
                  <a:pt x="3951845" y="0"/>
                </a:cubicBezTo>
                <a:cubicBezTo>
                  <a:pt x="4140020" y="-25207"/>
                  <a:pt x="4379679" y="-5411"/>
                  <a:pt x="4498159" y="0"/>
                </a:cubicBezTo>
                <a:cubicBezTo>
                  <a:pt x="4616639" y="5411"/>
                  <a:pt x="4941682" y="-9242"/>
                  <a:pt x="5090000" y="0"/>
                </a:cubicBezTo>
                <a:cubicBezTo>
                  <a:pt x="5322867" y="22888"/>
                  <a:pt x="5447286" y="11390"/>
                  <a:pt x="5641107" y="0"/>
                </a:cubicBezTo>
                <a:cubicBezTo>
                  <a:pt x="5834928" y="-11390"/>
                  <a:pt x="6045809" y="-13004"/>
                  <a:pt x="6168253" y="0"/>
                </a:cubicBezTo>
                <a:cubicBezTo>
                  <a:pt x="6290697" y="13004"/>
                  <a:pt x="6535279" y="4061"/>
                  <a:pt x="6815204" y="0"/>
                </a:cubicBezTo>
                <a:cubicBezTo>
                  <a:pt x="7095129" y="-4061"/>
                  <a:pt x="7153773" y="18633"/>
                  <a:pt x="7486117" y="0"/>
                </a:cubicBezTo>
                <a:cubicBezTo>
                  <a:pt x="7724593" y="-16820"/>
                  <a:pt x="7817661" y="-14862"/>
                  <a:pt x="8068373" y="0"/>
                </a:cubicBezTo>
                <a:cubicBezTo>
                  <a:pt x="8319085" y="14862"/>
                  <a:pt x="8399928" y="-16327"/>
                  <a:pt x="8607499" y="0"/>
                </a:cubicBezTo>
                <a:cubicBezTo>
                  <a:pt x="8815070" y="16327"/>
                  <a:pt x="8889500" y="-10573"/>
                  <a:pt x="9146624" y="0"/>
                </a:cubicBezTo>
                <a:cubicBezTo>
                  <a:pt x="9403748" y="10573"/>
                  <a:pt x="9512437" y="4652"/>
                  <a:pt x="9642620" y="0"/>
                </a:cubicBezTo>
                <a:cubicBezTo>
                  <a:pt x="9872199" y="24021"/>
                  <a:pt x="10043485" y="-2981"/>
                  <a:pt x="10296759" y="0"/>
                </a:cubicBezTo>
                <a:cubicBezTo>
                  <a:pt x="10550033" y="2981"/>
                  <a:pt x="10646454" y="-7676"/>
                  <a:pt x="10976057" y="0"/>
                </a:cubicBezTo>
                <a:cubicBezTo>
                  <a:pt x="11305660" y="7676"/>
                  <a:pt x="11593951" y="-38907"/>
                  <a:pt x="12158539" y="0"/>
                </a:cubicBezTo>
                <a:cubicBezTo>
                  <a:pt x="12303410" y="34701"/>
                  <a:pt x="12653722" y="12984"/>
                  <a:pt x="12870186" y="0"/>
                </a:cubicBezTo>
                <a:cubicBezTo>
                  <a:pt x="13086650" y="-12984"/>
                  <a:pt x="13252608" y="18096"/>
                  <a:pt x="13529118" y="0"/>
                </a:cubicBezTo>
                <a:cubicBezTo>
                  <a:pt x="13805628" y="-18096"/>
                  <a:pt x="13925659" y="25655"/>
                  <a:pt x="14108978" y="0"/>
                </a:cubicBezTo>
                <a:cubicBezTo>
                  <a:pt x="14292297" y="-25655"/>
                  <a:pt x="14528178" y="10321"/>
                  <a:pt x="14794268" y="0"/>
                </a:cubicBezTo>
                <a:cubicBezTo>
                  <a:pt x="16263929" y="-2101"/>
                  <a:pt x="17539629" y="92936"/>
                  <a:pt x="17607959" y="212417"/>
                </a:cubicBezTo>
                <a:cubicBezTo>
                  <a:pt x="17629708" y="287520"/>
                  <a:pt x="17657437" y="315900"/>
                  <a:pt x="17607959" y="356857"/>
                </a:cubicBezTo>
                <a:cubicBezTo>
                  <a:pt x="17567397" y="391411"/>
                  <a:pt x="17643427" y="458069"/>
                  <a:pt x="17607959" y="526787"/>
                </a:cubicBezTo>
                <a:cubicBezTo>
                  <a:pt x="17551567" y="598435"/>
                  <a:pt x="17615299" y="627005"/>
                  <a:pt x="17607959" y="705212"/>
                </a:cubicBezTo>
                <a:cubicBezTo>
                  <a:pt x="17608991" y="785657"/>
                  <a:pt x="17595606" y="812178"/>
                  <a:pt x="17607959" y="883638"/>
                </a:cubicBezTo>
                <a:cubicBezTo>
                  <a:pt x="17616337" y="945127"/>
                  <a:pt x="17510778" y="1037075"/>
                  <a:pt x="17607959" y="1062064"/>
                </a:cubicBezTo>
                <a:cubicBezTo>
                  <a:pt x="17368360" y="1377176"/>
                  <a:pt x="16364228" y="1241321"/>
                  <a:pt x="14794268" y="1274482"/>
                </a:cubicBezTo>
                <a:cubicBezTo>
                  <a:pt x="14576053" y="1282033"/>
                  <a:pt x="14409248" y="1293882"/>
                  <a:pt x="14276707" y="1274482"/>
                </a:cubicBezTo>
                <a:cubicBezTo>
                  <a:pt x="14144166" y="1255082"/>
                  <a:pt x="14017773" y="1267645"/>
                  <a:pt x="13759146" y="1274482"/>
                </a:cubicBezTo>
                <a:cubicBezTo>
                  <a:pt x="13500519" y="1281319"/>
                  <a:pt x="13435980" y="1261679"/>
                  <a:pt x="13263150" y="1274482"/>
                </a:cubicBezTo>
                <a:cubicBezTo>
                  <a:pt x="13090320" y="1287285"/>
                  <a:pt x="12841183" y="1253904"/>
                  <a:pt x="12637764" y="1274482"/>
                </a:cubicBezTo>
                <a:cubicBezTo>
                  <a:pt x="12398385" y="1297825"/>
                  <a:pt x="12188424" y="1303578"/>
                  <a:pt x="12045923" y="1274482"/>
                </a:cubicBezTo>
                <a:cubicBezTo>
                  <a:pt x="11903422" y="1245386"/>
                  <a:pt x="11673075" y="1299146"/>
                  <a:pt x="11499609" y="1274482"/>
                </a:cubicBezTo>
                <a:cubicBezTo>
                  <a:pt x="11326143" y="1249818"/>
                  <a:pt x="11103496" y="1266431"/>
                  <a:pt x="10907768" y="1274482"/>
                </a:cubicBezTo>
                <a:cubicBezTo>
                  <a:pt x="10712040" y="1282533"/>
                  <a:pt x="10613262" y="1278351"/>
                  <a:pt x="10361454" y="1274482"/>
                </a:cubicBezTo>
                <a:cubicBezTo>
                  <a:pt x="10090524" y="1278766"/>
                  <a:pt x="10011637" y="1248329"/>
                  <a:pt x="9786386" y="1274482"/>
                </a:cubicBezTo>
                <a:cubicBezTo>
                  <a:pt x="9561135" y="1300635"/>
                  <a:pt x="9419719" y="1292086"/>
                  <a:pt x="9235279" y="1274482"/>
                </a:cubicBezTo>
                <a:cubicBezTo>
                  <a:pt x="9050839" y="1256878"/>
                  <a:pt x="8781337" y="1284421"/>
                  <a:pt x="8588328" y="1274482"/>
                </a:cubicBezTo>
                <a:cubicBezTo>
                  <a:pt x="8395319" y="1264543"/>
                  <a:pt x="8217879" y="1297016"/>
                  <a:pt x="7965338" y="1274482"/>
                </a:cubicBezTo>
                <a:cubicBezTo>
                  <a:pt x="7742586" y="1304642"/>
                  <a:pt x="7591970" y="1298865"/>
                  <a:pt x="7253692" y="1274482"/>
                </a:cubicBezTo>
                <a:cubicBezTo>
                  <a:pt x="6915414" y="1250099"/>
                  <a:pt x="6853729" y="1272076"/>
                  <a:pt x="6647476" y="1274482"/>
                </a:cubicBezTo>
                <a:cubicBezTo>
                  <a:pt x="6441223" y="1276888"/>
                  <a:pt x="6227009" y="1278286"/>
                  <a:pt x="5988544" y="1274482"/>
                </a:cubicBezTo>
                <a:cubicBezTo>
                  <a:pt x="5750079" y="1270678"/>
                  <a:pt x="5600599" y="1295839"/>
                  <a:pt x="5329613" y="1274482"/>
                </a:cubicBezTo>
                <a:cubicBezTo>
                  <a:pt x="5130794" y="1302336"/>
                  <a:pt x="4924955" y="1291055"/>
                  <a:pt x="4750951" y="1274482"/>
                </a:cubicBezTo>
                <a:cubicBezTo>
                  <a:pt x="4576947" y="1257909"/>
                  <a:pt x="4346718" y="1275683"/>
                  <a:pt x="4172288" y="1274482"/>
                </a:cubicBezTo>
                <a:cubicBezTo>
                  <a:pt x="3997858" y="1273281"/>
                  <a:pt x="3794044" y="1294448"/>
                  <a:pt x="3593626" y="1274482"/>
                </a:cubicBezTo>
                <a:cubicBezTo>
                  <a:pt x="3393208" y="1254516"/>
                  <a:pt x="3098376" y="1265881"/>
                  <a:pt x="2813690" y="1274482"/>
                </a:cubicBezTo>
                <a:cubicBezTo>
                  <a:pt x="1020479" y="1230361"/>
                  <a:pt x="-252017" y="1177138"/>
                  <a:pt x="0" y="1062064"/>
                </a:cubicBezTo>
                <a:cubicBezTo>
                  <a:pt x="19500" y="1001479"/>
                  <a:pt x="40077" y="967344"/>
                  <a:pt x="0" y="917624"/>
                </a:cubicBezTo>
                <a:cubicBezTo>
                  <a:pt x="-37873" y="874631"/>
                  <a:pt x="27640" y="804553"/>
                  <a:pt x="0" y="773184"/>
                </a:cubicBezTo>
                <a:cubicBezTo>
                  <a:pt x="-23122" y="749314"/>
                  <a:pt x="-96262" y="661881"/>
                  <a:pt x="0" y="586262"/>
                </a:cubicBezTo>
                <a:cubicBezTo>
                  <a:pt x="88941" y="502846"/>
                  <a:pt x="-129154" y="468495"/>
                  <a:pt x="0" y="399339"/>
                </a:cubicBezTo>
                <a:cubicBezTo>
                  <a:pt x="128454" y="343092"/>
                  <a:pt x="4303" y="296094"/>
                  <a:pt x="0" y="212417"/>
                </a:cubicBezTo>
                <a:close/>
              </a:path>
              <a:path w="17607959" h="1274482" fill="none" stroke="0" extrusionOk="0">
                <a:moveTo>
                  <a:pt x="0" y="212417"/>
                </a:moveTo>
                <a:cubicBezTo>
                  <a:pt x="-82401" y="69097"/>
                  <a:pt x="1271811" y="291683"/>
                  <a:pt x="2813690" y="0"/>
                </a:cubicBezTo>
                <a:cubicBezTo>
                  <a:pt x="2981707" y="-17619"/>
                  <a:pt x="3136232" y="-4040"/>
                  <a:pt x="3388758" y="0"/>
                </a:cubicBezTo>
                <a:cubicBezTo>
                  <a:pt x="3641284" y="4040"/>
                  <a:pt x="3739116" y="-13014"/>
                  <a:pt x="3987787" y="0"/>
                </a:cubicBezTo>
                <a:cubicBezTo>
                  <a:pt x="4236458" y="13014"/>
                  <a:pt x="4300652" y="-19154"/>
                  <a:pt x="4538894" y="0"/>
                </a:cubicBezTo>
                <a:cubicBezTo>
                  <a:pt x="4777136" y="19154"/>
                  <a:pt x="4907316" y="3745"/>
                  <a:pt x="5209807" y="0"/>
                </a:cubicBezTo>
                <a:cubicBezTo>
                  <a:pt x="5381749" y="-3838"/>
                  <a:pt x="5611501" y="12279"/>
                  <a:pt x="5760914" y="0"/>
                </a:cubicBezTo>
                <a:cubicBezTo>
                  <a:pt x="5910327" y="-12279"/>
                  <a:pt x="6256496" y="-2335"/>
                  <a:pt x="6383904" y="0"/>
                </a:cubicBezTo>
                <a:cubicBezTo>
                  <a:pt x="6511312" y="2335"/>
                  <a:pt x="6809168" y="4972"/>
                  <a:pt x="7006894" y="0"/>
                </a:cubicBezTo>
                <a:cubicBezTo>
                  <a:pt x="7204620" y="-4972"/>
                  <a:pt x="7428657" y="-7642"/>
                  <a:pt x="7605923" y="0"/>
                </a:cubicBezTo>
                <a:cubicBezTo>
                  <a:pt x="7863364" y="11345"/>
                  <a:pt x="8033051" y="13993"/>
                  <a:pt x="8264455" y="0"/>
                </a:cubicBezTo>
                <a:cubicBezTo>
                  <a:pt x="8495859" y="-13993"/>
                  <a:pt x="8718389" y="-1377"/>
                  <a:pt x="8882253" y="0"/>
                </a:cubicBezTo>
                <a:cubicBezTo>
                  <a:pt x="9046117" y="1377"/>
                  <a:pt x="9474738" y="-32478"/>
                  <a:pt x="9642620" y="0"/>
                </a:cubicBezTo>
                <a:cubicBezTo>
                  <a:pt x="9848179" y="13265"/>
                  <a:pt x="9966892" y="1520"/>
                  <a:pt x="10224876" y="0"/>
                </a:cubicBezTo>
                <a:cubicBezTo>
                  <a:pt x="10482860" y="-1520"/>
                  <a:pt x="10484949" y="-13466"/>
                  <a:pt x="10742437" y="0"/>
                </a:cubicBezTo>
                <a:cubicBezTo>
                  <a:pt x="10999925" y="13466"/>
                  <a:pt x="11135324" y="-1217"/>
                  <a:pt x="11259998" y="0"/>
                </a:cubicBezTo>
                <a:cubicBezTo>
                  <a:pt x="11384672" y="1217"/>
                  <a:pt x="11687774" y="-12660"/>
                  <a:pt x="11799124" y="0"/>
                </a:cubicBezTo>
                <a:cubicBezTo>
                  <a:pt x="12058551" y="-25119"/>
                  <a:pt x="12288404" y="-17994"/>
                  <a:pt x="12458056" y="0"/>
                </a:cubicBezTo>
                <a:cubicBezTo>
                  <a:pt x="12627708" y="17994"/>
                  <a:pt x="12787354" y="12563"/>
                  <a:pt x="12997182" y="0"/>
                </a:cubicBezTo>
                <a:cubicBezTo>
                  <a:pt x="13207010" y="-12563"/>
                  <a:pt x="13363634" y="-16461"/>
                  <a:pt x="13566259" y="0"/>
                </a:cubicBezTo>
                <a:cubicBezTo>
                  <a:pt x="13768884" y="16461"/>
                  <a:pt x="13912747" y="-2421"/>
                  <a:pt x="14195239" y="0"/>
                </a:cubicBezTo>
                <a:cubicBezTo>
                  <a:pt x="14477731" y="2421"/>
                  <a:pt x="14670228" y="20991"/>
                  <a:pt x="14794268" y="0"/>
                </a:cubicBezTo>
                <a:cubicBezTo>
                  <a:pt x="15963176" y="9720"/>
                  <a:pt x="17508499" y="103068"/>
                  <a:pt x="17607959" y="212417"/>
                </a:cubicBezTo>
                <a:cubicBezTo>
                  <a:pt x="17662864" y="274623"/>
                  <a:pt x="17584512" y="299858"/>
                  <a:pt x="17607959" y="365354"/>
                </a:cubicBezTo>
                <a:cubicBezTo>
                  <a:pt x="17612566" y="424079"/>
                  <a:pt x="17685399" y="433733"/>
                  <a:pt x="17607959" y="518290"/>
                </a:cubicBezTo>
                <a:cubicBezTo>
                  <a:pt x="17532565" y="594566"/>
                  <a:pt x="17629040" y="618237"/>
                  <a:pt x="17607959" y="679723"/>
                </a:cubicBezTo>
                <a:cubicBezTo>
                  <a:pt x="17581245" y="728200"/>
                  <a:pt x="17658034" y="776360"/>
                  <a:pt x="17607959" y="866645"/>
                </a:cubicBezTo>
                <a:cubicBezTo>
                  <a:pt x="17549301" y="943006"/>
                  <a:pt x="17543028" y="1022947"/>
                  <a:pt x="17607959" y="1062064"/>
                </a:cubicBezTo>
                <a:cubicBezTo>
                  <a:pt x="17716243" y="1044561"/>
                  <a:pt x="16370587" y="1386774"/>
                  <a:pt x="14794268" y="1274482"/>
                </a:cubicBezTo>
                <a:cubicBezTo>
                  <a:pt x="14315378" y="1267376"/>
                  <a:pt x="13650269" y="1329384"/>
                  <a:pt x="12517958" y="1274482"/>
                </a:cubicBezTo>
                <a:cubicBezTo>
                  <a:pt x="12382994" y="1280607"/>
                  <a:pt x="12208942" y="1255558"/>
                  <a:pt x="11948881" y="1274482"/>
                </a:cubicBezTo>
                <a:cubicBezTo>
                  <a:pt x="11688820" y="1293406"/>
                  <a:pt x="11573302" y="1280815"/>
                  <a:pt x="11357040" y="1274482"/>
                </a:cubicBezTo>
                <a:cubicBezTo>
                  <a:pt x="11140778" y="1268149"/>
                  <a:pt x="11092954" y="1274901"/>
                  <a:pt x="10833489" y="1274482"/>
                </a:cubicBezTo>
                <a:cubicBezTo>
                  <a:pt x="10574024" y="1274063"/>
                  <a:pt x="10364296" y="1291600"/>
                  <a:pt x="10241648" y="1274482"/>
                </a:cubicBezTo>
                <a:cubicBezTo>
                  <a:pt x="9924680" y="1275430"/>
                  <a:pt x="9760243" y="1267406"/>
                  <a:pt x="9594697" y="1274482"/>
                </a:cubicBezTo>
                <a:cubicBezTo>
                  <a:pt x="9429151" y="1281558"/>
                  <a:pt x="9102619" y="1304828"/>
                  <a:pt x="8971707" y="1274482"/>
                </a:cubicBezTo>
                <a:cubicBezTo>
                  <a:pt x="8840795" y="1244137"/>
                  <a:pt x="8296052" y="1299710"/>
                  <a:pt x="7845532" y="1274482"/>
                </a:cubicBezTo>
                <a:cubicBezTo>
                  <a:pt x="7516218" y="1297300"/>
                  <a:pt x="7355047" y="1297899"/>
                  <a:pt x="7186601" y="1274482"/>
                </a:cubicBezTo>
                <a:cubicBezTo>
                  <a:pt x="7018155" y="1251065"/>
                  <a:pt x="6861120" y="1260181"/>
                  <a:pt x="6580384" y="1274482"/>
                </a:cubicBezTo>
                <a:cubicBezTo>
                  <a:pt x="6299648" y="1288783"/>
                  <a:pt x="6246658" y="1275003"/>
                  <a:pt x="6000525" y="1274482"/>
                </a:cubicBezTo>
                <a:cubicBezTo>
                  <a:pt x="5754392" y="1273961"/>
                  <a:pt x="5473839" y="1257588"/>
                  <a:pt x="5209807" y="1274482"/>
                </a:cubicBezTo>
                <a:cubicBezTo>
                  <a:pt x="4932510" y="1265818"/>
                  <a:pt x="4862297" y="1271023"/>
                  <a:pt x="4562855" y="1274482"/>
                </a:cubicBezTo>
                <a:cubicBezTo>
                  <a:pt x="4263413" y="1277941"/>
                  <a:pt x="4182976" y="1267924"/>
                  <a:pt x="3963826" y="1274482"/>
                </a:cubicBezTo>
                <a:cubicBezTo>
                  <a:pt x="3744676" y="1281040"/>
                  <a:pt x="3549937" y="1273007"/>
                  <a:pt x="3388758" y="1274482"/>
                </a:cubicBezTo>
                <a:cubicBezTo>
                  <a:pt x="3227579" y="1275957"/>
                  <a:pt x="2999498" y="1289107"/>
                  <a:pt x="2813690" y="1274482"/>
                </a:cubicBezTo>
                <a:cubicBezTo>
                  <a:pt x="895829" y="1262065"/>
                  <a:pt x="-62036" y="1165702"/>
                  <a:pt x="0" y="1062064"/>
                </a:cubicBezTo>
                <a:cubicBezTo>
                  <a:pt x="-45064" y="1006978"/>
                  <a:pt x="66706" y="985691"/>
                  <a:pt x="0" y="917624"/>
                </a:cubicBezTo>
                <a:cubicBezTo>
                  <a:pt x="-75432" y="834873"/>
                  <a:pt x="92297" y="816547"/>
                  <a:pt x="0" y="773184"/>
                </a:cubicBezTo>
                <a:cubicBezTo>
                  <a:pt x="-89292" y="736582"/>
                  <a:pt x="76041" y="653559"/>
                  <a:pt x="0" y="611751"/>
                </a:cubicBezTo>
                <a:cubicBezTo>
                  <a:pt x="-63640" y="565670"/>
                  <a:pt x="-473" y="498576"/>
                  <a:pt x="0" y="424829"/>
                </a:cubicBezTo>
                <a:cubicBezTo>
                  <a:pt x="8698" y="361912"/>
                  <a:pt x="134131" y="298141"/>
                  <a:pt x="0" y="212417"/>
                </a:cubicBezTo>
                <a:close/>
              </a:path>
            </a:pathLst>
          </a:custGeom>
          <a:solidFill>
            <a:srgbClr val="92D050"/>
          </a:solidFill>
          <a:ln>
            <a:noFill/>
            <a:extLst>
              <a:ext uri="{C807C97D-BFC1-408E-A445-0C87EB9F89A2}">
                <ask:lineSketchStyleProps xmlns:ask="http://schemas.microsoft.com/office/drawing/2018/sketchyshapes" sd="3413492038">
                  <a:custGeom>
                    <a:avLst/>
                    <a:gdLst>
                      <a:gd name="connsiteX0" fmla="*/ 0 w 5020215"/>
                      <a:gd name="connsiteY0" fmla="*/ 802213 h 4813182"/>
                      <a:gd name="connsiteX1" fmla="*/ 802213 w 5020215"/>
                      <a:gd name="connsiteY1" fmla="*/ 0 h 4813182"/>
                      <a:gd name="connsiteX2" fmla="*/ 1485371 w 5020215"/>
                      <a:gd name="connsiteY2" fmla="*/ 0 h 4813182"/>
                      <a:gd name="connsiteX3" fmla="*/ 2168529 w 5020215"/>
                      <a:gd name="connsiteY3" fmla="*/ 0 h 4813182"/>
                      <a:gd name="connsiteX4" fmla="*/ 2749213 w 5020215"/>
                      <a:gd name="connsiteY4" fmla="*/ 0 h 4813182"/>
                      <a:gd name="connsiteX5" fmla="*/ 3364055 w 5020215"/>
                      <a:gd name="connsiteY5" fmla="*/ 0 h 4813182"/>
                      <a:gd name="connsiteX6" fmla="*/ 4218002 w 5020215"/>
                      <a:gd name="connsiteY6" fmla="*/ 0 h 4813182"/>
                      <a:gd name="connsiteX7" fmla="*/ 5020215 w 5020215"/>
                      <a:gd name="connsiteY7" fmla="*/ 802213 h 4813182"/>
                      <a:gd name="connsiteX8" fmla="*/ 5020215 w 5020215"/>
                      <a:gd name="connsiteY8" fmla="*/ 1379789 h 4813182"/>
                      <a:gd name="connsiteX9" fmla="*/ 5020215 w 5020215"/>
                      <a:gd name="connsiteY9" fmla="*/ 1957365 h 4813182"/>
                      <a:gd name="connsiteX10" fmla="*/ 5020215 w 5020215"/>
                      <a:gd name="connsiteY10" fmla="*/ 2567029 h 4813182"/>
                      <a:gd name="connsiteX11" fmla="*/ 5020215 w 5020215"/>
                      <a:gd name="connsiteY11" fmla="*/ 3272955 h 4813182"/>
                      <a:gd name="connsiteX12" fmla="*/ 5020215 w 5020215"/>
                      <a:gd name="connsiteY12" fmla="*/ 4010969 h 4813182"/>
                      <a:gd name="connsiteX13" fmla="*/ 4218002 w 5020215"/>
                      <a:gd name="connsiteY13" fmla="*/ 4813182 h 4813182"/>
                      <a:gd name="connsiteX14" fmla="*/ 3569002 w 5020215"/>
                      <a:gd name="connsiteY14" fmla="*/ 4813182 h 4813182"/>
                      <a:gd name="connsiteX15" fmla="*/ 2920002 w 5020215"/>
                      <a:gd name="connsiteY15" fmla="*/ 4813182 h 4813182"/>
                      <a:gd name="connsiteX16" fmla="*/ 2236844 w 5020215"/>
                      <a:gd name="connsiteY16" fmla="*/ 4813182 h 4813182"/>
                      <a:gd name="connsiteX17" fmla="*/ 1485371 w 5020215"/>
                      <a:gd name="connsiteY17" fmla="*/ 4813182 h 4813182"/>
                      <a:gd name="connsiteX18" fmla="*/ 802213 w 5020215"/>
                      <a:gd name="connsiteY18" fmla="*/ 4813182 h 4813182"/>
                      <a:gd name="connsiteX19" fmla="*/ 0 w 5020215"/>
                      <a:gd name="connsiteY19" fmla="*/ 4010969 h 4813182"/>
                      <a:gd name="connsiteX20" fmla="*/ 0 w 5020215"/>
                      <a:gd name="connsiteY20" fmla="*/ 3465480 h 4813182"/>
                      <a:gd name="connsiteX21" fmla="*/ 0 w 5020215"/>
                      <a:gd name="connsiteY21" fmla="*/ 2919992 h 4813182"/>
                      <a:gd name="connsiteX22" fmla="*/ 0 w 5020215"/>
                      <a:gd name="connsiteY22" fmla="*/ 2310328 h 4813182"/>
                      <a:gd name="connsiteX23" fmla="*/ 0 w 5020215"/>
                      <a:gd name="connsiteY23" fmla="*/ 1604402 h 4813182"/>
                      <a:gd name="connsiteX24" fmla="*/ 0 w 5020215"/>
                      <a:gd name="connsiteY24" fmla="*/ 802213 h 481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20215" h="4813182" fill="none" extrusionOk="0">
                        <a:moveTo>
                          <a:pt x="0" y="802213"/>
                        </a:moveTo>
                        <a:cubicBezTo>
                          <a:pt x="-808" y="348686"/>
                          <a:pt x="375555" y="12738"/>
                          <a:pt x="802213" y="0"/>
                        </a:cubicBezTo>
                        <a:cubicBezTo>
                          <a:pt x="1078253" y="12726"/>
                          <a:pt x="1257660" y="25237"/>
                          <a:pt x="1485371" y="0"/>
                        </a:cubicBezTo>
                        <a:cubicBezTo>
                          <a:pt x="1713082" y="-25237"/>
                          <a:pt x="1832355" y="-32212"/>
                          <a:pt x="2168529" y="0"/>
                        </a:cubicBezTo>
                        <a:cubicBezTo>
                          <a:pt x="2504703" y="32212"/>
                          <a:pt x="2478785" y="-9739"/>
                          <a:pt x="2749213" y="0"/>
                        </a:cubicBezTo>
                        <a:cubicBezTo>
                          <a:pt x="3019641" y="9739"/>
                          <a:pt x="3085513" y="-29374"/>
                          <a:pt x="3364055" y="0"/>
                        </a:cubicBezTo>
                        <a:cubicBezTo>
                          <a:pt x="3642597" y="29374"/>
                          <a:pt x="4040889" y="9559"/>
                          <a:pt x="4218002" y="0"/>
                        </a:cubicBezTo>
                        <a:cubicBezTo>
                          <a:pt x="4556390" y="-31492"/>
                          <a:pt x="4992707" y="378706"/>
                          <a:pt x="5020215" y="802213"/>
                        </a:cubicBezTo>
                        <a:cubicBezTo>
                          <a:pt x="5036835" y="1010706"/>
                          <a:pt x="5017734" y="1101947"/>
                          <a:pt x="5020215" y="1379789"/>
                        </a:cubicBezTo>
                        <a:cubicBezTo>
                          <a:pt x="5022696" y="1657631"/>
                          <a:pt x="5042525" y="1677688"/>
                          <a:pt x="5020215" y="1957365"/>
                        </a:cubicBezTo>
                        <a:cubicBezTo>
                          <a:pt x="4997905" y="2237042"/>
                          <a:pt x="5023251" y="2355295"/>
                          <a:pt x="5020215" y="2567029"/>
                        </a:cubicBezTo>
                        <a:cubicBezTo>
                          <a:pt x="5017179" y="2778763"/>
                          <a:pt x="5035734" y="2981796"/>
                          <a:pt x="5020215" y="3272955"/>
                        </a:cubicBezTo>
                        <a:cubicBezTo>
                          <a:pt x="5004696" y="3564114"/>
                          <a:pt x="5002121" y="3857088"/>
                          <a:pt x="5020215" y="4010969"/>
                        </a:cubicBezTo>
                        <a:cubicBezTo>
                          <a:pt x="5013299" y="4427619"/>
                          <a:pt x="4686940" y="4748042"/>
                          <a:pt x="4218002" y="4813182"/>
                        </a:cubicBezTo>
                        <a:cubicBezTo>
                          <a:pt x="4075226" y="4836759"/>
                          <a:pt x="3882798" y="4821502"/>
                          <a:pt x="3569002" y="4813182"/>
                        </a:cubicBezTo>
                        <a:cubicBezTo>
                          <a:pt x="3255206" y="4804862"/>
                          <a:pt x="3160371" y="4782725"/>
                          <a:pt x="2920002" y="4813182"/>
                        </a:cubicBezTo>
                        <a:cubicBezTo>
                          <a:pt x="2679633" y="4843639"/>
                          <a:pt x="2442693" y="4792170"/>
                          <a:pt x="2236844" y="4813182"/>
                        </a:cubicBezTo>
                        <a:cubicBezTo>
                          <a:pt x="2030995" y="4834194"/>
                          <a:pt x="1767935" y="4828126"/>
                          <a:pt x="1485371" y="4813182"/>
                        </a:cubicBezTo>
                        <a:cubicBezTo>
                          <a:pt x="1202807" y="4798238"/>
                          <a:pt x="973948" y="4843832"/>
                          <a:pt x="802213" y="4813182"/>
                        </a:cubicBezTo>
                        <a:cubicBezTo>
                          <a:pt x="255037" y="4843601"/>
                          <a:pt x="-16632" y="4431584"/>
                          <a:pt x="0" y="4010969"/>
                        </a:cubicBezTo>
                        <a:cubicBezTo>
                          <a:pt x="-12701" y="3813395"/>
                          <a:pt x="17976" y="3711534"/>
                          <a:pt x="0" y="3465480"/>
                        </a:cubicBezTo>
                        <a:cubicBezTo>
                          <a:pt x="-17976" y="3219426"/>
                          <a:pt x="27186" y="3064700"/>
                          <a:pt x="0" y="2919992"/>
                        </a:cubicBezTo>
                        <a:cubicBezTo>
                          <a:pt x="-27186" y="2775284"/>
                          <a:pt x="19910" y="2497731"/>
                          <a:pt x="0" y="2310328"/>
                        </a:cubicBezTo>
                        <a:cubicBezTo>
                          <a:pt x="-19910" y="2122925"/>
                          <a:pt x="-676" y="1859468"/>
                          <a:pt x="0" y="1604402"/>
                        </a:cubicBezTo>
                        <a:cubicBezTo>
                          <a:pt x="676" y="1349336"/>
                          <a:pt x="39953" y="1130199"/>
                          <a:pt x="0" y="802213"/>
                        </a:cubicBezTo>
                        <a:close/>
                      </a:path>
                      <a:path w="5020215" h="4813182" stroke="0" extrusionOk="0">
                        <a:moveTo>
                          <a:pt x="0" y="802213"/>
                        </a:moveTo>
                        <a:cubicBezTo>
                          <a:pt x="-52746" y="343763"/>
                          <a:pt x="354323" y="30728"/>
                          <a:pt x="802213" y="0"/>
                        </a:cubicBezTo>
                        <a:cubicBezTo>
                          <a:pt x="1056302" y="20036"/>
                          <a:pt x="1230339" y="-9399"/>
                          <a:pt x="1451213" y="0"/>
                        </a:cubicBezTo>
                        <a:cubicBezTo>
                          <a:pt x="1672087" y="9399"/>
                          <a:pt x="1839629" y="-928"/>
                          <a:pt x="2134371" y="0"/>
                        </a:cubicBezTo>
                        <a:cubicBezTo>
                          <a:pt x="2429113" y="928"/>
                          <a:pt x="2541217" y="10806"/>
                          <a:pt x="2749213" y="0"/>
                        </a:cubicBezTo>
                        <a:cubicBezTo>
                          <a:pt x="2957209" y="-10806"/>
                          <a:pt x="3208833" y="24020"/>
                          <a:pt x="3466528" y="0"/>
                        </a:cubicBezTo>
                        <a:cubicBezTo>
                          <a:pt x="3724223" y="-24020"/>
                          <a:pt x="3922909" y="-10410"/>
                          <a:pt x="4218002" y="0"/>
                        </a:cubicBezTo>
                        <a:cubicBezTo>
                          <a:pt x="4638086" y="-27476"/>
                          <a:pt x="4999881" y="364764"/>
                          <a:pt x="5020215" y="802213"/>
                        </a:cubicBezTo>
                        <a:cubicBezTo>
                          <a:pt x="5027534" y="1069281"/>
                          <a:pt x="5036254" y="1182447"/>
                          <a:pt x="5020215" y="1347702"/>
                        </a:cubicBezTo>
                        <a:cubicBezTo>
                          <a:pt x="5004176" y="1512957"/>
                          <a:pt x="5035771" y="1713453"/>
                          <a:pt x="5020215" y="1989453"/>
                        </a:cubicBezTo>
                        <a:cubicBezTo>
                          <a:pt x="5004659" y="2265453"/>
                          <a:pt x="5021528" y="2367024"/>
                          <a:pt x="5020215" y="2663291"/>
                        </a:cubicBezTo>
                        <a:cubicBezTo>
                          <a:pt x="5018902" y="2959558"/>
                          <a:pt x="5018597" y="3076133"/>
                          <a:pt x="5020215" y="3337130"/>
                        </a:cubicBezTo>
                        <a:cubicBezTo>
                          <a:pt x="5021833" y="3598127"/>
                          <a:pt x="4989306" y="3855052"/>
                          <a:pt x="5020215" y="4010969"/>
                        </a:cubicBezTo>
                        <a:cubicBezTo>
                          <a:pt x="4966480" y="4453715"/>
                          <a:pt x="4653303" y="4886389"/>
                          <a:pt x="4218002" y="4813182"/>
                        </a:cubicBezTo>
                        <a:cubicBezTo>
                          <a:pt x="4082498" y="4823324"/>
                          <a:pt x="3846156" y="4825396"/>
                          <a:pt x="3603160" y="4813182"/>
                        </a:cubicBezTo>
                        <a:cubicBezTo>
                          <a:pt x="3360164" y="4800968"/>
                          <a:pt x="3221742" y="4805503"/>
                          <a:pt x="2954160" y="4813182"/>
                        </a:cubicBezTo>
                        <a:cubicBezTo>
                          <a:pt x="2686578" y="4820861"/>
                          <a:pt x="2593399" y="4836310"/>
                          <a:pt x="2271002" y="4813182"/>
                        </a:cubicBezTo>
                        <a:cubicBezTo>
                          <a:pt x="1948605" y="4790054"/>
                          <a:pt x="1877279" y="4813010"/>
                          <a:pt x="1519529" y="4813182"/>
                        </a:cubicBezTo>
                        <a:cubicBezTo>
                          <a:pt x="1161779" y="4813354"/>
                          <a:pt x="953524" y="4827015"/>
                          <a:pt x="802213" y="4813182"/>
                        </a:cubicBezTo>
                        <a:cubicBezTo>
                          <a:pt x="295483" y="4851936"/>
                          <a:pt x="-74479" y="4436521"/>
                          <a:pt x="0" y="4010969"/>
                        </a:cubicBezTo>
                        <a:cubicBezTo>
                          <a:pt x="7730" y="3783010"/>
                          <a:pt x="11009" y="3651786"/>
                          <a:pt x="0" y="3465480"/>
                        </a:cubicBezTo>
                        <a:cubicBezTo>
                          <a:pt x="-11009" y="3279174"/>
                          <a:pt x="7268" y="3051767"/>
                          <a:pt x="0" y="2919992"/>
                        </a:cubicBezTo>
                        <a:cubicBezTo>
                          <a:pt x="-7268" y="2788217"/>
                          <a:pt x="-29888" y="2490209"/>
                          <a:pt x="0" y="2214066"/>
                        </a:cubicBezTo>
                        <a:cubicBezTo>
                          <a:pt x="29888" y="1937923"/>
                          <a:pt x="-34332" y="1764802"/>
                          <a:pt x="0" y="1508139"/>
                        </a:cubicBezTo>
                        <a:cubicBezTo>
                          <a:pt x="34332" y="1251476"/>
                          <a:pt x="-2443" y="1119781"/>
                          <a:pt x="0" y="802213"/>
                        </a:cubicBezTo>
                        <a:close/>
                      </a:path>
                    </a:pathLst>
                  </a:custGeom>
                  <ask:type>
                    <ask:lineSketchFreehand/>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6000" b="1" dirty="0">
                <a:solidFill>
                  <a:schemeClr val="tx1"/>
                </a:solidFill>
              </a:rPr>
              <a:t>Khi đi bộ em phải đi sát lề đường bên phải. </a:t>
            </a:r>
            <a:endParaRPr lang="en-US" sz="6000" b="1" dirty="0">
              <a:solidFill>
                <a:schemeClr val="tx1"/>
              </a:solidFill>
            </a:endParaRPr>
          </a:p>
        </p:txBody>
      </p:sp>
      <p:sp>
        <p:nvSpPr>
          <p:cNvPr id="23" name="Rectangle: Rounded Corners 22">
            <a:extLst>
              <a:ext uri="{FF2B5EF4-FFF2-40B4-BE49-F238E27FC236}">
                <a16:creationId xmlns:a16="http://schemas.microsoft.com/office/drawing/2014/main" id="{9BD93313-724E-4E89-914F-15FFFF3586D0}"/>
              </a:ext>
            </a:extLst>
          </p:cNvPr>
          <p:cNvSpPr/>
          <p:nvPr/>
        </p:nvSpPr>
        <p:spPr>
          <a:xfrm>
            <a:off x="473932" y="6866522"/>
            <a:ext cx="17420637" cy="1314011"/>
          </a:xfrm>
          <a:custGeom>
            <a:avLst/>
            <a:gdLst>
              <a:gd name="connsiteX0" fmla="*/ 0 w 17420637"/>
              <a:gd name="connsiteY0" fmla="*/ 219006 h 1314011"/>
              <a:gd name="connsiteX1" fmla="*/ 2783757 w 17420637"/>
              <a:gd name="connsiteY1" fmla="*/ 0 h 1314011"/>
              <a:gd name="connsiteX2" fmla="*/ 3376413 w 17420637"/>
              <a:gd name="connsiteY2" fmla="*/ 0 h 1314011"/>
              <a:gd name="connsiteX3" fmla="*/ 3992776 w 17420637"/>
              <a:gd name="connsiteY3" fmla="*/ 0 h 1314011"/>
              <a:gd name="connsiteX4" fmla="*/ 4514313 w 17420637"/>
              <a:gd name="connsiteY4" fmla="*/ 0 h 1314011"/>
              <a:gd name="connsiteX5" fmla="*/ 5154382 w 17420637"/>
              <a:gd name="connsiteY5" fmla="*/ 0 h 1314011"/>
              <a:gd name="connsiteX6" fmla="*/ 5723332 w 17420637"/>
              <a:gd name="connsiteY6" fmla="*/ 0 h 1314011"/>
              <a:gd name="connsiteX7" fmla="*/ 6315988 w 17420637"/>
              <a:gd name="connsiteY7" fmla="*/ 0 h 1314011"/>
              <a:gd name="connsiteX8" fmla="*/ 6884938 w 17420637"/>
              <a:gd name="connsiteY8" fmla="*/ 0 h 1314011"/>
              <a:gd name="connsiteX9" fmla="*/ 7525007 w 17420637"/>
              <a:gd name="connsiteY9" fmla="*/ 0 h 1314011"/>
              <a:gd name="connsiteX10" fmla="*/ 8156383 w 17420637"/>
              <a:gd name="connsiteY10" fmla="*/ 0 h 1314011"/>
              <a:gd name="connsiteX11" fmla="*/ 8787759 w 17420637"/>
              <a:gd name="connsiteY11" fmla="*/ 0 h 1314011"/>
              <a:gd name="connsiteX12" fmla="*/ 9540037 w 17420637"/>
              <a:gd name="connsiteY12" fmla="*/ 0 h 1314011"/>
              <a:gd name="connsiteX13" fmla="*/ 10073428 w 17420637"/>
              <a:gd name="connsiteY13" fmla="*/ 0 h 1314011"/>
              <a:gd name="connsiteX14" fmla="*/ 10564147 w 17420637"/>
              <a:gd name="connsiteY14" fmla="*/ 0 h 1314011"/>
              <a:gd name="connsiteX15" fmla="*/ 11140209 w 17420637"/>
              <a:gd name="connsiteY15" fmla="*/ 0 h 1314011"/>
              <a:gd name="connsiteX16" fmla="*/ 11673599 w 17420637"/>
              <a:gd name="connsiteY16" fmla="*/ 0 h 1314011"/>
              <a:gd name="connsiteX17" fmla="*/ 12325521 w 17420637"/>
              <a:gd name="connsiteY17" fmla="*/ 0 h 1314011"/>
              <a:gd name="connsiteX18" fmla="*/ 12829278 w 17420637"/>
              <a:gd name="connsiteY18" fmla="*/ 0 h 1314011"/>
              <a:gd name="connsiteX19" fmla="*/ 13362669 w 17420637"/>
              <a:gd name="connsiteY19" fmla="*/ 0 h 1314011"/>
              <a:gd name="connsiteX20" fmla="*/ 13984957 w 17420637"/>
              <a:gd name="connsiteY20" fmla="*/ 0 h 1314011"/>
              <a:gd name="connsiteX21" fmla="*/ 14636879 w 17420637"/>
              <a:gd name="connsiteY21" fmla="*/ 0 h 1314011"/>
              <a:gd name="connsiteX22" fmla="*/ 17420637 w 17420637"/>
              <a:gd name="connsiteY22" fmla="*/ 219006 h 1314011"/>
              <a:gd name="connsiteX23" fmla="*/ 17420637 w 17420637"/>
              <a:gd name="connsiteY23" fmla="*/ 376685 h 1314011"/>
              <a:gd name="connsiteX24" fmla="*/ 17420637 w 17420637"/>
              <a:gd name="connsiteY24" fmla="*/ 534365 h 1314011"/>
              <a:gd name="connsiteX25" fmla="*/ 17420637 w 17420637"/>
              <a:gd name="connsiteY25" fmla="*/ 700805 h 1314011"/>
              <a:gd name="connsiteX26" fmla="*/ 17420637 w 17420637"/>
              <a:gd name="connsiteY26" fmla="*/ 893525 h 1314011"/>
              <a:gd name="connsiteX27" fmla="*/ 17420637 w 17420637"/>
              <a:gd name="connsiteY27" fmla="*/ 1095004 h 1314011"/>
              <a:gd name="connsiteX28" fmla="*/ 14636879 w 17420637"/>
              <a:gd name="connsiteY28" fmla="*/ 1314011 h 1314011"/>
              <a:gd name="connsiteX29" fmla="*/ 12384785 w 17420637"/>
              <a:gd name="connsiteY29" fmla="*/ 1314011 h 1314011"/>
              <a:gd name="connsiteX30" fmla="*/ 11866804 w 17420637"/>
              <a:gd name="connsiteY30" fmla="*/ 1314011 h 1314011"/>
              <a:gd name="connsiteX31" fmla="*/ 11348822 w 17420637"/>
              <a:gd name="connsiteY31" fmla="*/ 1314011 h 1314011"/>
              <a:gd name="connsiteX32" fmla="*/ 10808320 w 17420637"/>
              <a:gd name="connsiteY32" fmla="*/ 1314011 h 1314011"/>
              <a:gd name="connsiteX33" fmla="*/ 10132692 w 17420637"/>
              <a:gd name="connsiteY33" fmla="*/ 1314011 h 1314011"/>
              <a:gd name="connsiteX34" fmla="*/ 9563742 w 17420637"/>
              <a:gd name="connsiteY34" fmla="*/ 1314011 h 1314011"/>
              <a:gd name="connsiteX35" fmla="*/ 9018498 w 17420637"/>
              <a:gd name="connsiteY35" fmla="*/ 1314011 h 1314011"/>
              <a:gd name="connsiteX36" fmla="*/ 8402136 w 17420637"/>
              <a:gd name="connsiteY36" fmla="*/ 1314011 h 1314011"/>
              <a:gd name="connsiteX37" fmla="*/ 7762067 w 17420637"/>
              <a:gd name="connsiteY37" fmla="*/ 1314011 h 1314011"/>
              <a:gd name="connsiteX38" fmla="*/ 7136223 w 17420637"/>
              <a:gd name="connsiteY38" fmla="*/ 1314011 h 1314011"/>
              <a:gd name="connsiteX39" fmla="*/ 6536455 w 17420637"/>
              <a:gd name="connsiteY39" fmla="*/ 1314011 h 1314011"/>
              <a:gd name="connsiteX40" fmla="*/ 5962764 w 17420637"/>
              <a:gd name="connsiteY40" fmla="*/ 1314011 h 1314011"/>
              <a:gd name="connsiteX41" fmla="*/ 5154382 w 17420637"/>
              <a:gd name="connsiteY41" fmla="*/ 1314011 h 1314011"/>
              <a:gd name="connsiteX42" fmla="*/ 4538020 w 17420637"/>
              <a:gd name="connsiteY42" fmla="*/ 1314011 h 1314011"/>
              <a:gd name="connsiteX43" fmla="*/ 3992776 w 17420637"/>
              <a:gd name="connsiteY43" fmla="*/ 1314011 h 1314011"/>
              <a:gd name="connsiteX44" fmla="*/ 3471238 w 17420637"/>
              <a:gd name="connsiteY44" fmla="*/ 1314011 h 1314011"/>
              <a:gd name="connsiteX45" fmla="*/ 2783757 w 17420637"/>
              <a:gd name="connsiteY45" fmla="*/ 1314011 h 1314011"/>
              <a:gd name="connsiteX46" fmla="*/ 0 w 17420637"/>
              <a:gd name="connsiteY46" fmla="*/ 1095004 h 1314011"/>
              <a:gd name="connsiteX47" fmla="*/ 0 w 17420637"/>
              <a:gd name="connsiteY47" fmla="*/ 946084 h 1314011"/>
              <a:gd name="connsiteX48" fmla="*/ 0 w 17420637"/>
              <a:gd name="connsiteY48" fmla="*/ 797165 h 1314011"/>
              <a:gd name="connsiteX49" fmla="*/ 0 w 17420637"/>
              <a:gd name="connsiteY49" fmla="*/ 630725 h 1314011"/>
              <a:gd name="connsiteX50" fmla="*/ 0 w 17420637"/>
              <a:gd name="connsiteY50" fmla="*/ 438005 h 1314011"/>
              <a:gd name="connsiteX51" fmla="*/ 0 w 17420637"/>
              <a:gd name="connsiteY51" fmla="*/ 219006 h 1314011"/>
              <a:gd name="connsiteX0" fmla="*/ 0 w 17420637"/>
              <a:gd name="connsiteY0" fmla="*/ 219006 h 1314011"/>
              <a:gd name="connsiteX1" fmla="*/ 2783757 w 17420637"/>
              <a:gd name="connsiteY1" fmla="*/ 0 h 1314011"/>
              <a:gd name="connsiteX2" fmla="*/ 3324260 w 17420637"/>
              <a:gd name="connsiteY2" fmla="*/ 0 h 1314011"/>
              <a:gd name="connsiteX3" fmla="*/ 3909804 w 17420637"/>
              <a:gd name="connsiteY3" fmla="*/ 0 h 1314011"/>
              <a:gd name="connsiteX4" fmla="*/ 4450307 w 17420637"/>
              <a:gd name="connsiteY4" fmla="*/ 0 h 1314011"/>
              <a:gd name="connsiteX5" fmla="*/ 5035851 w 17420637"/>
              <a:gd name="connsiteY5" fmla="*/ 0 h 1314011"/>
              <a:gd name="connsiteX6" fmla="*/ 5581095 w 17420637"/>
              <a:gd name="connsiteY6" fmla="*/ 0 h 1314011"/>
              <a:gd name="connsiteX7" fmla="*/ 6102632 w 17420637"/>
              <a:gd name="connsiteY7" fmla="*/ 0 h 1314011"/>
              <a:gd name="connsiteX8" fmla="*/ 6742701 w 17420637"/>
              <a:gd name="connsiteY8" fmla="*/ 0 h 1314011"/>
              <a:gd name="connsiteX9" fmla="*/ 7406476 w 17420637"/>
              <a:gd name="connsiteY9" fmla="*/ 0 h 1314011"/>
              <a:gd name="connsiteX10" fmla="*/ 7982537 w 17420637"/>
              <a:gd name="connsiteY10" fmla="*/ 0 h 1314011"/>
              <a:gd name="connsiteX11" fmla="*/ 8515928 w 17420637"/>
              <a:gd name="connsiteY11" fmla="*/ 0 h 1314011"/>
              <a:gd name="connsiteX12" fmla="*/ 9049318 w 17420637"/>
              <a:gd name="connsiteY12" fmla="*/ 0 h 1314011"/>
              <a:gd name="connsiteX13" fmla="*/ 9540037 w 17420637"/>
              <a:gd name="connsiteY13" fmla="*/ 0 h 1314011"/>
              <a:gd name="connsiteX14" fmla="*/ 10187217 w 17420637"/>
              <a:gd name="connsiteY14" fmla="*/ 0 h 1314011"/>
              <a:gd name="connsiteX15" fmla="*/ 10859289 w 17420637"/>
              <a:gd name="connsiteY15" fmla="*/ 0 h 1314011"/>
              <a:gd name="connsiteX16" fmla="*/ 12029191 w 17420637"/>
              <a:gd name="connsiteY16" fmla="*/ 0 h 1314011"/>
              <a:gd name="connsiteX17" fmla="*/ 12733267 w 17420637"/>
              <a:gd name="connsiteY17" fmla="*/ 0 h 1314011"/>
              <a:gd name="connsiteX18" fmla="*/ 13385189 w 17420637"/>
              <a:gd name="connsiteY18" fmla="*/ 0 h 1314011"/>
              <a:gd name="connsiteX19" fmla="*/ 13958880 w 17420637"/>
              <a:gd name="connsiteY19" fmla="*/ 0 h 1314011"/>
              <a:gd name="connsiteX20" fmla="*/ 14636879 w 17420637"/>
              <a:gd name="connsiteY20" fmla="*/ 0 h 1314011"/>
              <a:gd name="connsiteX21" fmla="*/ 17420637 w 17420637"/>
              <a:gd name="connsiteY21" fmla="*/ 219006 h 1314011"/>
              <a:gd name="connsiteX22" fmla="*/ 17420637 w 17420637"/>
              <a:gd name="connsiteY22" fmla="*/ 367926 h 1314011"/>
              <a:gd name="connsiteX23" fmla="*/ 17420637 w 17420637"/>
              <a:gd name="connsiteY23" fmla="*/ 543125 h 1314011"/>
              <a:gd name="connsiteX24" fmla="*/ 17420637 w 17420637"/>
              <a:gd name="connsiteY24" fmla="*/ 727085 h 1314011"/>
              <a:gd name="connsiteX25" fmla="*/ 17420637 w 17420637"/>
              <a:gd name="connsiteY25" fmla="*/ 911045 h 1314011"/>
              <a:gd name="connsiteX26" fmla="*/ 17420637 w 17420637"/>
              <a:gd name="connsiteY26" fmla="*/ 1095004 h 1314011"/>
              <a:gd name="connsiteX27" fmla="*/ 14636879 w 17420637"/>
              <a:gd name="connsiteY27" fmla="*/ 1314011 h 1314011"/>
              <a:gd name="connsiteX28" fmla="*/ 14124824 w 17420637"/>
              <a:gd name="connsiteY28" fmla="*/ 1314011 h 1314011"/>
              <a:gd name="connsiteX29" fmla="*/ 13612769 w 17420637"/>
              <a:gd name="connsiteY29" fmla="*/ 1314011 h 1314011"/>
              <a:gd name="connsiteX30" fmla="*/ 13122050 w 17420637"/>
              <a:gd name="connsiteY30" fmla="*/ 1314011 h 1314011"/>
              <a:gd name="connsiteX31" fmla="*/ 12503317 w 17420637"/>
              <a:gd name="connsiteY31" fmla="*/ 1314011 h 1314011"/>
              <a:gd name="connsiteX32" fmla="*/ 11917773 w 17420637"/>
              <a:gd name="connsiteY32" fmla="*/ 1314011 h 1314011"/>
              <a:gd name="connsiteX33" fmla="*/ 11377271 w 17420637"/>
              <a:gd name="connsiteY33" fmla="*/ 1314011 h 1314011"/>
              <a:gd name="connsiteX34" fmla="*/ 10791726 w 17420637"/>
              <a:gd name="connsiteY34" fmla="*/ 1314011 h 1314011"/>
              <a:gd name="connsiteX35" fmla="*/ 10251224 w 17420637"/>
              <a:gd name="connsiteY35" fmla="*/ 1314011 h 1314011"/>
              <a:gd name="connsiteX36" fmla="*/ 9682274 w 17420637"/>
              <a:gd name="connsiteY36" fmla="*/ 1314011 h 1314011"/>
              <a:gd name="connsiteX37" fmla="*/ 9137030 w 17420637"/>
              <a:gd name="connsiteY37" fmla="*/ 1314011 h 1314011"/>
              <a:gd name="connsiteX38" fmla="*/ 8496962 w 17420637"/>
              <a:gd name="connsiteY38" fmla="*/ 1314011 h 1314011"/>
              <a:gd name="connsiteX39" fmla="*/ 7880599 w 17420637"/>
              <a:gd name="connsiteY39" fmla="*/ 1314011 h 1314011"/>
              <a:gd name="connsiteX40" fmla="*/ 7176524 w 17420637"/>
              <a:gd name="connsiteY40" fmla="*/ 1314011 h 1314011"/>
              <a:gd name="connsiteX41" fmla="*/ 6576757 w 17420637"/>
              <a:gd name="connsiteY41" fmla="*/ 1314011 h 1314011"/>
              <a:gd name="connsiteX42" fmla="*/ 5924835 w 17420637"/>
              <a:gd name="connsiteY42" fmla="*/ 1314011 h 1314011"/>
              <a:gd name="connsiteX43" fmla="*/ 5272914 w 17420637"/>
              <a:gd name="connsiteY43" fmla="*/ 1314011 h 1314011"/>
              <a:gd name="connsiteX44" fmla="*/ 4700408 w 17420637"/>
              <a:gd name="connsiteY44" fmla="*/ 1314011 h 1314011"/>
              <a:gd name="connsiteX45" fmla="*/ 4127902 w 17420637"/>
              <a:gd name="connsiteY45" fmla="*/ 1314011 h 1314011"/>
              <a:gd name="connsiteX46" fmla="*/ 3555396 w 17420637"/>
              <a:gd name="connsiteY46" fmla="*/ 1314011 h 1314011"/>
              <a:gd name="connsiteX47" fmla="*/ 2783757 w 17420637"/>
              <a:gd name="connsiteY47" fmla="*/ 1314011 h 1314011"/>
              <a:gd name="connsiteX48" fmla="*/ 0 w 17420637"/>
              <a:gd name="connsiteY48" fmla="*/ 1095004 h 1314011"/>
              <a:gd name="connsiteX49" fmla="*/ 0 w 17420637"/>
              <a:gd name="connsiteY49" fmla="*/ 946084 h 1314011"/>
              <a:gd name="connsiteX50" fmla="*/ 0 w 17420637"/>
              <a:gd name="connsiteY50" fmla="*/ 797165 h 1314011"/>
              <a:gd name="connsiteX51" fmla="*/ 0 w 17420637"/>
              <a:gd name="connsiteY51" fmla="*/ 604445 h 1314011"/>
              <a:gd name="connsiteX52" fmla="*/ 0 w 17420637"/>
              <a:gd name="connsiteY52" fmla="*/ 411725 h 1314011"/>
              <a:gd name="connsiteX53" fmla="*/ 0 w 17420637"/>
              <a:gd name="connsiteY53" fmla="*/ 219006 h 131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420637" h="1314011" fill="none" extrusionOk="0">
                <a:moveTo>
                  <a:pt x="0" y="219006"/>
                </a:moveTo>
                <a:cubicBezTo>
                  <a:pt x="71346" y="47636"/>
                  <a:pt x="1520766" y="68726"/>
                  <a:pt x="2783757" y="0"/>
                </a:cubicBezTo>
                <a:cubicBezTo>
                  <a:pt x="3044001" y="15731"/>
                  <a:pt x="3253172" y="26147"/>
                  <a:pt x="3376413" y="0"/>
                </a:cubicBezTo>
                <a:cubicBezTo>
                  <a:pt x="3499654" y="-26147"/>
                  <a:pt x="3713315" y="-18386"/>
                  <a:pt x="3992776" y="0"/>
                </a:cubicBezTo>
                <a:cubicBezTo>
                  <a:pt x="4272237" y="18386"/>
                  <a:pt x="4299178" y="-24717"/>
                  <a:pt x="4514313" y="0"/>
                </a:cubicBezTo>
                <a:cubicBezTo>
                  <a:pt x="4729448" y="24717"/>
                  <a:pt x="4921343" y="12126"/>
                  <a:pt x="5154382" y="0"/>
                </a:cubicBezTo>
                <a:cubicBezTo>
                  <a:pt x="5328148" y="-4372"/>
                  <a:pt x="5556533" y="21624"/>
                  <a:pt x="5723332" y="0"/>
                </a:cubicBezTo>
                <a:cubicBezTo>
                  <a:pt x="5890131" y="-21624"/>
                  <a:pt x="6183672" y="16251"/>
                  <a:pt x="6315988" y="0"/>
                </a:cubicBezTo>
                <a:cubicBezTo>
                  <a:pt x="6448304" y="-16251"/>
                  <a:pt x="6744918" y="-22751"/>
                  <a:pt x="6884938" y="0"/>
                </a:cubicBezTo>
                <a:cubicBezTo>
                  <a:pt x="7024958" y="22751"/>
                  <a:pt x="7354554" y="26839"/>
                  <a:pt x="7525007" y="0"/>
                </a:cubicBezTo>
                <a:cubicBezTo>
                  <a:pt x="7666090" y="14202"/>
                  <a:pt x="7863409" y="13311"/>
                  <a:pt x="8156383" y="0"/>
                </a:cubicBezTo>
                <a:cubicBezTo>
                  <a:pt x="8449357" y="-13311"/>
                  <a:pt x="8478644" y="28465"/>
                  <a:pt x="8787759" y="0"/>
                </a:cubicBezTo>
                <a:cubicBezTo>
                  <a:pt x="9096874" y="-28465"/>
                  <a:pt x="9358374" y="-13537"/>
                  <a:pt x="9540037" y="0"/>
                </a:cubicBezTo>
                <a:cubicBezTo>
                  <a:pt x="9694252" y="-10242"/>
                  <a:pt x="9889461" y="15155"/>
                  <a:pt x="10073428" y="0"/>
                </a:cubicBezTo>
                <a:cubicBezTo>
                  <a:pt x="10257395" y="-15155"/>
                  <a:pt x="10354377" y="18757"/>
                  <a:pt x="10564147" y="0"/>
                </a:cubicBezTo>
                <a:cubicBezTo>
                  <a:pt x="10773917" y="-18757"/>
                  <a:pt x="11012470" y="26957"/>
                  <a:pt x="11140209" y="0"/>
                </a:cubicBezTo>
                <a:cubicBezTo>
                  <a:pt x="11267948" y="-26957"/>
                  <a:pt x="11481290" y="7479"/>
                  <a:pt x="11673599" y="0"/>
                </a:cubicBezTo>
                <a:cubicBezTo>
                  <a:pt x="11867142" y="24019"/>
                  <a:pt x="12176343" y="3165"/>
                  <a:pt x="12325521" y="0"/>
                </a:cubicBezTo>
                <a:cubicBezTo>
                  <a:pt x="12474699" y="-3165"/>
                  <a:pt x="12693683" y="-18529"/>
                  <a:pt x="12829278" y="0"/>
                </a:cubicBezTo>
                <a:cubicBezTo>
                  <a:pt x="12964873" y="18529"/>
                  <a:pt x="13186273" y="-16853"/>
                  <a:pt x="13362669" y="0"/>
                </a:cubicBezTo>
                <a:cubicBezTo>
                  <a:pt x="13539065" y="16853"/>
                  <a:pt x="13809070" y="17292"/>
                  <a:pt x="13984957" y="0"/>
                </a:cubicBezTo>
                <a:cubicBezTo>
                  <a:pt x="14160844" y="-17292"/>
                  <a:pt x="14333370" y="-29220"/>
                  <a:pt x="14636879" y="0"/>
                </a:cubicBezTo>
                <a:cubicBezTo>
                  <a:pt x="15843754" y="6465"/>
                  <a:pt x="17344427" y="82741"/>
                  <a:pt x="17420637" y="219006"/>
                </a:cubicBezTo>
                <a:cubicBezTo>
                  <a:pt x="17482245" y="261430"/>
                  <a:pt x="17409014" y="297120"/>
                  <a:pt x="17420637" y="376685"/>
                </a:cubicBezTo>
                <a:cubicBezTo>
                  <a:pt x="17420981" y="450013"/>
                  <a:pt x="17496347" y="455067"/>
                  <a:pt x="17420637" y="534365"/>
                </a:cubicBezTo>
                <a:cubicBezTo>
                  <a:pt x="17343726" y="604133"/>
                  <a:pt x="17426033" y="642375"/>
                  <a:pt x="17420637" y="700805"/>
                </a:cubicBezTo>
                <a:cubicBezTo>
                  <a:pt x="17404103" y="750585"/>
                  <a:pt x="17480118" y="813898"/>
                  <a:pt x="17420637" y="893525"/>
                </a:cubicBezTo>
                <a:cubicBezTo>
                  <a:pt x="17378424" y="962202"/>
                  <a:pt x="17354921" y="1062520"/>
                  <a:pt x="17420637" y="1095004"/>
                </a:cubicBezTo>
                <a:cubicBezTo>
                  <a:pt x="17611208" y="1290465"/>
                  <a:pt x="16377138" y="1278004"/>
                  <a:pt x="14636879" y="1314011"/>
                </a:cubicBezTo>
                <a:cubicBezTo>
                  <a:pt x="14071655" y="1204859"/>
                  <a:pt x="13519231" y="1343083"/>
                  <a:pt x="12384785" y="1314011"/>
                </a:cubicBezTo>
                <a:cubicBezTo>
                  <a:pt x="12192477" y="1305273"/>
                  <a:pt x="12112107" y="1307203"/>
                  <a:pt x="11866804" y="1314011"/>
                </a:cubicBezTo>
                <a:cubicBezTo>
                  <a:pt x="11621501" y="1320819"/>
                  <a:pt x="11472241" y="1330832"/>
                  <a:pt x="11348822" y="1314011"/>
                </a:cubicBezTo>
                <a:cubicBezTo>
                  <a:pt x="11225403" y="1297190"/>
                  <a:pt x="10973876" y="1310446"/>
                  <a:pt x="10808320" y="1314011"/>
                </a:cubicBezTo>
                <a:cubicBezTo>
                  <a:pt x="10642764" y="1317576"/>
                  <a:pt x="10381346" y="1336084"/>
                  <a:pt x="10132692" y="1314011"/>
                </a:cubicBezTo>
                <a:cubicBezTo>
                  <a:pt x="9968619" y="1337173"/>
                  <a:pt x="9832528" y="1340018"/>
                  <a:pt x="9563742" y="1314011"/>
                </a:cubicBezTo>
                <a:cubicBezTo>
                  <a:pt x="9294956" y="1288005"/>
                  <a:pt x="9138732" y="1303602"/>
                  <a:pt x="9018498" y="1314011"/>
                </a:cubicBezTo>
                <a:cubicBezTo>
                  <a:pt x="8898264" y="1324420"/>
                  <a:pt x="8598792" y="1320548"/>
                  <a:pt x="8402136" y="1314011"/>
                </a:cubicBezTo>
                <a:cubicBezTo>
                  <a:pt x="8205480" y="1307474"/>
                  <a:pt x="7893014" y="1301696"/>
                  <a:pt x="7762067" y="1314011"/>
                </a:cubicBezTo>
                <a:cubicBezTo>
                  <a:pt x="7471871" y="1334438"/>
                  <a:pt x="7307072" y="1315561"/>
                  <a:pt x="7136223" y="1314011"/>
                </a:cubicBezTo>
                <a:cubicBezTo>
                  <a:pt x="6965374" y="1312461"/>
                  <a:pt x="6810841" y="1338788"/>
                  <a:pt x="6536455" y="1314011"/>
                </a:cubicBezTo>
                <a:cubicBezTo>
                  <a:pt x="6262069" y="1289234"/>
                  <a:pt x="6241524" y="1306177"/>
                  <a:pt x="5962764" y="1314011"/>
                </a:cubicBezTo>
                <a:cubicBezTo>
                  <a:pt x="5684004" y="1321845"/>
                  <a:pt x="5504557" y="1338651"/>
                  <a:pt x="5154382" y="1314011"/>
                </a:cubicBezTo>
                <a:cubicBezTo>
                  <a:pt x="4950289" y="1304907"/>
                  <a:pt x="4841050" y="1283536"/>
                  <a:pt x="4538020" y="1314011"/>
                </a:cubicBezTo>
                <a:cubicBezTo>
                  <a:pt x="4234990" y="1344486"/>
                  <a:pt x="4180811" y="1323028"/>
                  <a:pt x="3992776" y="1314011"/>
                </a:cubicBezTo>
                <a:cubicBezTo>
                  <a:pt x="3804741" y="1304994"/>
                  <a:pt x="3645233" y="1322015"/>
                  <a:pt x="3471238" y="1314011"/>
                </a:cubicBezTo>
                <a:cubicBezTo>
                  <a:pt x="3297243" y="1306007"/>
                  <a:pt x="3125792" y="1340801"/>
                  <a:pt x="2783757" y="1314011"/>
                </a:cubicBezTo>
                <a:cubicBezTo>
                  <a:pt x="872679" y="1350454"/>
                  <a:pt x="-63318" y="1218259"/>
                  <a:pt x="0" y="1095004"/>
                </a:cubicBezTo>
                <a:cubicBezTo>
                  <a:pt x="-37191" y="1058615"/>
                  <a:pt x="66683" y="1006043"/>
                  <a:pt x="0" y="946084"/>
                </a:cubicBezTo>
                <a:cubicBezTo>
                  <a:pt x="-55846" y="857516"/>
                  <a:pt x="91386" y="838232"/>
                  <a:pt x="0" y="797165"/>
                </a:cubicBezTo>
                <a:cubicBezTo>
                  <a:pt x="-92362" y="760805"/>
                  <a:pt x="56424" y="697119"/>
                  <a:pt x="0" y="630725"/>
                </a:cubicBezTo>
                <a:cubicBezTo>
                  <a:pt x="-75942" y="575472"/>
                  <a:pt x="3899" y="506612"/>
                  <a:pt x="0" y="438005"/>
                </a:cubicBezTo>
                <a:cubicBezTo>
                  <a:pt x="-9250" y="398089"/>
                  <a:pt x="119165" y="286673"/>
                  <a:pt x="0" y="219006"/>
                </a:cubicBezTo>
                <a:close/>
              </a:path>
              <a:path w="17420637" h="1314011" stroke="0" extrusionOk="0">
                <a:moveTo>
                  <a:pt x="0" y="219006"/>
                </a:moveTo>
                <a:cubicBezTo>
                  <a:pt x="-82567" y="-6786"/>
                  <a:pt x="1204062" y="-177330"/>
                  <a:pt x="2783757" y="0"/>
                </a:cubicBezTo>
                <a:cubicBezTo>
                  <a:pt x="2943743" y="867"/>
                  <a:pt x="3078577" y="-23946"/>
                  <a:pt x="3324260" y="0"/>
                </a:cubicBezTo>
                <a:cubicBezTo>
                  <a:pt x="3569943" y="23946"/>
                  <a:pt x="3633472" y="27450"/>
                  <a:pt x="3909804" y="0"/>
                </a:cubicBezTo>
                <a:cubicBezTo>
                  <a:pt x="4186136" y="-27450"/>
                  <a:pt x="4313088" y="-16068"/>
                  <a:pt x="4450307" y="0"/>
                </a:cubicBezTo>
                <a:cubicBezTo>
                  <a:pt x="4587526" y="16068"/>
                  <a:pt x="4804204" y="10124"/>
                  <a:pt x="5035851" y="0"/>
                </a:cubicBezTo>
                <a:cubicBezTo>
                  <a:pt x="5289597" y="-14050"/>
                  <a:pt x="5415628" y="8713"/>
                  <a:pt x="5581095" y="0"/>
                </a:cubicBezTo>
                <a:cubicBezTo>
                  <a:pt x="5746562" y="-8713"/>
                  <a:pt x="5965988" y="13721"/>
                  <a:pt x="6102632" y="0"/>
                </a:cubicBezTo>
                <a:cubicBezTo>
                  <a:pt x="6239276" y="-13721"/>
                  <a:pt x="6472473" y="-28585"/>
                  <a:pt x="6742701" y="0"/>
                </a:cubicBezTo>
                <a:cubicBezTo>
                  <a:pt x="7012929" y="28585"/>
                  <a:pt x="7259787" y="-4406"/>
                  <a:pt x="7406476" y="0"/>
                </a:cubicBezTo>
                <a:cubicBezTo>
                  <a:pt x="7573818" y="17371"/>
                  <a:pt x="7840285" y="17755"/>
                  <a:pt x="7982537" y="0"/>
                </a:cubicBezTo>
                <a:cubicBezTo>
                  <a:pt x="8124789" y="-17755"/>
                  <a:pt x="8361495" y="4799"/>
                  <a:pt x="8515928" y="0"/>
                </a:cubicBezTo>
                <a:cubicBezTo>
                  <a:pt x="8670361" y="-4799"/>
                  <a:pt x="8902011" y="-22751"/>
                  <a:pt x="9049318" y="0"/>
                </a:cubicBezTo>
                <a:cubicBezTo>
                  <a:pt x="9196625" y="22751"/>
                  <a:pt x="9320203" y="13336"/>
                  <a:pt x="9540037" y="0"/>
                </a:cubicBezTo>
                <a:cubicBezTo>
                  <a:pt x="9818483" y="28214"/>
                  <a:pt x="9960631" y="27415"/>
                  <a:pt x="10187217" y="0"/>
                </a:cubicBezTo>
                <a:cubicBezTo>
                  <a:pt x="10413803" y="-27415"/>
                  <a:pt x="10649053" y="1930"/>
                  <a:pt x="10859289" y="0"/>
                </a:cubicBezTo>
                <a:cubicBezTo>
                  <a:pt x="11069525" y="-1930"/>
                  <a:pt x="11535176" y="19320"/>
                  <a:pt x="12029191" y="0"/>
                </a:cubicBezTo>
                <a:cubicBezTo>
                  <a:pt x="12343166" y="-26102"/>
                  <a:pt x="12471408" y="-29016"/>
                  <a:pt x="12733267" y="0"/>
                </a:cubicBezTo>
                <a:cubicBezTo>
                  <a:pt x="12995126" y="29016"/>
                  <a:pt x="13177461" y="10100"/>
                  <a:pt x="13385189" y="0"/>
                </a:cubicBezTo>
                <a:cubicBezTo>
                  <a:pt x="13592917" y="-10100"/>
                  <a:pt x="13776488" y="9932"/>
                  <a:pt x="13958880" y="0"/>
                </a:cubicBezTo>
                <a:cubicBezTo>
                  <a:pt x="14141272" y="-9932"/>
                  <a:pt x="14332014" y="-20569"/>
                  <a:pt x="14636879" y="0"/>
                </a:cubicBezTo>
                <a:cubicBezTo>
                  <a:pt x="16083953" y="7221"/>
                  <a:pt x="17365295" y="81009"/>
                  <a:pt x="17420637" y="219006"/>
                </a:cubicBezTo>
                <a:cubicBezTo>
                  <a:pt x="17442816" y="295515"/>
                  <a:pt x="17472271" y="324473"/>
                  <a:pt x="17420637" y="367926"/>
                </a:cubicBezTo>
                <a:cubicBezTo>
                  <a:pt x="17372091" y="408871"/>
                  <a:pt x="17455707" y="472099"/>
                  <a:pt x="17420637" y="543125"/>
                </a:cubicBezTo>
                <a:cubicBezTo>
                  <a:pt x="17354983" y="609327"/>
                  <a:pt x="17427713" y="646425"/>
                  <a:pt x="17420637" y="727085"/>
                </a:cubicBezTo>
                <a:cubicBezTo>
                  <a:pt x="17416830" y="808231"/>
                  <a:pt x="17410520" y="838208"/>
                  <a:pt x="17420637" y="911045"/>
                </a:cubicBezTo>
                <a:cubicBezTo>
                  <a:pt x="17430985" y="968958"/>
                  <a:pt x="17323404" y="1066989"/>
                  <a:pt x="17420637" y="1095004"/>
                </a:cubicBezTo>
                <a:cubicBezTo>
                  <a:pt x="17208131" y="1316657"/>
                  <a:pt x="16235587" y="1226704"/>
                  <a:pt x="14636879" y="1314011"/>
                </a:cubicBezTo>
                <a:cubicBezTo>
                  <a:pt x="14408207" y="1292561"/>
                  <a:pt x="14353727" y="1309869"/>
                  <a:pt x="14124824" y="1314011"/>
                </a:cubicBezTo>
                <a:cubicBezTo>
                  <a:pt x="13895922" y="1318153"/>
                  <a:pt x="13776172" y="1326639"/>
                  <a:pt x="13612769" y="1314011"/>
                </a:cubicBezTo>
                <a:cubicBezTo>
                  <a:pt x="13449367" y="1301383"/>
                  <a:pt x="13317454" y="1300956"/>
                  <a:pt x="13122050" y="1314011"/>
                </a:cubicBezTo>
                <a:cubicBezTo>
                  <a:pt x="12926646" y="1327066"/>
                  <a:pt x="12775704" y="1336389"/>
                  <a:pt x="12503317" y="1314011"/>
                </a:cubicBezTo>
                <a:cubicBezTo>
                  <a:pt x="12324510" y="1325562"/>
                  <a:pt x="12126425" y="1313695"/>
                  <a:pt x="11917773" y="1314011"/>
                </a:cubicBezTo>
                <a:cubicBezTo>
                  <a:pt x="11709121" y="1314327"/>
                  <a:pt x="11642945" y="1312680"/>
                  <a:pt x="11377271" y="1314011"/>
                </a:cubicBezTo>
                <a:cubicBezTo>
                  <a:pt x="11111597" y="1315342"/>
                  <a:pt x="10984862" y="1304846"/>
                  <a:pt x="10791726" y="1314011"/>
                </a:cubicBezTo>
                <a:cubicBezTo>
                  <a:pt x="10598591" y="1323176"/>
                  <a:pt x="10494204" y="1338310"/>
                  <a:pt x="10251224" y="1314011"/>
                </a:cubicBezTo>
                <a:cubicBezTo>
                  <a:pt x="10060961" y="1317939"/>
                  <a:pt x="9807866" y="1289277"/>
                  <a:pt x="9682274" y="1314011"/>
                </a:cubicBezTo>
                <a:cubicBezTo>
                  <a:pt x="9556682" y="1338746"/>
                  <a:pt x="9340855" y="1330755"/>
                  <a:pt x="9137030" y="1314011"/>
                </a:cubicBezTo>
                <a:cubicBezTo>
                  <a:pt x="8933205" y="1297267"/>
                  <a:pt x="8802049" y="1311297"/>
                  <a:pt x="8496962" y="1314011"/>
                </a:cubicBezTo>
                <a:cubicBezTo>
                  <a:pt x="8191875" y="1316725"/>
                  <a:pt x="8116993" y="1323178"/>
                  <a:pt x="7880599" y="1314011"/>
                </a:cubicBezTo>
                <a:cubicBezTo>
                  <a:pt x="7581234" y="1332160"/>
                  <a:pt x="7351249" y="1306932"/>
                  <a:pt x="7176524" y="1314011"/>
                </a:cubicBezTo>
                <a:cubicBezTo>
                  <a:pt x="7001800" y="1321090"/>
                  <a:pt x="6822745" y="1322380"/>
                  <a:pt x="6576757" y="1314011"/>
                </a:cubicBezTo>
                <a:cubicBezTo>
                  <a:pt x="6330769" y="1305642"/>
                  <a:pt x="6064985" y="1283999"/>
                  <a:pt x="5924835" y="1314011"/>
                </a:cubicBezTo>
                <a:cubicBezTo>
                  <a:pt x="5784685" y="1344023"/>
                  <a:pt x="5468516" y="1298150"/>
                  <a:pt x="5272914" y="1314011"/>
                </a:cubicBezTo>
                <a:cubicBezTo>
                  <a:pt x="5103036" y="1289103"/>
                  <a:pt x="4976619" y="1304349"/>
                  <a:pt x="4700408" y="1314011"/>
                </a:cubicBezTo>
                <a:cubicBezTo>
                  <a:pt x="4424197" y="1323673"/>
                  <a:pt x="4374847" y="1304320"/>
                  <a:pt x="4127902" y="1314011"/>
                </a:cubicBezTo>
                <a:cubicBezTo>
                  <a:pt x="3880957" y="1323702"/>
                  <a:pt x="3808142" y="1321867"/>
                  <a:pt x="3555396" y="1314011"/>
                </a:cubicBezTo>
                <a:cubicBezTo>
                  <a:pt x="3302650" y="1306155"/>
                  <a:pt x="3077047" y="1307650"/>
                  <a:pt x="2783757" y="1314011"/>
                </a:cubicBezTo>
                <a:cubicBezTo>
                  <a:pt x="1015115" y="1289574"/>
                  <a:pt x="-196942" y="1227156"/>
                  <a:pt x="0" y="1095004"/>
                </a:cubicBezTo>
                <a:cubicBezTo>
                  <a:pt x="24395" y="1032700"/>
                  <a:pt x="40276" y="997496"/>
                  <a:pt x="0" y="946084"/>
                </a:cubicBezTo>
                <a:cubicBezTo>
                  <a:pt x="-37126" y="904440"/>
                  <a:pt x="29346" y="826373"/>
                  <a:pt x="0" y="797165"/>
                </a:cubicBezTo>
                <a:cubicBezTo>
                  <a:pt x="-20292" y="784118"/>
                  <a:pt x="-99165" y="681160"/>
                  <a:pt x="0" y="604445"/>
                </a:cubicBezTo>
                <a:cubicBezTo>
                  <a:pt x="97842" y="525251"/>
                  <a:pt x="-126147" y="482753"/>
                  <a:pt x="0" y="411725"/>
                </a:cubicBezTo>
                <a:cubicBezTo>
                  <a:pt x="123788" y="348437"/>
                  <a:pt x="-4794" y="305585"/>
                  <a:pt x="0" y="219006"/>
                </a:cubicBezTo>
                <a:close/>
              </a:path>
              <a:path w="17420637" h="1314011" fill="none" stroke="0" extrusionOk="0">
                <a:moveTo>
                  <a:pt x="0" y="219006"/>
                </a:moveTo>
                <a:cubicBezTo>
                  <a:pt x="-69637" y="75679"/>
                  <a:pt x="1268980" y="220796"/>
                  <a:pt x="2783757" y="0"/>
                </a:cubicBezTo>
                <a:cubicBezTo>
                  <a:pt x="3033670" y="15164"/>
                  <a:pt x="3160441" y="16679"/>
                  <a:pt x="3352707" y="0"/>
                </a:cubicBezTo>
                <a:cubicBezTo>
                  <a:pt x="3544973" y="-16679"/>
                  <a:pt x="3670605" y="19179"/>
                  <a:pt x="3945363" y="0"/>
                </a:cubicBezTo>
                <a:cubicBezTo>
                  <a:pt x="4220121" y="-19179"/>
                  <a:pt x="4315614" y="-20933"/>
                  <a:pt x="4490607" y="0"/>
                </a:cubicBezTo>
                <a:cubicBezTo>
                  <a:pt x="4665600" y="20933"/>
                  <a:pt x="4945378" y="-17954"/>
                  <a:pt x="5154382" y="0"/>
                </a:cubicBezTo>
                <a:cubicBezTo>
                  <a:pt x="5351623" y="-9942"/>
                  <a:pt x="5445967" y="-21535"/>
                  <a:pt x="5699626" y="0"/>
                </a:cubicBezTo>
                <a:cubicBezTo>
                  <a:pt x="5953285" y="21535"/>
                  <a:pt x="6153669" y="-16092"/>
                  <a:pt x="6315988" y="0"/>
                </a:cubicBezTo>
                <a:cubicBezTo>
                  <a:pt x="6478307" y="16092"/>
                  <a:pt x="6730613" y="-24569"/>
                  <a:pt x="6932351" y="0"/>
                </a:cubicBezTo>
                <a:cubicBezTo>
                  <a:pt x="7134089" y="24569"/>
                  <a:pt x="7340026" y="13066"/>
                  <a:pt x="7525007" y="0"/>
                </a:cubicBezTo>
                <a:cubicBezTo>
                  <a:pt x="7811796" y="-29668"/>
                  <a:pt x="7987789" y="-28323"/>
                  <a:pt x="8176533" y="0"/>
                </a:cubicBezTo>
                <a:cubicBezTo>
                  <a:pt x="8365277" y="28323"/>
                  <a:pt x="8504492" y="14326"/>
                  <a:pt x="8787759" y="0"/>
                </a:cubicBezTo>
                <a:cubicBezTo>
                  <a:pt x="9071026" y="-14326"/>
                  <a:pt x="9211025" y="36647"/>
                  <a:pt x="9540037" y="0"/>
                </a:cubicBezTo>
                <a:cubicBezTo>
                  <a:pt x="9673060" y="-22835"/>
                  <a:pt x="9982265" y="-11478"/>
                  <a:pt x="10116099" y="0"/>
                </a:cubicBezTo>
                <a:cubicBezTo>
                  <a:pt x="10249933" y="11478"/>
                  <a:pt x="10455993" y="11811"/>
                  <a:pt x="10628154" y="0"/>
                </a:cubicBezTo>
                <a:cubicBezTo>
                  <a:pt x="10800316" y="-11811"/>
                  <a:pt x="10937339" y="6274"/>
                  <a:pt x="11140209" y="0"/>
                </a:cubicBezTo>
                <a:cubicBezTo>
                  <a:pt x="11343079" y="-6274"/>
                  <a:pt x="11537882" y="-21632"/>
                  <a:pt x="11673599" y="0"/>
                </a:cubicBezTo>
                <a:cubicBezTo>
                  <a:pt x="11881479" y="-10583"/>
                  <a:pt x="12052194" y="773"/>
                  <a:pt x="12325521" y="0"/>
                </a:cubicBezTo>
                <a:cubicBezTo>
                  <a:pt x="12598848" y="-773"/>
                  <a:pt x="12626386" y="-19647"/>
                  <a:pt x="12858911" y="0"/>
                </a:cubicBezTo>
                <a:cubicBezTo>
                  <a:pt x="13091436" y="19647"/>
                  <a:pt x="13307415" y="-11949"/>
                  <a:pt x="13421934" y="0"/>
                </a:cubicBezTo>
                <a:cubicBezTo>
                  <a:pt x="13536453" y="11949"/>
                  <a:pt x="13908291" y="-28616"/>
                  <a:pt x="14044223" y="0"/>
                </a:cubicBezTo>
                <a:cubicBezTo>
                  <a:pt x="14180155" y="28616"/>
                  <a:pt x="14485295" y="22660"/>
                  <a:pt x="14636879" y="0"/>
                </a:cubicBezTo>
                <a:cubicBezTo>
                  <a:pt x="15789709" y="12932"/>
                  <a:pt x="17301002" y="126047"/>
                  <a:pt x="17420637" y="219006"/>
                </a:cubicBezTo>
                <a:cubicBezTo>
                  <a:pt x="17476847" y="278948"/>
                  <a:pt x="17401324" y="306695"/>
                  <a:pt x="17420637" y="376685"/>
                </a:cubicBezTo>
                <a:cubicBezTo>
                  <a:pt x="17428143" y="448539"/>
                  <a:pt x="17497703" y="453464"/>
                  <a:pt x="17420637" y="534365"/>
                </a:cubicBezTo>
                <a:cubicBezTo>
                  <a:pt x="17352195" y="617693"/>
                  <a:pt x="17443640" y="636522"/>
                  <a:pt x="17420637" y="700805"/>
                </a:cubicBezTo>
                <a:cubicBezTo>
                  <a:pt x="17393452" y="750745"/>
                  <a:pt x="17473516" y="811090"/>
                  <a:pt x="17420637" y="893525"/>
                </a:cubicBezTo>
                <a:cubicBezTo>
                  <a:pt x="17352692" y="970561"/>
                  <a:pt x="17351647" y="1059888"/>
                  <a:pt x="17420637" y="1095004"/>
                </a:cubicBezTo>
                <a:cubicBezTo>
                  <a:pt x="17575398" y="1036349"/>
                  <a:pt x="16155161" y="1502501"/>
                  <a:pt x="14636879" y="1314011"/>
                </a:cubicBezTo>
                <a:cubicBezTo>
                  <a:pt x="14213118" y="1276725"/>
                  <a:pt x="13519337" y="1392171"/>
                  <a:pt x="12384785" y="1314011"/>
                </a:cubicBezTo>
                <a:cubicBezTo>
                  <a:pt x="12127824" y="1298712"/>
                  <a:pt x="12049912" y="1337194"/>
                  <a:pt x="11821762" y="1314011"/>
                </a:cubicBezTo>
                <a:cubicBezTo>
                  <a:pt x="11593612" y="1290828"/>
                  <a:pt x="11521901" y="1334242"/>
                  <a:pt x="11236218" y="1314011"/>
                </a:cubicBezTo>
                <a:cubicBezTo>
                  <a:pt x="10950535" y="1293780"/>
                  <a:pt x="10829381" y="1330824"/>
                  <a:pt x="10718236" y="1314011"/>
                </a:cubicBezTo>
                <a:cubicBezTo>
                  <a:pt x="10607091" y="1297198"/>
                  <a:pt x="10367371" y="1298271"/>
                  <a:pt x="10132692" y="1314011"/>
                </a:cubicBezTo>
                <a:cubicBezTo>
                  <a:pt x="9875576" y="1290184"/>
                  <a:pt x="9666650" y="1333908"/>
                  <a:pt x="9492623" y="1314011"/>
                </a:cubicBezTo>
                <a:cubicBezTo>
                  <a:pt x="9318596" y="1294114"/>
                  <a:pt x="9031140" y="1308452"/>
                  <a:pt x="8876261" y="1314011"/>
                </a:cubicBezTo>
                <a:cubicBezTo>
                  <a:pt x="8721382" y="1319570"/>
                  <a:pt x="8245609" y="1266626"/>
                  <a:pt x="7762067" y="1314011"/>
                </a:cubicBezTo>
                <a:cubicBezTo>
                  <a:pt x="7530609" y="1291016"/>
                  <a:pt x="7369459" y="1286802"/>
                  <a:pt x="7110146" y="1314011"/>
                </a:cubicBezTo>
                <a:cubicBezTo>
                  <a:pt x="6850833" y="1341220"/>
                  <a:pt x="6658574" y="1341122"/>
                  <a:pt x="6510378" y="1314011"/>
                </a:cubicBezTo>
                <a:cubicBezTo>
                  <a:pt x="6362182" y="1286900"/>
                  <a:pt x="6197732" y="1318364"/>
                  <a:pt x="5936688" y="1314011"/>
                </a:cubicBezTo>
                <a:cubicBezTo>
                  <a:pt x="5675644" y="1309659"/>
                  <a:pt x="5454222" y="1287804"/>
                  <a:pt x="5154382" y="1314011"/>
                </a:cubicBezTo>
                <a:cubicBezTo>
                  <a:pt x="4964578" y="1287431"/>
                  <a:pt x="4754596" y="1341862"/>
                  <a:pt x="4514313" y="1314011"/>
                </a:cubicBezTo>
                <a:cubicBezTo>
                  <a:pt x="4274030" y="1286160"/>
                  <a:pt x="4179442" y="1312033"/>
                  <a:pt x="3921657" y="1314011"/>
                </a:cubicBezTo>
                <a:cubicBezTo>
                  <a:pt x="3663872" y="1315989"/>
                  <a:pt x="3573578" y="1328142"/>
                  <a:pt x="3352707" y="1314011"/>
                </a:cubicBezTo>
                <a:cubicBezTo>
                  <a:pt x="3131836" y="1299881"/>
                  <a:pt x="2949026" y="1329837"/>
                  <a:pt x="2783757" y="1314011"/>
                </a:cubicBezTo>
                <a:cubicBezTo>
                  <a:pt x="886019" y="1306439"/>
                  <a:pt x="-70255" y="1183617"/>
                  <a:pt x="0" y="1095004"/>
                </a:cubicBezTo>
                <a:cubicBezTo>
                  <a:pt x="-45927" y="1031126"/>
                  <a:pt x="70330" y="1019596"/>
                  <a:pt x="0" y="946084"/>
                </a:cubicBezTo>
                <a:cubicBezTo>
                  <a:pt x="-67845" y="871143"/>
                  <a:pt x="92182" y="840231"/>
                  <a:pt x="0" y="797165"/>
                </a:cubicBezTo>
                <a:cubicBezTo>
                  <a:pt x="-89511" y="759025"/>
                  <a:pt x="81489" y="666280"/>
                  <a:pt x="0" y="630725"/>
                </a:cubicBezTo>
                <a:cubicBezTo>
                  <a:pt x="-62157" y="583527"/>
                  <a:pt x="887" y="518208"/>
                  <a:pt x="0" y="438005"/>
                </a:cubicBezTo>
                <a:cubicBezTo>
                  <a:pt x="26613" y="386099"/>
                  <a:pt x="117075" y="304506"/>
                  <a:pt x="0" y="219006"/>
                </a:cubicBezTo>
                <a:close/>
              </a:path>
            </a:pathLst>
          </a:custGeom>
          <a:solidFill>
            <a:schemeClr val="accent2">
              <a:lumMod val="40000"/>
              <a:lumOff val="60000"/>
            </a:schemeClr>
          </a:solidFill>
          <a:ln>
            <a:noFill/>
            <a:extLst>
              <a:ext uri="{C807C97D-BFC1-408E-A445-0C87EB9F89A2}">
                <ask:lineSketchStyleProps xmlns:ask="http://schemas.microsoft.com/office/drawing/2018/sketchyshapes" sd="3413492038">
                  <a:custGeom>
                    <a:avLst/>
                    <a:gdLst>
                      <a:gd name="connsiteX0" fmla="*/ 0 w 5020215"/>
                      <a:gd name="connsiteY0" fmla="*/ 802213 h 4813182"/>
                      <a:gd name="connsiteX1" fmla="*/ 802213 w 5020215"/>
                      <a:gd name="connsiteY1" fmla="*/ 0 h 4813182"/>
                      <a:gd name="connsiteX2" fmla="*/ 1485371 w 5020215"/>
                      <a:gd name="connsiteY2" fmla="*/ 0 h 4813182"/>
                      <a:gd name="connsiteX3" fmla="*/ 2168529 w 5020215"/>
                      <a:gd name="connsiteY3" fmla="*/ 0 h 4813182"/>
                      <a:gd name="connsiteX4" fmla="*/ 2749213 w 5020215"/>
                      <a:gd name="connsiteY4" fmla="*/ 0 h 4813182"/>
                      <a:gd name="connsiteX5" fmla="*/ 3364055 w 5020215"/>
                      <a:gd name="connsiteY5" fmla="*/ 0 h 4813182"/>
                      <a:gd name="connsiteX6" fmla="*/ 4218002 w 5020215"/>
                      <a:gd name="connsiteY6" fmla="*/ 0 h 4813182"/>
                      <a:gd name="connsiteX7" fmla="*/ 5020215 w 5020215"/>
                      <a:gd name="connsiteY7" fmla="*/ 802213 h 4813182"/>
                      <a:gd name="connsiteX8" fmla="*/ 5020215 w 5020215"/>
                      <a:gd name="connsiteY8" fmla="*/ 1379789 h 4813182"/>
                      <a:gd name="connsiteX9" fmla="*/ 5020215 w 5020215"/>
                      <a:gd name="connsiteY9" fmla="*/ 1957365 h 4813182"/>
                      <a:gd name="connsiteX10" fmla="*/ 5020215 w 5020215"/>
                      <a:gd name="connsiteY10" fmla="*/ 2567029 h 4813182"/>
                      <a:gd name="connsiteX11" fmla="*/ 5020215 w 5020215"/>
                      <a:gd name="connsiteY11" fmla="*/ 3272955 h 4813182"/>
                      <a:gd name="connsiteX12" fmla="*/ 5020215 w 5020215"/>
                      <a:gd name="connsiteY12" fmla="*/ 4010969 h 4813182"/>
                      <a:gd name="connsiteX13" fmla="*/ 4218002 w 5020215"/>
                      <a:gd name="connsiteY13" fmla="*/ 4813182 h 4813182"/>
                      <a:gd name="connsiteX14" fmla="*/ 3569002 w 5020215"/>
                      <a:gd name="connsiteY14" fmla="*/ 4813182 h 4813182"/>
                      <a:gd name="connsiteX15" fmla="*/ 2920002 w 5020215"/>
                      <a:gd name="connsiteY15" fmla="*/ 4813182 h 4813182"/>
                      <a:gd name="connsiteX16" fmla="*/ 2236844 w 5020215"/>
                      <a:gd name="connsiteY16" fmla="*/ 4813182 h 4813182"/>
                      <a:gd name="connsiteX17" fmla="*/ 1485371 w 5020215"/>
                      <a:gd name="connsiteY17" fmla="*/ 4813182 h 4813182"/>
                      <a:gd name="connsiteX18" fmla="*/ 802213 w 5020215"/>
                      <a:gd name="connsiteY18" fmla="*/ 4813182 h 4813182"/>
                      <a:gd name="connsiteX19" fmla="*/ 0 w 5020215"/>
                      <a:gd name="connsiteY19" fmla="*/ 4010969 h 4813182"/>
                      <a:gd name="connsiteX20" fmla="*/ 0 w 5020215"/>
                      <a:gd name="connsiteY20" fmla="*/ 3465480 h 4813182"/>
                      <a:gd name="connsiteX21" fmla="*/ 0 w 5020215"/>
                      <a:gd name="connsiteY21" fmla="*/ 2919992 h 4813182"/>
                      <a:gd name="connsiteX22" fmla="*/ 0 w 5020215"/>
                      <a:gd name="connsiteY22" fmla="*/ 2310328 h 4813182"/>
                      <a:gd name="connsiteX23" fmla="*/ 0 w 5020215"/>
                      <a:gd name="connsiteY23" fmla="*/ 1604402 h 4813182"/>
                      <a:gd name="connsiteX24" fmla="*/ 0 w 5020215"/>
                      <a:gd name="connsiteY24" fmla="*/ 802213 h 481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20215" h="4813182" fill="none" extrusionOk="0">
                        <a:moveTo>
                          <a:pt x="0" y="802213"/>
                        </a:moveTo>
                        <a:cubicBezTo>
                          <a:pt x="-808" y="348686"/>
                          <a:pt x="375555" y="12738"/>
                          <a:pt x="802213" y="0"/>
                        </a:cubicBezTo>
                        <a:cubicBezTo>
                          <a:pt x="1078253" y="12726"/>
                          <a:pt x="1257660" y="25237"/>
                          <a:pt x="1485371" y="0"/>
                        </a:cubicBezTo>
                        <a:cubicBezTo>
                          <a:pt x="1713082" y="-25237"/>
                          <a:pt x="1832355" y="-32212"/>
                          <a:pt x="2168529" y="0"/>
                        </a:cubicBezTo>
                        <a:cubicBezTo>
                          <a:pt x="2504703" y="32212"/>
                          <a:pt x="2478785" y="-9739"/>
                          <a:pt x="2749213" y="0"/>
                        </a:cubicBezTo>
                        <a:cubicBezTo>
                          <a:pt x="3019641" y="9739"/>
                          <a:pt x="3085513" y="-29374"/>
                          <a:pt x="3364055" y="0"/>
                        </a:cubicBezTo>
                        <a:cubicBezTo>
                          <a:pt x="3642597" y="29374"/>
                          <a:pt x="4040889" y="9559"/>
                          <a:pt x="4218002" y="0"/>
                        </a:cubicBezTo>
                        <a:cubicBezTo>
                          <a:pt x="4556390" y="-31492"/>
                          <a:pt x="4992707" y="378706"/>
                          <a:pt x="5020215" y="802213"/>
                        </a:cubicBezTo>
                        <a:cubicBezTo>
                          <a:pt x="5036835" y="1010706"/>
                          <a:pt x="5017734" y="1101947"/>
                          <a:pt x="5020215" y="1379789"/>
                        </a:cubicBezTo>
                        <a:cubicBezTo>
                          <a:pt x="5022696" y="1657631"/>
                          <a:pt x="5042525" y="1677688"/>
                          <a:pt x="5020215" y="1957365"/>
                        </a:cubicBezTo>
                        <a:cubicBezTo>
                          <a:pt x="4997905" y="2237042"/>
                          <a:pt x="5023251" y="2355295"/>
                          <a:pt x="5020215" y="2567029"/>
                        </a:cubicBezTo>
                        <a:cubicBezTo>
                          <a:pt x="5017179" y="2778763"/>
                          <a:pt x="5035734" y="2981796"/>
                          <a:pt x="5020215" y="3272955"/>
                        </a:cubicBezTo>
                        <a:cubicBezTo>
                          <a:pt x="5004696" y="3564114"/>
                          <a:pt x="5002121" y="3857088"/>
                          <a:pt x="5020215" y="4010969"/>
                        </a:cubicBezTo>
                        <a:cubicBezTo>
                          <a:pt x="5013299" y="4427619"/>
                          <a:pt x="4686940" y="4748042"/>
                          <a:pt x="4218002" y="4813182"/>
                        </a:cubicBezTo>
                        <a:cubicBezTo>
                          <a:pt x="4075226" y="4836759"/>
                          <a:pt x="3882798" y="4821502"/>
                          <a:pt x="3569002" y="4813182"/>
                        </a:cubicBezTo>
                        <a:cubicBezTo>
                          <a:pt x="3255206" y="4804862"/>
                          <a:pt x="3160371" y="4782725"/>
                          <a:pt x="2920002" y="4813182"/>
                        </a:cubicBezTo>
                        <a:cubicBezTo>
                          <a:pt x="2679633" y="4843639"/>
                          <a:pt x="2442693" y="4792170"/>
                          <a:pt x="2236844" y="4813182"/>
                        </a:cubicBezTo>
                        <a:cubicBezTo>
                          <a:pt x="2030995" y="4834194"/>
                          <a:pt x="1767935" y="4828126"/>
                          <a:pt x="1485371" y="4813182"/>
                        </a:cubicBezTo>
                        <a:cubicBezTo>
                          <a:pt x="1202807" y="4798238"/>
                          <a:pt x="973948" y="4843832"/>
                          <a:pt x="802213" y="4813182"/>
                        </a:cubicBezTo>
                        <a:cubicBezTo>
                          <a:pt x="255037" y="4843601"/>
                          <a:pt x="-16632" y="4431584"/>
                          <a:pt x="0" y="4010969"/>
                        </a:cubicBezTo>
                        <a:cubicBezTo>
                          <a:pt x="-12701" y="3813395"/>
                          <a:pt x="17976" y="3711534"/>
                          <a:pt x="0" y="3465480"/>
                        </a:cubicBezTo>
                        <a:cubicBezTo>
                          <a:pt x="-17976" y="3219426"/>
                          <a:pt x="27186" y="3064700"/>
                          <a:pt x="0" y="2919992"/>
                        </a:cubicBezTo>
                        <a:cubicBezTo>
                          <a:pt x="-27186" y="2775284"/>
                          <a:pt x="19910" y="2497731"/>
                          <a:pt x="0" y="2310328"/>
                        </a:cubicBezTo>
                        <a:cubicBezTo>
                          <a:pt x="-19910" y="2122925"/>
                          <a:pt x="-676" y="1859468"/>
                          <a:pt x="0" y="1604402"/>
                        </a:cubicBezTo>
                        <a:cubicBezTo>
                          <a:pt x="676" y="1349336"/>
                          <a:pt x="39953" y="1130199"/>
                          <a:pt x="0" y="802213"/>
                        </a:cubicBezTo>
                        <a:close/>
                      </a:path>
                      <a:path w="5020215" h="4813182" stroke="0" extrusionOk="0">
                        <a:moveTo>
                          <a:pt x="0" y="802213"/>
                        </a:moveTo>
                        <a:cubicBezTo>
                          <a:pt x="-52746" y="343763"/>
                          <a:pt x="354323" y="30728"/>
                          <a:pt x="802213" y="0"/>
                        </a:cubicBezTo>
                        <a:cubicBezTo>
                          <a:pt x="1056302" y="20036"/>
                          <a:pt x="1230339" y="-9399"/>
                          <a:pt x="1451213" y="0"/>
                        </a:cubicBezTo>
                        <a:cubicBezTo>
                          <a:pt x="1672087" y="9399"/>
                          <a:pt x="1839629" y="-928"/>
                          <a:pt x="2134371" y="0"/>
                        </a:cubicBezTo>
                        <a:cubicBezTo>
                          <a:pt x="2429113" y="928"/>
                          <a:pt x="2541217" y="10806"/>
                          <a:pt x="2749213" y="0"/>
                        </a:cubicBezTo>
                        <a:cubicBezTo>
                          <a:pt x="2957209" y="-10806"/>
                          <a:pt x="3208833" y="24020"/>
                          <a:pt x="3466528" y="0"/>
                        </a:cubicBezTo>
                        <a:cubicBezTo>
                          <a:pt x="3724223" y="-24020"/>
                          <a:pt x="3922909" y="-10410"/>
                          <a:pt x="4218002" y="0"/>
                        </a:cubicBezTo>
                        <a:cubicBezTo>
                          <a:pt x="4638086" y="-27476"/>
                          <a:pt x="4999881" y="364764"/>
                          <a:pt x="5020215" y="802213"/>
                        </a:cubicBezTo>
                        <a:cubicBezTo>
                          <a:pt x="5027534" y="1069281"/>
                          <a:pt x="5036254" y="1182447"/>
                          <a:pt x="5020215" y="1347702"/>
                        </a:cubicBezTo>
                        <a:cubicBezTo>
                          <a:pt x="5004176" y="1512957"/>
                          <a:pt x="5035771" y="1713453"/>
                          <a:pt x="5020215" y="1989453"/>
                        </a:cubicBezTo>
                        <a:cubicBezTo>
                          <a:pt x="5004659" y="2265453"/>
                          <a:pt x="5021528" y="2367024"/>
                          <a:pt x="5020215" y="2663291"/>
                        </a:cubicBezTo>
                        <a:cubicBezTo>
                          <a:pt x="5018902" y="2959558"/>
                          <a:pt x="5018597" y="3076133"/>
                          <a:pt x="5020215" y="3337130"/>
                        </a:cubicBezTo>
                        <a:cubicBezTo>
                          <a:pt x="5021833" y="3598127"/>
                          <a:pt x="4989306" y="3855052"/>
                          <a:pt x="5020215" y="4010969"/>
                        </a:cubicBezTo>
                        <a:cubicBezTo>
                          <a:pt x="4966480" y="4453715"/>
                          <a:pt x="4653303" y="4886389"/>
                          <a:pt x="4218002" y="4813182"/>
                        </a:cubicBezTo>
                        <a:cubicBezTo>
                          <a:pt x="4082498" y="4823324"/>
                          <a:pt x="3846156" y="4825396"/>
                          <a:pt x="3603160" y="4813182"/>
                        </a:cubicBezTo>
                        <a:cubicBezTo>
                          <a:pt x="3360164" y="4800968"/>
                          <a:pt x="3221742" y="4805503"/>
                          <a:pt x="2954160" y="4813182"/>
                        </a:cubicBezTo>
                        <a:cubicBezTo>
                          <a:pt x="2686578" y="4820861"/>
                          <a:pt x="2593399" y="4836310"/>
                          <a:pt x="2271002" y="4813182"/>
                        </a:cubicBezTo>
                        <a:cubicBezTo>
                          <a:pt x="1948605" y="4790054"/>
                          <a:pt x="1877279" y="4813010"/>
                          <a:pt x="1519529" y="4813182"/>
                        </a:cubicBezTo>
                        <a:cubicBezTo>
                          <a:pt x="1161779" y="4813354"/>
                          <a:pt x="953524" y="4827015"/>
                          <a:pt x="802213" y="4813182"/>
                        </a:cubicBezTo>
                        <a:cubicBezTo>
                          <a:pt x="295483" y="4851936"/>
                          <a:pt x="-74479" y="4436521"/>
                          <a:pt x="0" y="4010969"/>
                        </a:cubicBezTo>
                        <a:cubicBezTo>
                          <a:pt x="7730" y="3783010"/>
                          <a:pt x="11009" y="3651786"/>
                          <a:pt x="0" y="3465480"/>
                        </a:cubicBezTo>
                        <a:cubicBezTo>
                          <a:pt x="-11009" y="3279174"/>
                          <a:pt x="7268" y="3051767"/>
                          <a:pt x="0" y="2919992"/>
                        </a:cubicBezTo>
                        <a:cubicBezTo>
                          <a:pt x="-7268" y="2788217"/>
                          <a:pt x="-29888" y="2490209"/>
                          <a:pt x="0" y="2214066"/>
                        </a:cubicBezTo>
                        <a:cubicBezTo>
                          <a:pt x="29888" y="1937923"/>
                          <a:pt x="-34332" y="1764802"/>
                          <a:pt x="0" y="1508139"/>
                        </a:cubicBezTo>
                        <a:cubicBezTo>
                          <a:pt x="34332" y="1251476"/>
                          <a:pt x="-2443" y="1119781"/>
                          <a:pt x="0" y="802213"/>
                        </a:cubicBezTo>
                        <a:close/>
                      </a:path>
                    </a:pathLst>
                  </a:custGeom>
                  <ask:type>
                    <ask:lineSketchFreehand/>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000" b="1" dirty="0" err="1">
                <a:solidFill>
                  <a:schemeClr val="tx1"/>
                </a:solidFill>
              </a:rPr>
              <a:t>Không</a:t>
            </a:r>
            <a:r>
              <a:rPr lang="en-US" sz="6000" b="1" dirty="0">
                <a:solidFill>
                  <a:schemeClr val="tx1"/>
                </a:solidFill>
              </a:rPr>
              <a:t> </a:t>
            </a:r>
            <a:r>
              <a:rPr lang="en-US" sz="6000" b="1" dirty="0" err="1">
                <a:solidFill>
                  <a:schemeClr val="tx1"/>
                </a:solidFill>
              </a:rPr>
              <a:t>đi</a:t>
            </a:r>
            <a:r>
              <a:rPr lang="en-US" sz="6000" b="1" dirty="0">
                <a:solidFill>
                  <a:schemeClr val="tx1"/>
                </a:solidFill>
              </a:rPr>
              <a:t> </a:t>
            </a:r>
            <a:r>
              <a:rPr lang="en-US" sz="6000" b="1" dirty="0" err="1">
                <a:solidFill>
                  <a:schemeClr val="tx1"/>
                </a:solidFill>
              </a:rPr>
              <a:t>hàng</a:t>
            </a:r>
            <a:r>
              <a:rPr lang="en-US" sz="6000" b="1" dirty="0">
                <a:solidFill>
                  <a:schemeClr val="tx1"/>
                </a:solidFill>
              </a:rPr>
              <a:t> 2, </a:t>
            </a:r>
            <a:r>
              <a:rPr lang="en-US" sz="6000" b="1" dirty="0" err="1">
                <a:solidFill>
                  <a:schemeClr val="tx1"/>
                </a:solidFill>
              </a:rPr>
              <a:t>hàng</a:t>
            </a:r>
            <a:r>
              <a:rPr lang="en-US" sz="6000" b="1" dirty="0">
                <a:solidFill>
                  <a:schemeClr val="tx1"/>
                </a:solidFill>
              </a:rPr>
              <a:t> 3... </a:t>
            </a:r>
            <a:r>
              <a:rPr lang="en-US" sz="6000" b="1" dirty="0" err="1">
                <a:solidFill>
                  <a:schemeClr val="tx1"/>
                </a:solidFill>
              </a:rPr>
              <a:t>khi</a:t>
            </a:r>
            <a:r>
              <a:rPr lang="en-US" sz="6000" b="1" dirty="0">
                <a:solidFill>
                  <a:schemeClr val="tx1"/>
                </a:solidFill>
              </a:rPr>
              <a:t> </a:t>
            </a:r>
            <a:r>
              <a:rPr lang="en-US" sz="6000" b="1" dirty="0" err="1">
                <a:solidFill>
                  <a:schemeClr val="tx1"/>
                </a:solidFill>
              </a:rPr>
              <a:t>đi</a:t>
            </a:r>
            <a:r>
              <a:rPr lang="en-US" sz="6000" b="1" dirty="0">
                <a:solidFill>
                  <a:schemeClr val="tx1"/>
                </a:solidFill>
              </a:rPr>
              <a:t> </a:t>
            </a:r>
            <a:r>
              <a:rPr lang="en-US" sz="6000" b="1" dirty="0" err="1">
                <a:solidFill>
                  <a:schemeClr val="tx1"/>
                </a:solidFill>
              </a:rPr>
              <a:t>xe</a:t>
            </a:r>
            <a:r>
              <a:rPr lang="en-US" sz="6000" b="1" dirty="0">
                <a:solidFill>
                  <a:schemeClr val="tx1"/>
                </a:solidFill>
              </a:rPr>
              <a:t> </a:t>
            </a:r>
            <a:r>
              <a:rPr lang="en-US" sz="6000" b="1" dirty="0" err="1">
                <a:solidFill>
                  <a:schemeClr val="tx1"/>
                </a:solidFill>
              </a:rPr>
              <a:t>đạp</a:t>
            </a:r>
            <a:r>
              <a:rPr lang="en-US" sz="6000" b="1" dirty="0">
                <a:solidFill>
                  <a:schemeClr val="tx1"/>
                </a:solidFill>
              </a:rPr>
              <a:t>...</a:t>
            </a:r>
          </a:p>
        </p:txBody>
      </p:sp>
      <p:sp>
        <p:nvSpPr>
          <p:cNvPr id="2" name="Rectangle 1">
            <a:extLst>
              <a:ext uri="{FF2B5EF4-FFF2-40B4-BE49-F238E27FC236}">
                <a16:creationId xmlns:a16="http://schemas.microsoft.com/office/drawing/2014/main" id="{54F7D56F-7221-432F-935E-A06EE2962BBE}"/>
              </a:ext>
            </a:extLst>
          </p:cNvPr>
          <p:cNvSpPr/>
          <p:nvPr/>
        </p:nvSpPr>
        <p:spPr>
          <a:xfrm>
            <a:off x="2208213" y="369197"/>
            <a:ext cx="15283320" cy="2308324"/>
          </a:xfrm>
          <a:prstGeom prst="rect">
            <a:avLst/>
          </a:prstGeom>
          <a:noFill/>
        </p:spPr>
        <p:txBody>
          <a:bodyPr wrap="square" lIns="91440" tIns="45720" rIns="91440" bIns="45720">
            <a:spAutoFit/>
          </a:bodyPr>
          <a:lstStyle/>
          <a:p>
            <a:pPr algn="ctr"/>
            <a:r>
              <a:rPr lang="vi-VN" sz="7200" b="1" dirty="0">
                <a:ln w="0"/>
                <a:solidFill>
                  <a:srgbClr val="002060"/>
                </a:solidFill>
                <a:latin typeface="iCiel Baliho Script" pitchFamily="2" charset="0"/>
              </a:rPr>
              <a:t>Em còn biết những quy tắc nào khác khi tham gia các phương tiện giao thông</a:t>
            </a:r>
            <a:r>
              <a:rPr lang="en-US" sz="7200" b="1" dirty="0">
                <a:ln w="0"/>
                <a:solidFill>
                  <a:srgbClr val="002060"/>
                </a:solidFill>
                <a:latin typeface="iCiel Baliho Script" pitchFamily="2" charset="0"/>
              </a:rPr>
              <a:t>?</a:t>
            </a:r>
            <a:endParaRPr lang="en-US" sz="7200" b="1" cap="none" spc="0" dirty="0">
              <a:ln w="0"/>
              <a:solidFill>
                <a:srgbClr val="002060"/>
              </a:solidFill>
              <a:latin typeface="iCiel Baliho Script" pitchFamily="2" charset="0"/>
            </a:endParaRPr>
          </a:p>
        </p:txBody>
      </p:sp>
      <p:sp>
        <p:nvSpPr>
          <p:cNvPr id="26" name="Freeform: Shape 25">
            <a:extLst>
              <a:ext uri="{FF2B5EF4-FFF2-40B4-BE49-F238E27FC236}">
                <a16:creationId xmlns:a16="http://schemas.microsoft.com/office/drawing/2014/main" id="{2E1D4D18-6264-46DD-9029-53CA09440B26}"/>
              </a:ext>
            </a:extLst>
          </p:cNvPr>
          <p:cNvSpPr/>
          <p:nvPr/>
        </p:nvSpPr>
        <p:spPr>
          <a:xfrm>
            <a:off x="-1" y="0"/>
            <a:ext cx="2509687" cy="2026599"/>
          </a:xfrm>
          <a:custGeom>
            <a:avLst/>
            <a:gdLst>
              <a:gd name="connsiteX0" fmla="*/ 2509712 w 2509687"/>
              <a:gd name="connsiteY0" fmla="*/ 6 h 2026599"/>
              <a:gd name="connsiteX1" fmla="*/ 939939 w 2509687"/>
              <a:gd name="connsiteY1" fmla="*/ 1069324 h 2026599"/>
              <a:gd name="connsiteX2" fmla="*/ 24 w 2509687"/>
              <a:gd name="connsiteY2" fmla="*/ 2026605 h 2026599"/>
              <a:gd name="connsiteX3" fmla="*/ 24 w 2509687"/>
              <a:gd name="connsiteY3" fmla="*/ 8478 h 2026599"/>
            </a:gdLst>
            <a:ahLst/>
            <a:cxnLst>
              <a:cxn ang="0">
                <a:pos x="connsiteX0" y="connsiteY0"/>
              </a:cxn>
              <a:cxn ang="0">
                <a:pos x="connsiteX1" y="connsiteY1"/>
              </a:cxn>
              <a:cxn ang="0">
                <a:pos x="connsiteX2" y="connsiteY2"/>
              </a:cxn>
              <a:cxn ang="0">
                <a:pos x="connsiteX3" y="connsiteY3"/>
              </a:cxn>
            </a:cxnLst>
            <a:rect l="l" t="t" r="r" b="b"/>
            <a:pathLst>
              <a:path w="2509687" h="2026599">
                <a:moveTo>
                  <a:pt x="2509712" y="6"/>
                </a:moveTo>
                <a:cubicBezTo>
                  <a:pt x="2509712" y="6"/>
                  <a:pt x="2475190" y="896928"/>
                  <a:pt x="939939" y="1069324"/>
                </a:cubicBezTo>
                <a:cubicBezTo>
                  <a:pt x="86010" y="1165264"/>
                  <a:pt x="24" y="2026605"/>
                  <a:pt x="24" y="2026605"/>
                </a:cubicBezTo>
                <a:lnTo>
                  <a:pt x="24" y="8478"/>
                </a:lnTo>
                <a:close/>
              </a:path>
            </a:pathLst>
          </a:custGeom>
          <a:solidFill>
            <a:schemeClr val="bg1"/>
          </a:solidFill>
          <a:ln w="21168" cap="flat">
            <a:noFill/>
            <a:prstDash val="solid"/>
            <a:miter/>
          </a:ln>
        </p:spPr>
        <p:txBody>
          <a:bodyPr rtlCol="0" anchor="ctr"/>
          <a:lstStyle/>
          <a:p>
            <a:endParaRPr lang="en-US"/>
          </a:p>
        </p:txBody>
      </p:sp>
      <p:grpSp>
        <p:nvGrpSpPr>
          <p:cNvPr id="27" name="Group 26">
            <a:extLst>
              <a:ext uri="{FF2B5EF4-FFF2-40B4-BE49-F238E27FC236}">
                <a16:creationId xmlns:a16="http://schemas.microsoft.com/office/drawing/2014/main" id="{F4E069B9-9C67-4D7E-974E-1079DAB7ADD5}"/>
              </a:ext>
            </a:extLst>
          </p:cNvPr>
          <p:cNvGrpSpPr/>
          <p:nvPr/>
        </p:nvGrpSpPr>
        <p:grpSpPr>
          <a:xfrm>
            <a:off x="304495" y="624348"/>
            <a:ext cx="1369514" cy="885063"/>
            <a:chOff x="304495" y="624348"/>
            <a:chExt cx="1369514" cy="885063"/>
          </a:xfrm>
        </p:grpSpPr>
        <p:sp>
          <p:nvSpPr>
            <p:cNvPr id="28" name="Freeform: Shape 27">
              <a:extLst>
                <a:ext uri="{FF2B5EF4-FFF2-40B4-BE49-F238E27FC236}">
                  <a16:creationId xmlns:a16="http://schemas.microsoft.com/office/drawing/2014/main" id="{5CA666BC-388A-4982-B583-B672F51520E9}"/>
                </a:ext>
              </a:extLst>
            </p:cNvPr>
            <p:cNvSpPr/>
            <p:nvPr/>
          </p:nvSpPr>
          <p:spPr>
            <a:xfrm>
              <a:off x="473932" y="665965"/>
              <a:ext cx="1200077" cy="788891"/>
            </a:xfrm>
            <a:custGeom>
              <a:avLst/>
              <a:gdLst>
                <a:gd name="connsiteX0" fmla="*/ 1197733 w 1200077"/>
                <a:gd name="connsiteY0" fmla="*/ 371591 h 788891"/>
                <a:gd name="connsiteX1" fmla="*/ 1004371 w 1200077"/>
                <a:gd name="connsiteY1" fmla="*/ 133964 h 788891"/>
                <a:gd name="connsiteX2" fmla="*/ 722057 w 1200077"/>
                <a:gd name="connsiteY2" fmla="*/ 16210 h 788891"/>
                <a:gd name="connsiteX3" fmla="*/ 38406 w 1200077"/>
                <a:gd name="connsiteY3" fmla="*/ 302548 h 788891"/>
                <a:gd name="connsiteX4" fmla="*/ 284 w 1200077"/>
                <a:gd name="connsiteY4" fmla="*/ 473884 h 788891"/>
                <a:gd name="connsiteX5" fmla="*/ 48148 w 1200077"/>
                <a:gd name="connsiteY5" fmla="*/ 755774 h 788891"/>
                <a:gd name="connsiteX6" fmla="*/ 125239 w 1200077"/>
                <a:gd name="connsiteY6" fmla="*/ 784153 h 788891"/>
                <a:gd name="connsiteX7" fmla="*/ 260571 w 1200077"/>
                <a:gd name="connsiteY7" fmla="*/ 753021 h 788891"/>
                <a:gd name="connsiteX8" fmla="*/ 1195615 w 1200077"/>
                <a:gd name="connsiteY8" fmla="*/ 384933 h 788891"/>
                <a:gd name="connsiteX9" fmla="*/ 1200063 w 1200077"/>
                <a:gd name="connsiteY9" fmla="*/ 379003 h 788891"/>
                <a:gd name="connsiteX10" fmla="*/ 1197733 w 1200077"/>
                <a:gd name="connsiteY10" fmla="*/ 371591 h 788891"/>
                <a:gd name="connsiteX11" fmla="*/ 928339 w 1200077"/>
                <a:gd name="connsiteY11" fmla="*/ 369049 h 788891"/>
                <a:gd name="connsiteX12" fmla="*/ 925374 w 1200077"/>
                <a:gd name="connsiteY12" fmla="*/ 372861 h 788891"/>
                <a:gd name="connsiteX13" fmla="*/ 316272 w 1200077"/>
                <a:gd name="connsiteY13" fmla="*/ 612817 h 788891"/>
                <a:gd name="connsiteX14" fmla="*/ 228380 w 1200077"/>
                <a:gd name="connsiteY14" fmla="*/ 633996 h 788891"/>
                <a:gd name="connsiteX15" fmla="*/ 178398 w 1200077"/>
                <a:gd name="connsiteY15" fmla="*/ 615570 h 788891"/>
                <a:gd name="connsiteX16" fmla="*/ 146418 w 1200077"/>
                <a:gd name="connsiteY16" fmla="*/ 430891 h 788891"/>
                <a:gd name="connsiteX17" fmla="*/ 171197 w 1200077"/>
                <a:gd name="connsiteY17" fmla="*/ 319279 h 788891"/>
                <a:gd name="connsiteX18" fmla="*/ 615951 w 1200077"/>
                <a:gd name="connsiteY18" fmla="*/ 132905 h 788891"/>
                <a:gd name="connsiteX19" fmla="*/ 799995 w 1200077"/>
                <a:gd name="connsiteY19" fmla="*/ 209573 h 788891"/>
                <a:gd name="connsiteX20" fmla="*/ 925797 w 1200077"/>
                <a:gd name="connsiteY20" fmla="*/ 364390 h 788891"/>
                <a:gd name="connsiteX21" fmla="*/ 928339 w 1200077"/>
                <a:gd name="connsiteY21" fmla="*/ 369049 h 78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0077" h="788891">
                  <a:moveTo>
                    <a:pt x="1197733" y="371591"/>
                  </a:moveTo>
                  <a:cubicBezTo>
                    <a:pt x="1150928" y="276498"/>
                    <a:pt x="1094804" y="193053"/>
                    <a:pt x="1004371" y="133964"/>
                  </a:cubicBezTo>
                  <a:cubicBezTo>
                    <a:pt x="918190" y="77908"/>
                    <a:pt x="822527" y="38005"/>
                    <a:pt x="722057" y="16210"/>
                  </a:cubicBezTo>
                  <a:cubicBezTo>
                    <a:pt x="466006" y="-38855"/>
                    <a:pt x="151924" y="43954"/>
                    <a:pt x="38406" y="302548"/>
                  </a:cubicBezTo>
                  <a:cubicBezTo>
                    <a:pt x="15301" y="356839"/>
                    <a:pt x="2379" y="414918"/>
                    <a:pt x="284" y="473884"/>
                  </a:cubicBezTo>
                  <a:cubicBezTo>
                    <a:pt x="-2266" y="570068"/>
                    <a:pt x="13993" y="665823"/>
                    <a:pt x="48148" y="755774"/>
                  </a:cubicBezTo>
                  <a:cubicBezTo>
                    <a:pt x="63185" y="796861"/>
                    <a:pt x="84152" y="790719"/>
                    <a:pt x="125239" y="784153"/>
                  </a:cubicBezTo>
                  <a:cubicBezTo>
                    <a:pt x="170985" y="776317"/>
                    <a:pt x="215884" y="764881"/>
                    <a:pt x="260571" y="753021"/>
                  </a:cubicBezTo>
                  <a:cubicBezTo>
                    <a:pt x="384044" y="720405"/>
                    <a:pt x="1030421" y="517301"/>
                    <a:pt x="1195615" y="384933"/>
                  </a:cubicBezTo>
                  <a:cubicBezTo>
                    <a:pt x="1197309" y="383239"/>
                    <a:pt x="1199639" y="381544"/>
                    <a:pt x="1200063" y="379003"/>
                  </a:cubicBezTo>
                  <a:cubicBezTo>
                    <a:pt x="1200298" y="376322"/>
                    <a:pt x="1199461" y="373655"/>
                    <a:pt x="1197733" y="371591"/>
                  </a:cubicBezTo>
                  <a:close/>
                  <a:moveTo>
                    <a:pt x="928339" y="369049"/>
                  </a:moveTo>
                  <a:cubicBezTo>
                    <a:pt x="927936" y="370682"/>
                    <a:pt x="926858" y="372069"/>
                    <a:pt x="925374" y="372861"/>
                  </a:cubicBezTo>
                  <a:cubicBezTo>
                    <a:pt x="817997" y="459271"/>
                    <a:pt x="395904" y="591638"/>
                    <a:pt x="316272" y="612817"/>
                  </a:cubicBezTo>
                  <a:cubicBezTo>
                    <a:pt x="287257" y="620441"/>
                    <a:pt x="257818" y="628066"/>
                    <a:pt x="228380" y="633996"/>
                  </a:cubicBezTo>
                  <a:cubicBezTo>
                    <a:pt x="198941" y="639926"/>
                    <a:pt x="188140" y="642467"/>
                    <a:pt x="178398" y="615570"/>
                  </a:cubicBezTo>
                  <a:cubicBezTo>
                    <a:pt x="155746" y="556700"/>
                    <a:pt x="144880" y="493951"/>
                    <a:pt x="146418" y="430891"/>
                  </a:cubicBezTo>
                  <a:cubicBezTo>
                    <a:pt x="147712" y="392475"/>
                    <a:pt x="156113" y="354633"/>
                    <a:pt x="171197" y="319279"/>
                  </a:cubicBezTo>
                  <a:cubicBezTo>
                    <a:pt x="245111" y="149848"/>
                    <a:pt x="449698" y="96901"/>
                    <a:pt x="615951" y="132905"/>
                  </a:cubicBezTo>
                  <a:cubicBezTo>
                    <a:pt x="681453" y="147049"/>
                    <a:pt x="743823" y="173031"/>
                    <a:pt x="799995" y="209573"/>
                  </a:cubicBezTo>
                  <a:cubicBezTo>
                    <a:pt x="855471" y="248516"/>
                    <a:pt x="899027" y="302118"/>
                    <a:pt x="925797" y="364390"/>
                  </a:cubicBezTo>
                  <a:cubicBezTo>
                    <a:pt x="927417" y="365374"/>
                    <a:pt x="928387" y="367154"/>
                    <a:pt x="928339" y="369049"/>
                  </a:cubicBezTo>
                  <a:close/>
                </a:path>
              </a:pathLst>
            </a:custGeom>
            <a:solidFill>
              <a:srgbClr val="000000">
                <a:alpha val="15000"/>
              </a:srgbClr>
            </a:solidFill>
            <a:ln w="2116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EC6DC8FD-6C2C-4971-8AA6-72BAFB5EB2B8}"/>
                </a:ext>
              </a:extLst>
            </p:cNvPr>
            <p:cNvSpPr/>
            <p:nvPr/>
          </p:nvSpPr>
          <p:spPr>
            <a:xfrm>
              <a:off x="316543" y="636211"/>
              <a:ext cx="1224434" cy="812842"/>
            </a:xfrm>
            <a:custGeom>
              <a:avLst/>
              <a:gdLst>
                <a:gd name="connsiteX0" fmla="*/ 99431 w 1224434"/>
                <a:gd name="connsiteY0" fmla="*/ 812849 h 812842"/>
                <a:gd name="connsiteX1" fmla="*/ 48814 w 1224434"/>
                <a:gd name="connsiteY1" fmla="*/ 771762 h 812842"/>
                <a:gd name="connsiteX2" fmla="*/ 314 w 1224434"/>
                <a:gd name="connsiteY2" fmla="*/ 485213 h 812842"/>
                <a:gd name="connsiteX3" fmla="*/ 39495 w 1224434"/>
                <a:gd name="connsiteY3" fmla="*/ 309852 h 812842"/>
                <a:gd name="connsiteX4" fmla="*/ 579131 w 1224434"/>
                <a:gd name="connsiteY4" fmla="*/ 6 h 812842"/>
                <a:gd name="connsiteX5" fmla="*/ 736065 w 1224434"/>
                <a:gd name="connsiteY5" fmla="*/ 16526 h 812842"/>
                <a:gd name="connsiteX6" fmla="*/ 1023885 w 1224434"/>
                <a:gd name="connsiteY6" fmla="*/ 135974 h 812842"/>
                <a:gd name="connsiteX7" fmla="*/ 1221272 w 1224434"/>
                <a:gd name="connsiteY7" fmla="*/ 378260 h 812842"/>
                <a:gd name="connsiteX8" fmla="*/ 1224237 w 1224434"/>
                <a:gd name="connsiteY8" fmla="*/ 393085 h 812842"/>
                <a:gd name="connsiteX9" fmla="*/ 1215553 w 1224434"/>
                <a:gd name="connsiteY9" fmla="*/ 406004 h 812842"/>
                <a:gd name="connsiteX10" fmla="*/ 275850 w 1224434"/>
                <a:gd name="connsiteY10" fmla="*/ 776633 h 812842"/>
                <a:gd name="connsiteX11" fmla="*/ 138612 w 1224434"/>
                <a:gd name="connsiteY11" fmla="*/ 807977 h 812842"/>
                <a:gd name="connsiteX12" fmla="*/ 132046 w 1224434"/>
                <a:gd name="connsiteY12" fmla="*/ 807977 h 812842"/>
                <a:gd name="connsiteX13" fmla="*/ 99431 w 1224434"/>
                <a:gd name="connsiteY13" fmla="*/ 811790 h 812842"/>
                <a:gd name="connsiteX14" fmla="*/ 528937 w 1224434"/>
                <a:gd name="connsiteY14" fmla="*/ 146352 h 812842"/>
                <a:gd name="connsiteX15" fmla="*/ 195159 w 1224434"/>
                <a:gd name="connsiteY15" fmla="*/ 336961 h 812842"/>
                <a:gd name="connsiteX16" fmla="*/ 171227 w 1224434"/>
                <a:gd name="connsiteY16" fmla="*/ 444337 h 812842"/>
                <a:gd name="connsiteX17" fmla="*/ 201724 w 1224434"/>
                <a:gd name="connsiteY17" fmla="*/ 622451 h 812842"/>
                <a:gd name="connsiteX18" fmla="*/ 215914 w 1224434"/>
                <a:gd name="connsiteY18" fmla="*/ 636217 h 812842"/>
                <a:gd name="connsiteX19" fmla="*/ 234128 w 1224434"/>
                <a:gd name="connsiteY19" fmla="*/ 633888 h 812842"/>
                <a:gd name="connsiteX20" fmla="*/ 238364 w 1224434"/>
                <a:gd name="connsiteY20" fmla="*/ 633888 h 812842"/>
                <a:gd name="connsiteX21" fmla="*/ 325409 w 1224434"/>
                <a:gd name="connsiteY21" fmla="*/ 613980 h 812842"/>
                <a:gd name="connsiteX22" fmla="*/ 926675 w 1224434"/>
                <a:gd name="connsiteY22" fmla="*/ 378895 h 812842"/>
                <a:gd name="connsiteX23" fmla="*/ 806803 w 1224434"/>
                <a:gd name="connsiteY23" fmla="*/ 232549 h 812842"/>
                <a:gd name="connsiteX24" fmla="*/ 626783 w 1224434"/>
                <a:gd name="connsiteY24" fmla="*/ 157365 h 812842"/>
                <a:gd name="connsiteX25" fmla="*/ 528937 w 1224434"/>
                <a:gd name="connsiteY25" fmla="*/ 146352 h 81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4434" h="812842">
                  <a:moveTo>
                    <a:pt x="99431" y="812849"/>
                  </a:moveTo>
                  <a:cubicBezTo>
                    <a:pt x="74440" y="812849"/>
                    <a:pt x="59403" y="800565"/>
                    <a:pt x="48814" y="771762"/>
                  </a:cubicBezTo>
                  <a:cubicBezTo>
                    <a:pt x="14069" y="680335"/>
                    <a:pt x="-2408" y="582980"/>
                    <a:pt x="314" y="485213"/>
                  </a:cubicBezTo>
                  <a:cubicBezTo>
                    <a:pt x="2387" y="424836"/>
                    <a:pt x="15673" y="365370"/>
                    <a:pt x="39495" y="309852"/>
                  </a:cubicBezTo>
                  <a:cubicBezTo>
                    <a:pt x="139459" y="81333"/>
                    <a:pt x="384286" y="6"/>
                    <a:pt x="579131" y="6"/>
                  </a:cubicBezTo>
                  <a:cubicBezTo>
                    <a:pt x="631874" y="44"/>
                    <a:pt x="684470" y="5583"/>
                    <a:pt x="736065" y="16526"/>
                  </a:cubicBezTo>
                  <a:cubicBezTo>
                    <a:pt x="838518" y="38355"/>
                    <a:pt x="936082" y="78846"/>
                    <a:pt x="1023885" y="135974"/>
                  </a:cubicBezTo>
                  <a:cubicBezTo>
                    <a:pt x="1125755" y="202476"/>
                    <a:pt x="1182938" y="300322"/>
                    <a:pt x="1221272" y="378260"/>
                  </a:cubicBezTo>
                  <a:cubicBezTo>
                    <a:pt x="1223913" y="382722"/>
                    <a:pt x="1224957" y="387949"/>
                    <a:pt x="1224237" y="393085"/>
                  </a:cubicBezTo>
                  <a:cubicBezTo>
                    <a:pt x="1222894" y="398252"/>
                    <a:pt x="1219832" y="402808"/>
                    <a:pt x="1215553" y="406004"/>
                  </a:cubicBezTo>
                  <a:cubicBezTo>
                    <a:pt x="1046123" y="541548"/>
                    <a:pt x="401441" y="743594"/>
                    <a:pt x="275850" y="776633"/>
                  </a:cubicBezTo>
                  <a:cubicBezTo>
                    <a:pt x="229469" y="788493"/>
                    <a:pt x="184570" y="800141"/>
                    <a:pt x="138612" y="807977"/>
                  </a:cubicBezTo>
                  <a:lnTo>
                    <a:pt x="132046" y="807977"/>
                  </a:lnTo>
                  <a:cubicBezTo>
                    <a:pt x="121299" y="810148"/>
                    <a:pt x="110389" y="811423"/>
                    <a:pt x="99431" y="811790"/>
                  </a:cubicBezTo>
                  <a:close/>
                  <a:moveTo>
                    <a:pt x="528937" y="146352"/>
                  </a:moveTo>
                  <a:cubicBezTo>
                    <a:pt x="407794" y="146352"/>
                    <a:pt x="256578" y="196122"/>
                    <a:pt x="195159" y="336961"/>
                  </a:cubicBezTo>
                  <a:cubicBezTo>
                    <a:pt x="180596" y="370961"/>
                    <a:pt x="172481" y="407372"/>
                    <a:pt x="171227" y="444337"/>
                  </a:cubicBezTo>
                  <a:cubicBezTo>
                    <a:pt x="169786" y="505123"/>
                    <a:pt x="180143" y="565609"/>
                    <a:pt x="201724" y="622451"/>
                  </a:cubicBezTo>
                  <a:cubicBezTo>
                    <a:pt x="206596" y="636217"/>
                    <a:pt x="210831" y="636217"/>
                    <a:pt x="215914" y="636217"/>
                  </a:cubicBezTo>
                  <a:cubicBezTo>
                    <a:pt x="222037" y="635912"/>
                    <a:pt x="228126" y="635133"/>
                    <a:pt x="234128" y="633888"/>
                  </a:cubicBezTo>
                  <a:lnTo>
                    <a:pt x="238364" y="633888"/>
                  </a:lnTo>
                  <a:cubicBezTo>
                    <a:pt x="267379" y="629017"/>
                    <a:pt x="296817" y="621392"/>
                    <a:pt x="325409" y="613980"/>
                  </a:cubicBezTo>
                  <a:cubicBezTo>
                    <a:pt x="402499" y="593860"/>
                    <a:pt x="816121" y="463822"/>
                    <a:pt x="926675" y="378895"/>
                  </a:cubicBezTo>
                  <a:cubicBezTo>
                    <a:pt x="890882" y="307522"/>
                    <a:pt x="855090" y="263894"/>
                    <a:pt x="806803" y="232549"/>
                  </a:cubicBezTo>
                  <a:cubicBezTo>
                    <a:pt x="751911" y="196666"/>
                    <a:pt x="690891" y="171182"/>
                    <a:pt x="626783" y="157365"/>
                  </a:cubicBezTo>
                  <a:cubicBezTo>
                    <a:pt x="594644" y="150272"/>
                    <a:pt x="561849" y="146580"/>
                    <a:pt x="528937" y="146352"/>
                  </a:cubicBezTo>
                  <a:close/>
                </a:path>
              </a:pathLst>
            </a:custGeom>
            <a:solidFill>
              <a:srgbClr val="63D1E1"/>
            </a:solidFill>
            <a:ln w="2116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D1070FB-2313-4B6D-B444-AB19796ECA50}"/>
                </a:ext>
              </a:extLst>
            </p:cNvPr>
            <p:cNvSpPr/>
            <p:nvPr/>
          </p:nvSpPr>
          <p:spPr>
            <a:xfrm>
              <a:off x="304495" y="624348"/>
              <a:ext cx="1247416" cy="836777"/>
            </a:xfrm>
            <a:custGeom>
              <a:avLst/>
              <a:gdLst>
                <a:gd name="connsiteX0" fmla="*/ 591179 w 1247416"/>
                <a:gd name="connsiteY0" fmla="*/ 23941 h 836777"/>
                <a:gd name="connsiteX1" fmla="*/ 745572 w 1247416"/>
                <a:gd name="connsiteY1" fmla="*/ 40249 h 836777"/>
                <a:gd name="connsiteX2" fmla="*/ 1027886 w 1247416"/>
                <a:gd name="connsiteY2" fmla="*/ 157791 h 836777"/>
                <a:gd name="connsiteX3" fmla="*/ 1221036 w 1247416"/>
                <a:gd name="connsiteY3" fmla="*/ 395417 h 836777"/>
                <a:gd name="connsiteX4" fmla="*/ 1222942 w 1247416"/>
                <a:gd name="connsiteY4" fmla="*/ 402830 h 836777"/>
                <a:gd name="connsiteX5" fmla="*/ 1218283 w 1247416"/>
                <a:gd name="connsiteY5" fmla="*/ 408760 h 836777"/>
                <a:gd name="connsiteX6" fmla="*/ 283875 w 1247416"/>
                <a:gd name="connsiteY6" fmla="*/ 776847 h 836777"/>
                <a:gd name="connsiteX7" fmla="*/ 148542 w 1247416"/>
                <a:gd name="connsiteY7" fmla="*/ 807980 h 836777"/>
                <a:gd name="connsiteX8" fmla="*/ 111479 w 1247416"/>
                <a:gd name="connsiteY8" fmla="*/ 812639 h 836777"/>
                <a:gd name="connsiteX9" fmla="*/ 72298 w 1247416"/>
                <a:gd name="connsiteY9" fmla="*/ 779601 h 836777"/>
                <a:gd name="connsiteX10" fmla="*/ 24434 w 1247416"/>
                <a:gd name="connsiteY10" fmla="*/ 497711 h 836777"/>
                <a:gd name="connsiteX11" fmla="*/ 61709 w 1247416"/>
                <a:gd name="connsiteY11" fmla="*/ 326374 h 836777"/>
                <a:gd name="connsiteX12" fmla="*/ 591179 w 1247416"/>
                <a:gd name="connsiteY12" fmla="*/ 23941 h 836777"/>
                <a:gd name="connsiteX13" fmla="*/ 227963 w 1247416"/>
                <a:gd name="connsiteY13" fmla="*/ 659940 h 836777"/>
                <a:gd name="connsiteX14" fmla="*/ 252318 w 1247416"/>
                <a:gd name="connsiteY14" fmla="*/ 656764 h 836777"/>
                <a:gd name="connsiteX15" fmla="*/ 340422 w 1247416"/>
                <a:gd name="connsiteY15" fmla="*/ 636644 h 836777"/>
                <a:gd name="connsiteX16" fmla="*/ 949524 w 1247416"/>
                <a:gd name="connsiteY16" fmla="*/ 396688 h 836777"/>
                <a:gd name="connsiteX17" fmla="*/ 952489 w 1247416"/>
                <a:gd name="connsiteY17" fmla="*/ 392876 h 836777"/>
                <a:gd name="connsiteX18" fmla="*/ 951430 w 1247416"/>
                <a:gd name="connsiteY18" fmla="*/ 388216 h 836777"/>
                <a:gd name="connsiteX19" fmla="*/ 825416 w 1247416"/>
                <a:gd name="connsiteY19" fmla="*/ 233399 h 836777"/>
                <a:gd name="connsiteX20" fmla="*/ 641373 w 1247416"/>
                <a:gd name="connsiteY20" fmla="*/ 156732 h 836777"/>
                <a:gd name="connsiteX21" fmla="*/ 540985 w 1247416"/>
                <a:gd name="connsiteY21" fmla="*/ 146143 h 836777"/>
                <a:gd name="connsiteX22" fmla="*/ 196194 w 1247416"/>
                <a:gd name="connsiteY22" fmla="*/ 343106 h 836777"/>
                <a:gd name="connsiteX23" fmla="*/ 171415 w 1247416"/>
                <a:gd name="connsiteY23" fmla="*/ 454718 h 836777"/>
                <a:gd name="connsiteX24" fmla="*/ 202548 w 1247416"/>
                <a:gd name="connsiteY24" fmla="*/ 638550 h 836777"/>
                <a:gd name="connsiteX25" fmla="*/ 227963 w 1247416"/>
                <a:gd name="connsiteY25" fmla="*/ 659729 h 836777"/>
                <a:gd name="connsiteX26" fmla="*/ 591179 w 1247416"/>
                <a:gd name="connsiteY26" fmla="*/ 9 h 836777"/>
                <a:gd name="connsiteX27" fmla="*/ 40530 w 1247416"/>
                <a:gd name="connsiteY27" fmla="*/ 317691 h 836777"/>
                <a:gd name="connsiteX28" fmla="*/ 291 w 1247416"/>
                <a:gd name="connsiteY28" fmla="*/ 497499 h 836777"/>
                <a:gd name="connsiteX29" fmla="*/ 49637 w 1247416"/>
                <a:gd name="connsiteY29" fmla="*/ 787860 h 836777"/>
                <a:gd name="connsiteX30" fmla="*/ 111479 w 1247416"/>
                <a:gd name="connsiteY30" fmla="*/ 836783 h 836777"/>
                <a:gd name="connsiteX31" fmla="*/ 146424 w 1247416"/>
                <a:gd name="connsiteY31" fmla="*/ 832759 h 836777"/>
                <a:gd name="connsiteX32" fmla="*/ 152778 w 1247416"/>
                <a:gd name="connsiteY32" fmla="*/ 831700 h 836777"/>
                <a:gd name="connsiteX33" fmla="*/ 290228 w 1247416"/>
                <a:gd name="connsiteY33" fmla="*/ 800144 h 836777"/>
                <a:gd name="connsiteX34" fmla="*/ 1234167 w 1247416"/>
                <a:gd name="connsiteY34" fmla="*/ 427397 h 836777"/>
                <a:gd name="connsiteX35" fmla="*/ 1247086 w 1247416"/>
                <a:gd name="connsiteY35" fmla="*/ 408336 h 836777"/>
                <a:gd name="connsiteX36" fmla="*/ 1247086 w 1247416"/>
                <a:gd name="connsiteY36" fmla="*/ 407065 h 836777"/>
                <a:gd name="connsiteX37" fmla="*/ 1243062 w 1247416"/>
                <a:gd name="connsiteY37" fmla="*/ 384404 h 836777"/>
                <a:gd name="connsiteX38" fmla="*/ 1041652 w 1247416"/>
                <a:gd name="connsiteY38" fmla="*/ 137671 h 836777"/>
                <a:gd name="connsiteX39" fmla="*/ 751291 w 1247416"/>
                <a:gd name="connsiteY39" fmla="*/ 16740 h 836777"/>
                <a:gd name="connsiteX40" fmla="*/ 591179 w 1247416"/>
                <a:gd name="connsiteY40" fmla="*/ 9 h 836777"/>
                <a:gd name="connsiteX41" fmla="*/ 226904 w 1247416"/>
                <a:gd name="connsiteY41" fmla="*/ 635373 h 836777"/>
                <a:gd name="connsiteX42" fmla="*/ 224362 w 1247416"/>
                <a:gd name="connsiteY42" fmla="*/ 629655 h 836777"/>
                <a:gd name="connsiteX43" fmla="*/ 194712 w 1247416"/>
                <a:gd name="connsiteY43" fmla="*/ 455141 h 836777"/>
                <a:gd name="connsiteX44" fmla="*/ 218220 w 1247416"/>
                <a:gd name="connsiteY44" fmla="*/ 352848 h 836777"/>
                <a:gd name="connsiteX45" fmla="*/ 540985 w 1247416"/>
                <a:gd name="connsiteY45" fmla="*/ 170075 h 836777"/>
                <a:gd name="connsiteX46" fmla="*/ 636290 w 1247416"/>
                <a:gd name="connsiteY46" fmla="*/ 180241 h 836777"/>
                <a:gd name="connsiteX47" fmla="*/ 812497 w 1247416"/>
                <a:gd name="connsiteY47" fmla="*/ 253519 h 836777"/>
                <a:gd name="connsiteX48" fmla="*/ 923474 w 1247416"/>
                <a:gd name="connsiteY48" fmla="*/ 386098 h 836777"/>
                <a:gd name="connsiteX49" fmla="*/ 334280 w 1247416"/>
                <a:gd name="connsiteY49" fmla="*/ 613559 h 836777"/>
                <a:gd name="connsiteX50" fmla="*/ 248294 w 1247416"/>
                <a:gd name="connsiteY50" fmla="*/ 633043 h 836777"/>
                <a:gd name="connsiteX51" fmla="*/ 244270 w 1247416"/>
                <a:gd name="connsiteY51" fmla="*/ 633043 h 836777"/>
                <a:gd name="connsiteX52" fmla="*/ 227963 w 1247416"/>
                <a:gd name="connsiteY52" fmla="*/ 635161 h 83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47416" h="836777">
                  <a:moveTo>
                    <a:pt x="591179" y="23941"/>
                  </a:moveTo>
                  <a:cubicBezTo>
                    <a:pt x="643075" y="23899"/>
                    <a:pt x="694830" y="29365"/>
                    <a:pt x="745572" y="40249"/>
                  </a:cubicBezTo>
                  <a:cubicBezTo>
                    <a:pt x="846028" y="61980"/>
                    <a:pt x="941690" y="101809"/>
                    <a:pt x="1027886" y="157791"/>
                  </a:cubicBezTo>
                  <a:cubicBezTo>
                    <a:pt x="1118319" y="216880"/>
                    <a:pt x="1174231" y="300536"/>
                    <a:pt x="1221036" y="395417"/>
                  </a:cubicBezTo>
                  <a:cubicBezTo>
                    <a:pt x="1222474" y="397609"/>
                    <a:pt x="1223144" y="400216"/>
                    <a:pt x="1222942" y="402830"/>
                  </a:cubicBezTo>
                  <a:cubicBezTo>
                    <a:pt x="1222025" y="405231"/>
                    <a:pt x="1220401" y="407301"/>
                    <a:pt x="1218283" y="408760"/>
                  </a:cubicBezTo>
                  <a:cubicBezTo>
                    <a:pt x="1053936" y="541127"/>
                    <a:pt x="407559" y="744232"/>
                    <a:pt x="283875" y="776847"/>
                  </a:cubicBezTo>
                  <a:cubicBezTo>
                    <a:pt x="239399" y="788707"/>
                    <a:pt x="194288" y="800356"/>
                    <a:pt x="148542" y="807980"/>
                  </a:cubicBezTo>
                  <a:cubicBezTo>
                    <a:pt x="136312" y="810399"/>
                    <a:pt x="123927" y="811955"/>
                    <a:pt x="111479" y="812639"/>
                  </a:cubicBezTo>
                  <a:cubicBezTo>
                    <a:pt x="93689" y="812639"/>
                    <a:pt x="81829" y="805650"/>
                    <a:pt x="72298" y="779601"/>
                  </a:cubicBezTo>
                  <a:cubicBezTo>
                    <a:pt x="38043" y="689678"/>
                    <a:pt x="21780" y="593901"/>
                    <a:pt x="24434" y="497711"/>
                  </a:cubicBezTo>
                  <a:cubicBezTo>
                    <a:pt x="26179" y="438787"/>
                    <a:pt x="38816" y="380696"/>
                    <a:pt x="61709" y="326374"/>
                  </a:cubicBezTo>
                  <a:cubicBezTo>
                    <a:pt x="152990" y="118187"/>
                    <a:pt x="374520" y="23941"/>
                    <a:pt x="591179" y="23941"/>
                  </a:cubicBezTo>
                  <a:moveTo>
                    <a:pt x="227963" y="659940"/>
                  </a:moveTo>
                  <a:cubicBezTo>
                    <a:pt x="236153" y="659532"/>
                    <a:pt x="244297" y="658468"/>
                    <a:pt x="252318" y="656764"/>
                  </a:cubicBezTo>
                  <a:cubicBezTo>
                    <a:pt x="281969" y="651892"/>
                    <a:pt x="311195" y="644268"/>
                    <a:pt x="340422" y="636644"/>
                  </a:cubicBezTo>
                  <a:cubicBezTo>
                    <a:pt x="420901" y="615465"/>
                    <a:pt x="841936" y="483097"/>
                    <a:pt x="949524" y="396688"/>
                  </a:cubicBezTo>
                  <a:cubicBezTo>
                    <a:pt x="950947" y="395824"/>
                    <a:pt x="952002" y="394468"/>
                    <a:pt x="952489" y="392876"/>
                  </a:cubicBezTo>
                  <a:cubicBezTo>
                    <a:pt x="952644" y="391249"/>
                    <a:pt x="952273" y="389616"/>
                    <a:pt x="951430" y="388216"/>
                  </a:cubicBezTo>
                  <a:cubicBezTo>
                    <a:pt x="924508" y="325976"/>
                    <a:pt x="880894" y="272396"/>
                    <a:pt x="825416" y="233399"/>
                  </a:cubicBezTo>
                  <a:cubicBezTo>
                    <a:pt x="769229" y="196887"/>
                    <a:pt x="706864" y="170907"/>
                    <a:pt x="641373" y="156732"/>
                  </a:cubicBezTo>
                  <a:cubicBezTo>
                    <a:pt x="608378" y="149667"/>
                    <a:pt x="574727" y="146117"/>
                    <a:pt x="540985" y="146143"/>
                  </a:cubicBezTo>
                  <a:cubicBezTo>
                    <a:pt x="400570" y="146143"/>
                    <a:pt x="255707" y="207349"/>
                    <a:pt x="196194" y="343106"/>
                  </a:cubicBezTo>
                  <a:cubicBezTo>
                    <a:pt x="181031" y="378434"/>
                    <a:pt x="172626" y="416291"/>
                    <a:pt x="171415" y="454718"/>
                  </a:cubicBezTo>
                  <a:cubicBezTo>
                    <a:pt x="169642" y="517443"/>
                    <a:pt x="180221" y="579906"/>
                    <a:pt x="202548" y="638550"/>
                  </a:cubicBezTo>
                  <a:cubicBezTo>
                    <a:pt x="208690" y="655493"/>
                    <a:pt x="216314" y="659729"/>
                    <a:pt x="227963" y="659729"/>
                  </a:cubicBezTo>
                  <a:moveTo>
                    <a:pt x="591179" y="9"/>
                  </a:moveTo>
                  <a:cubicBezTo>
                    <a:pt x="391886" y="9"/>
                    <a:pt x="142188" y="83242"/>
                    <a:pt x="40530" y="317691"/>
                  </a:cubicBezTo>
                  <a:cubicBezTo>
                    <a:pt x="16146" y="374634"/>
                    <a:pt x="2504" y="435595"/>
                    <a:pt x="291" y="497499"/>
                  </a:cubicBezTo>
                  <a:cubicBezTo>
                    <a:pt x="-2331" y="596576"/>
                    <a:pt x="14431" y="695212"/>
                    <a:pt x="49637" y="787860"/>
                  </a:cubicBezTo>
                  <a:cubicBezTo>
                    <a:pt x="56414" y="816534"/>
                    <a:pt x="82015" y="836788"/>
                    <a:pt x="111479" y="836783"/>
                  </a:cubicBezTo>
                  <a:cubicBezTo>
                    <a:pt x="123216" y="836370"/>
                    <a:pt x="134901" y="835023"/>
                    <a:pt x="146424" y="832759"/>
                  </a:cubicBezTo>
                  <a:lnTo>
                    <a:pt x="152778" y="831700"/>
                  </a:lnTo>
                  <a:cubicBezTo>
                    <a:pt x="199371" y="823864"/>
                    <a:pt x="244270" y="812216"/>
                    <a:pt x="290228" y="800144"/>
                  </a:cubicBezTo>
                  <a:cubicBezTo>
                    <a:pt x="417301" y="766893"/>
                    <a:pt x="1064313" y="564000"/>
                    <a:pt x="1234167" y="427397"/>
                  </a:cubicBezTo>
                  <a:cubicBezTo>
                    <a:pt x="1240517" y="422698"/>
                    <a:pt x="1245072" y="415973"/>
                    <a:pt x="1247086" y="408336"/>
                  </a:cubicBezTo>
                  <a:lnTo>
                    <a:pt x="1247086" y="407065"/>
                  </a:lnTo>
                  <a:cubicBezTo>
                    <a:pt x="1248168" y="399276"/>
                    <a:pt x="1246760" y="391344"/>
                    <a:pt x="1243062" y="384404"/>
                  </a:cubicBezTo>
                  <a:cubicBezTo>
                    <a:pt x="1205364" y="305407"/>
                    <a:pt x="1146063" y="205867"/>
                    <a:pt x="1041652" y="137671"/>
                  </a:cubicBezTo>
                  <a:cubicBezTo>
                    <a:pt x="953046" y="79995"/>
                    <a:pt x="854641" y="39012"/>
                    <a:pt x="751291" y="16740"/>
                  </a:cubicBezTo>
                  <a:cubicBezTo>
                    <a:pt x="698670" y="5473"/>
                    <a:pt x="644994" y="-135"/>
                    <a:pt x="591179" y="9"/>
                  </a:cubicBezTo>
                  <a:close/>
                  <a:moveTo>
                    <a:pt x="226904" y="635373"/>
                  </a:moveTo>
                  <a:cubicBezTo>
                    <a:pt x="226904" y="634314"/>
                    <a:pt x="225421" y="632620"/>
                    <a:pt x="224362" y="629655"/>
                  </a:cubicBezTo>
                  <a:cubicBezTo>
                    <a:pt x="203258" y="573957"/>
                    <a:pt x="193188" y="514686"/>
                    <a:pt x="194712" y="455141"/>
                  </a:cubicBezTo>
                  <a:cubicBezTo>
                    <a:pt x="196120" y="419879"/>
                    <a:pt x="204092" y="385188"/>
                    <a:pt x="218220" y="352848"/>
                  </a:cubicBezTo>
                  <a:cubicBezTo>
                    <a:pt x="277309" y="218151"/>
                    <a:pt x="423655" y="170075"/>
                    <a:pt x="540985" y="170075"/>
                  </a:cubicBezTo>
                  <a:cubicBezTo>
                    <a:pt x="573027" y="170020"/>
                    <a:pt x="604981" y="173429"/>
                    <a:pt x="636290" y="180241"/>
                  </a:cubicBezTo>
                  <a:cubicBezTo>
                    <a:pt x="698979" y="193793"/>
                    <a:pt x="758684" y="218623"/>
                    <a:pt x="812497" y="253519"/>
                  </a:cubicBezTo>
                  <a:cubicBezTo>
                    <a:pt x="860793" y="286869"/>
                    <a:pt x="899146" y="332688"/>
                    <a:pt x="923474" y="386098"/>
                  </a:cubicBezTo>
                  <a:cubicBezTo>
                    <a:pt x="802543" y="470814"/>
                    <a:pt x="409253" y="593651"/>
                    <a:pt x="334280" y="613559"/>
                  </a:cubicBezTo>
                  <a:cubicBezTo>
                    <a:pt x="306112" y="620760"/>
                    <a:pt x="277097" y="628384"/>
                    <a:pt x="248294" y="633043"/>
                  </a:cubicBezTo>
                  <a:lnTo>
                    <a:pt x="244270" y="633043"/>
                  </a:lnTo>
                  <a:cubicBezTo>
                    <a:pt x="238882" y="634073"/>
                    <a:pt x="233436" y="634780"/>
                    <a:pt x="227963" y="635161"/>
                  </a:cubicBezTo>
                  <a:close/>
                </a:path>
              </a:pathLst>
            </a:custGeom>
            <a:solidFill>
              <a:srgbClr val="190B0B"/>
            </a:solidFill>
            <a:ln w="2116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C4A56FD4-2FCC-42EF-8C53-9E691ECD6BF2}"/>
                </a:ext>
              </a:extLst>
            </p:cNvPr>
            <p:cNvSpPr/>
            <p:nvPr/>
          </p:nvSpPr>
          <p:spPr>
            <a:xfrm>
              <a:off x="440365" y="660990"/>
              <a:ext cx="1087718" cy="773186"/>
            </a:xfrm>
            <a:custGeom>
              <a:avLst/>
              <a:gdLst>
                <a:gd name="connsiteX0" fmla="*/ 1085802 w 1087718"/>
                <a:gd name="connsiteY0" fmla="*/ 358775 h 773186"/>
                <a:gd name="connsiteX1" fmla="*/ 892651 w 1087718"/>
                <a:gd name="connsiteY1" fmla="*/ 121149 h 773186"/>
                <a:gd name="connsiteX2" fmla="*/ 610338 w 1087718"/>
                <a:gd name="connsiteY2" fmla="*/ 3607 h 773186"/>
                <a:gd name="connsiteX3" fmla="*/ 592971 w 1087718"/>
                <a:gd name="connsiteY3" fmla="*/ 6 h 773186"/>
                <a:gd name="connsiteX4" fmla="*/ 808571 w 1087718"/>
                <a:gd name="connsiteY4" fmla="*/ 100606 h 773186"/>
                <a:gd name="connsiteX5" fmla="*/ 1001934 w 1087718"/>
                <a:gd name="connsiteY5" fmla="*/ 338020 h 773186"/>
                <a:gd name="connsiteX6" fmla="*/ 1003840 w 1087718"/>
                <a:gd name="connsiteY6" fmla="*/ 345432 h 773186"/>
                <a:gd name="connsiteX7" fmla="*/ 999181 w 1087718"/>
                <a:gd name="connsiteY7" fmla="*/ 351574 h 773186"/>
                <a:gd name="connsiteX8" fmla="*/ 72820 w 1087718"/>
                <a:gd name="connsiteY8" fmla="*/ 756301 h 773186"/>
                <a:gd name="connsiteX9" fmla="*/ 12672 w 1087718"/>
                <a:gd name="connsiteY9" fmla="*/ 771338 h 773186"/>
                <a:gd name="connsiteX10" fmla="*/ 148005 w 1087718"/>
                <a:gd name="connsiteY10" fmla="*/ 740205 h 773186"/>
                <a:gd name="connsiteX11" fmla="*/ 1083049 w 1087718"/>
                <a:gd name="connsiteY11" fmla="*/ 372118 h 773186"/>
                <a:gd name="connsiteX12" fmla="*/ 1087708 w 1087718"/>
                <a:gd name="connsiteY12" fmla="*/ 366188 h 773186"/>
                <a:gd name="connsiteX13" fmla="*/ 1085802 w 1087718"/>
                <a:gd name="connsiteY13" fmla="*/ 358775 h 77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7718" h="773186">
                  <a:moveTo>
                    <a:pt x="1085802" y="358775"/>
                  </a:moveTo>
                  <a:cubicBezTo>
                    <a:pt x="1038997" y="263894"/>
                    <a:pt x="983085" y="180238"/>
                    <a:pt x="892651" y="121149"/>
                  </a:cubicBezTo>
                  <a:cubicBezTo>
                    <a:pt x="806456" y="65167"/>
                    <a:pt x="710793" y="25338"/>
                    <a:pt x="610338" y="3607"/>
                  </a:cubicBezTo>
                  <a:lnTo>
                    <a:pt x="592971" y="6"/>
                  </a:lnTo>
                  <a:cubicBezTo>
                    <a:pt x="669192" y="23286"/>
                    <a:pt x="741765" y="57149"/>
                    <a:pt x="808571" y="100606"/>
                  </a:cubicBezTo>
                  <a:cubicBezTo>
                    <a:pt x="900064" y="159483"/>
                    <a:pt x="955129" y="243139"/>
                    <a:pt x="1001934" y="338020"/>
                  </a:cubicBezTo>
                  <a:cubicBezTo>
                    <a:pt x="1003342" y="340225"/>
                    <a:pt x="1004009" y="342821"/>
                    <a:pt x="1003840" y="345432"/>
                  </a:cubicBezTo>
                  <a:cubicBezTo>
                    <a:pt x="1002914" y="347887"/>
                    <a:pt x="1001296" y="350022"/>
                    <a:pt x="999181" y="351574"/>
                  </a:cubicBezTo>
                  <a:cubicBezTo>
                    <a:pt x="833986" y="483942"/>
                    <a:pt x="196504" y="723898"/>
                    <a:pt x="72820" y="756301"/>
                  </a:cubicBezTo>
                  <a:cubicBezTo>
                    <a:pt x="31521" y="767314"/>
                    <a:pt x="-25661" y="777480"/>
                    <a:pt x="12672" y="771338"/>
                  </a:cubicBezTo>
                  <a:cubicBezTo>
                    <a:pt x="58419" y="763714"/>
                    <a:pt x="103529" y="752065"/>
                    <a:pt x="148005" y="740205"/>
                  </a:cubicBezTo>
                  <a:cubicBezTo>
                    <a:pt x="271689" y="707590"/>
                    <a:pt x="918066" y="504485"/>
                    <a:pt x="1083049" y="372118"/>
                  </a:cubicBezTo>
                  <a:cubicBezTo>
                    <a:pt x="1085167" y="370659"/>
                    <a:pt x="1086791" y="368589"/>
                    <a:pt x="1087708" y="366188"/>
                  </a:cubicBezTo>
                  <a:cubicBezTo>
                    <a:pt x="1087909" y="363574"/>
                    <a:pt x="1087240" y="360967"/>
                    <a:pt x="1085802" y="358775"/>
                  </a:cubicBezTo>
                  <a:close/>
                </a:path>
              </a:pathLst>
            </a:custGeom>
            <a:solidFill>
              <a:srgbClr val="1EBAC6"/>
            </a:solidFill>
            <a:ln w="21168"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414D7B4E-B8BC-4AAA-949A-57C0506E557C}"/>
                </a:ext>
              </a:extLst>
            </p:cNvPr>
            <p:cNvSpPr/>
            <p:nvPr/>
          </p:nvSpPr>
          <p:spPr>
            <a:xfrm>
              <a:off x="377405" y="1014887"/>
              <a:ext cx="1176270" cy="494524"/>
            </a:xfrm>
            <a:custGeom>
              <a:avLst/>
              <a:gdLst>
                <a:gd name="connsiteX0" fmla="*/ 1155116 w 1176270"/>
                <a:gd name="connsiteY0" fmla="*/ 6 h 494524"/>
                <a:gd name="connsiteX1" fmla="*/ 1176295 w 1176270"/>
                <a:gd name="connsiteY1" fmla="*/ 84721 h 494524"/>
                <a:gd name="connsiteX2" fmla="*/ 1159140 w 1176270"/>
                <a:gd name="connsiteY2" fmla="*/ 100182 h 494524"/>
                <a:gd name="connsiteX3" fmla="*/ 1086285 w 1176270"/>
                <a:gd name="connsiteY3" fmla="*/ 139151 h 494524"/>
                <a:gd name="connsiteX4" fmla="*/ 163313 w 1176270"/>
                <a:gd name="connsiteY4" fmla="*/ 483730 h 494524"/>
                <a:gd name="connsiteX5" fmla="*/ 113966 w 1176270"/>
                <a:gd name="connsiteY5" fmla="*/ 494531 h 494524"/>
                <a:gd name="connsiteX6" fmla="*/ 24 w 1176270"/>
                <a:gd name="connsiteY6" fmla="*/ 409816 h 494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70" h="494524">
                  <a:moveTo>
                    <a:pt x="1155116" y="6"/>
                  </a:moveTo>
                  <a:cubicBezTo>
                    <a:pt x="1166982" y="26821"/>
                    <a:pt x="1174147" y="55478"/>
                    <a:pt x="1176295" y="84721"/>
                  </a:cubicBezTo>
                  <a:cubicBezTo>
                    <a:pt x="1172607" y="91759"/>
                    <a:pt x="1166521" y="97244"/>
                    <a:pt x="1159140" y="100182"/>
                  </a:cubicBezTo>
                  <a:cubicBezTo>
                    <a:pt x="1134996" y="113313"/>
                    <a:pt x="1110852" y="126444"/>
                    <a:pt x="1086285" y="139151"/>
                  </a:cubicBezTo>
                  <a:cubicBezTo>
                    <a:pt x="794653" y="291426"/>
                    <a:pt x="475912" y="382495"/>
                    <a:pt x="163313" y="483730"/>
                  </a:cubicBezTo>
                  <a:cubicBezTo>
                    <a:pt x="147513" y="489832"/>
                    <a:pt x="130871" y="493474"/>
                    <a:pt x="113966" y="494531"/>
                  </a:cubicBezTo>
                  <a:cubicBezTo>
                    <a:pt x="62521" y="491456"/>
                    <a:pt x="17785" y="458197"/>
                    <a:pt x="24" y="409816"/>
                  </a:cubicBezTo>
                </a:path>
              </a:pathLst>
            </a:custGeom>
            <a:noFill/>
            <a:ln w="24132" cap="flat">
              <a:solidFill>
                <a:srgbClr val="190B0B"/>
              </a:solid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2081C97-FEA7-4DCE-9EAF-C8308EA6EC2C}"/>
                </a:ext>
              </a:extLst>
            </p:cNvPr>
            <p:cNvSpPr/>
            <p:nvPr/>
          </p:nvSpPr>
          <p:spPr>
            <a:xfrm>
              <a:off x="519726" y="1437193"/>
              <a:ext cx="23720" cy="49981"/>
            </a:xfrm>
            <a:custGeom>
              <a:avLst/>
              <a:gdLst>
                <a:gd name="connsiteX0" fmla="*/ 24 w 23720"/>
                <a:gd name="connsiteY0" fmla="*/ 6 h 49981"/>
                <a:gd name="connsiteX1" fmla="*/ 23745 w 23720"/>
                <a:gd name="connsiteY1" fmla="*/ 49988 h 49981"/>
              </a:gdLst>
              <a:ahLst/>
              <a:cxnLst>
                <a:cxn ang="0">
                  <a:pos x="connsiteX0" y="connsiteY0"/>
                </a:cxn>
                <a:cxn ang="0">
                  <a:pos x="connsiteX1" y="connsiteY1"/>
                </a:cxn>
              </a:cxnLst>
              <a:rect l="l" t="t" r="r" b="b"/>
              <a:pathLst>
                <a:path w="23720" h="49981">
                  <a:moveTo>
                    <a:pt x="24" y="6"/>
                  </a:moveTo>
                  <a:cubicBezTo>
                    <a:pt x="7437" y="16949"/>
                    <a:pt x="15273" y="33681"/>
                    <a:pt x="23745" y="49988"/>
                  </a:cubicBezTo>
                </a:path>
              </a:pathLst>
            </a:custGeom>
            <a:noFill/>
            <a:ln w="24132" cap="rnd">
              <a:solidFill>
                <a:srgbClr val="190B0B"/>
              </a:solid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D02B1D0-775C-4D4F-8B72-3C87F0731F7A}"/>
                </a:ext>
              </a:extLst>
            </p:cNvPr>
            <p:cNvSpPr/>
            <p:nvPr/>
          </p:nvSpPr>
          <p:spPr>
            <a:xfrm>
              <a:off x="606136" y="1412625"/>
              <a:ext cx="23720" cy="49981"/>
            </a:xfrm>
            <a:custGeom>
              <a:avLst/>
              <a:gdLst>
                <a:gd name="connsiteX0" fmla="*/ 24 w 23720"/>
                <a:gd name="connsiteY0" fmla="*/ 6 h 49981"/>
                <a:gd name="connsiteX1" fmla="*/ 23745 w 23720"/>
                <a:gd name="connsiteY1" fmla="*/ 49988 h 49981"/>
              </a:gdLst>
              <a:ahLst/>
              <a:cxnLst>
                <a:cxn ang="0">
                  <a:pos x="connsiteX0" y="connsiteY0"/>
                </a:cxn>
                <a:cxn ang="0">
                  <a:pos x="connsiteX1" y="connsiteY1"/>
                </a:cxn>
              </a:cxnLst>
              <a:rect l="l" t="t" r="r" b="b"/>
              <a:pathLst>
                <a:path w="23720" h="49981">
                  <a:moveTo>
                    <a:pt x="24" y="6"/>
                  </a:moveTo>
                  <a:cubicBezTo>
                    <a:pt x="7225" y="16949"/>
                    <a:pt x="15273" y="33681"/>
                    <a:pt x="23745" y="49988"/>
                  </a:cubicBezTo>
                </a:path>
              </a:pathLst>
            </a:custGeom>
            <a:noFill/>
            <a:ln w="24132" cap="rnd">
              <a:solidFill>
                <a:srgbClr val="190B0B"/>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21E4401-19FA-4E1C-9CE3-BBCAFF1BA044}"/>
                </a:ext>
              </a:extLst>
            </p:cNvPr>
            <p:cNvSpPr/>
            <p:nvPr/>
          </p:nvSpPr>
          <p:spPr>
            <a:xfrm>
              <a:off x="694239" y="1387634"/>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6949"/>
                    <a:pt x="15485" y="33681"/>
                    <a:pt x="23956" y="50200"/>
                  </a:cubicBezTo>
                </a:path>
              </a:pathLst>
            </a:custGeom>
            <a:noFill/>
            <a:ln w="24132" cap="rnd">
              <a:solidFill>
                <a:srgbClr val="190B0B"/>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ED688783-ABEA-4EE7-8D11-CA5084C492D0}"/>
                </a:ext>
              </a:extLst>
            </p:cNvPr>
            <p:cNvSpPr/>
            <p:nvPr/>
          </p:nvSpPr>
          <p:spPr>
            <a:xfrm>
              <a:off x="778743" y="1359678"/>
              <a:ext cx="23720" cy="49981"/>
            </a:xfrm>
            <a:custGeom>
              <a:avLst/>
              <a:gdLst>
                <a:gd name="connsiteX0" fmla="*/ 24 w 23720"/>
                <a:gd name="connsiteY0" fmla="*/ 6 h 49981"/>
                <a:gd name="connsiteX1" fmla="*/ 23745 w 23720"/>
                <a:gd name="connsiteY1" fmla="*/ 49988 h 49981"/>
              </a:gdLst>
              <a:ahLst/>
              <a:cxnLst>
                <a:cxn ang="0">
                  <a:pos x="connsiteX0" y="connsiteY0"/>
                </a:cxn>
                <a:cxn ang="0">
                  <a:pos x="connsiteX1" y="connsiteY1"/>
                </a:cxn>
              </a:cxnLst>
              <a:rect l="l" t="t" r="r" b="b"/>
              <a:pathLst>
                <a:path w="23720" h="49981">
                  <a:moveTo>
                    <a:pt x="24" y="6"/>
                  </a:moveTo>
                  <a:cubicBezTo>
                    <a:pt x="7437" y="16949"/>
                    <a:pt x="15273" y="33681"/>
                    <a:pt x="23745" y="49988"/>
                  </a:cubicBezTo>
                </a:path>
              </a:pathLst>
            </a:custGeom>
            <a:noFill/>
            <a:ln w="24132" cap="rnd">
              <a:solidFill>
                <a:srgbClr val="190B0B"/>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C988DCF-6335-4FCD-AD28-69CAE41448D0}"/>
                </a:ext>
              </a:extLst>
            </p:cNvPr>
            <p:cNvSpPr/>
            <p:nvPr/>
          </p:nvSpPr>
          <p:spPr>
            <a:xfrm>
              <a:off x="863246" y="1332146"/>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6949"/>
                    <a:pt x="15273" y="33681"/>
                    <a:pt x="23956" y="50200"/>
                  </a:cubicBezTo>
                </a:path>
              </a:pathLst>
            </a:custGeom>
            <a:noFill/>
            <a:ln w="24132" cap="rnd">
              <a:solidFill>
                <a:srgbClr val="190B0B"/>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F7DC68E9-0057-414C-B42B-F8B68C7C5C15}"/>
                </a:ext>
              </a:extLst>
            </p:cNvPr>
            <p:cNvSpPr/>
            <p:nvPr/>
          </p:nvSpPr>
          <p:spPr>
            <a:xfrm>
              <a:off x="950503" y="1301648"/>
              <a:ext cx="23720" cy="50193"/>
            </a:xfrm>
            <a:custGeom>
              <a:avLst/>
              <a:gdLst>
                <a:gd name="connsiteX0" fmla="*/ 24 w 23720"/>
                <a:gd name="connsiteY0" fmla="*/ 6 h 50193"/>
                <a:gd name="connsiteX1" fmla="*/ 23745 w 23720"/>
                <a:gd name="connsiteY1" fmla="*/ 50200 h 50193"/>
              </a:gdLst>
              <a:ahLst/>
              <a:cxnLst>
                <a:cxn ang="0">
                  <a:pos x="connsiteX0" y="connsiteY0"/>
                </a:cxn>
                <a:cxn ang="0">
                  <a:pos x="connsiteX1" y="connsiteY1"/>
                </a:cxn>
              </a:cxnLst>
              <a:rect l="l" t="t" r="r" b="b"/>
              <a:pathLst>
                <a:path w="23720" h="50193">
                  <a:moveTo>
                    <a:pt x="24" y="6"/>
                  </a:moveTo>
                  <a:cubicBezTo>
                    <a:pt x="7437" y="16949"/>
                    <a:pt x="15273" y="33681"/>
                    <a:pt x="23745" y="50200"/>
                  </a:cubicBezTo>
                </a:path>
              </a:pathLst>
            </a:custGeom>
            <a:noFill/>
            <a:ln w="24132" cap="rnd">
              <a:solidFill>
                <a:srgbClr val="190B0B"/>
              </a:solid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F7177657-3642-45D2-B778-8F867A19841F}"/>
                </a:ext>
              </a:extLst>
            </p:cNvPr>
            <p:cNvSpPr/>
            <p:nvPr/>
          </p:nvSpPr>
          <p:spPr>
            <a:xfrm>
              <a:off x="1030347" y="1269880"/>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7161"/>
                    <a:pt x="15273" y="33681"/>
                    <a:pt x="23956" y="50200"/>
                  </a:cubicBezTo>
                </a:path>
              </a:pathLst>
            </a:custGeom>
            <a:noFill/>
            <a:ln w="24132" cap="rnd">
              <a:solidFill>
                <a:srgbClr val="190B0B"/>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67403E2-C6AD-46A4-B7A4-0810FFDAD66C}"/>
                </a:ext>
              </a:extLst>
            </p:cNvPr>
            <p:cNvSpPr/>
            <p:nvPr/>
          </p:nvSpPr>
          <p:spPr>
            <a:xfrm>
              <a:off x="1114427" y="1236629"/>
              <a:ext cx="23932" cy="49981"/>
            </a:xfrm>
            <a:custGeom>
              <a:avLst/>
              <a:gdLst>
                <a:gd name="connsiteX0" fmla="*/ 24 w 23932"/>
                <a:gd name="connsiteY0" fmla="*/ 6 h 49981"/>
                <a:gd name="connsiteX1" fmla="*/ 23956 w 23932"/>
                <a:gd name="connsiteY1" fmla="*/ 49988 h 49981"/>
              </a:gdLst>
              <a:ahLst/>
              <a:cxnLst>
                <a:cxn ang="0">
                  <a:pos x="connsiteX0" y="connsiteY0"/>
                </a:cxn>
                <a:cxn ang="0">
                  <a:pos x="connsiteX1" y="connsiteY1"/>
                </a:cxn>
              </a:cxnLst>
              <a:rect l="l" t="t" r="r" b="b"/>
              <a:pathLst>
                <a:path w="23932" h="49981">
                  <a:moveTo>
                    <a:pt x="24" y="6"/>
                  </a:moveTo>
                  <a:cubicBezTo>
                    <a:pt x="7437" y="16949"/>
                    <a:pt x="15485" y="33681"/>
                    <a:pt x="23956" y="49988"/>
                  </a:cubicBezTo>
                </a:path>
              </a:pathLst>
            </a:custGeom>
            <a:noFill/>
            <a:ln w="24132" cap="rnd">
              <a:solidFill>
                <a:srgbClr val="190B0B"/>
              </a:solid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C9D6CBC8-5B13-4714-B99D-2CDCBECA8523}"/>
                </a:ext>
              </a:extLst>
            </p:cNvPr>
            <p:cNvSpPr/>
            <p:nvPr/>
          </p:nvSpPr>
          <p:spPr>
            <a:xfrm>
              <a:off x="1195541" y="1203591"/>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6949"/>
                    <a:pt x="15485" y="33681"/>
                    <a:pt x="23956" y="50200"/>
                  </a:cubicBezTo>
                </a:path>
              </a:pathLst>
            </a:custGeom>
            <a:noFill/>
            <a:ln w="24132" cap="rnd">
              <a:solidFill>
                <a:srgbClr val="190B0B"/>
              </a:solid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2A165E27-3184-493B-B5BB-9AD081548DFF}"/>
                </a:ext>
              </a:extLst>
            </p:cNvPr>
            <p:cNvSpPr/>
            <p:nvPr/>
          </p:nvSpPr>
          <p:spPr>
            <a:xfrm>
              <a:off x="1284069" y="1167587"/>
              <a:ext cx="23932" cy="49981"/>
            </a:xfrm>
            <a:custGeom>
              <a:avLst/>
              <a:gdLst>
                <a:gd name="connsiteX0" fmla="*/ 24 w 23932"/>
                <a:gd name="connsiteY0" fmla="*/ 6 h 49981"/>
                <a:gd name="connsiteX1" fmla="*/ 23956 w 23932"/>
                <a:gd name="connsiteY1" fmla="*/ 49988 h 49981"/>
              </a:gdLst>
              <a:ahLst/>
              <a:cxnLst>
                <a:cxn ang="0">
                  <a:pos x="connsiteX0" y="connsiteY0"/>
                </a:cxn>
                <a:cxn ang="0">
                  <a:pos x="connsiteX1" y="connsiteY1"/>
                </a:cxn>
              </a:cxnLst>
              <a:rect l="l" t="t" r="r" b="b"/>
              <a:pathLst>
                <a:path w="23932" h="49981">
                  <a:moveTo>
                    <a:pt x="24" y="6"/>
                  </a:moveTo>
                  <a:cubicBezTo>
                    <a:pt x="7437" y="16949"/>
                    <a:pt x="15485" y="33681"/>
                    <a:pt x="23956" y="49988"/>
                  </a:cubicBezTo>
                </a:path>
              </a:pathLst>
            </a:custGeom>
            <a:noFill/>
            <a:ln w="24132" cap="rnd">
              <a:solidFill>
                <a:srgbClr val="190B0B"/>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06AFC4C2-ADDE-4C50-ADB3-A0F91884F3FF}"/>
                </a:ext>
              </a:extLst>
            </p:cNvPr>
            <p:cNvSpPr/>
            <p:nvPr/>
          </p:nvSpPr>
          <p:spPr>
            <a:xfrm>
              <a:off x="1369208" y="1134759"/>
              <a:ext cx="23720" cy="50193"/>
            </a:xfrm>
            <a:custGeom>
              <a:avLst/>
              <a:gdLst>
                <a:gd name="connsiteX0" fmla="*/ 24 w 23720"/>
                <a:gd name="connsiteY0" fmla="*/ 6 h 50193"/>
                <a:gd name="connsiteX1" fmla="*/ 23745 w 23720"/>
                <a:gd name="connsiteY1" fmla="*/ 50200 h 50193"/>
              </a:gdLst>
              <a:ahLst/>
              <a:cxnLst>
                <a:cxn ang="0">
                  <a:pos x="connsiteX0" y="connsiteY0"/>
                </a:cxn>
                <a:cxn ang="0">
                  <a:pos x="connsiteX1" y="connsiteY1"/>
                </a:cxn>
              </a:cxnLst>
              <a:rect l="l" t="t" r="r" b="b"/>
              <a:pathLst>
                <a:path w="23720" h="50193">
                  <a:moveTo>
                    <a:pt x="24" y="6"/>
                  </a:moveTo>
                  <a:cubicBezTo>
                    <a:pt x="7437" y="17161"/>
                    <a:pt x="15273" y="33681"/>
                    <a:pt x="23745" y="50200"/>
                  </a:cubicBezTo>
                </a:path>
              </a:pathLst>
            </a:custGeom>
            <a:noFill/>
            <a:ln w="24132" cap="rnd">
              <a:solidFill>
                <a:srgbClr val="190B0B"/>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6F45A7C0-CEB9-43B5-862E-141BCA991B14}"/>
                </a:ext>
              </a:extLst>
            </p:cNvPr>
            <p:cNvSpPr/>
            <p:nvPr/>
          </p:nvSpPr>
          <p:spPr>
            <a:xfrm>
              <a:off x="1446934" y="1090708"/>
              <a:ext cx="23720" cy="50193"/>
            </a:xfrm>
            <a:custGeom>
              <a:avLst/>
              <a:gdLst>
                <a:gd name="connsiteX0" fmla="*/ 23745 w 23720"/>
                <a:gd name="connsiteY0" fmla="*/ 50200 h 50193"/>
                <a:gd name="connsiteX1" fmla="*/ 24 w 23720"/>
                <a:gd name="connsiteY1" fmla="*/ 6 h 50193"/>
              </a:gdLst>
              <a:ahLst/>
              <a:cxnLst>
                <a:cxn ang="0">
                  <a:pos x="connsiteX0" y="connsiteY0"/>
                </a:cxn>
                <a:cxn ang="0">
                  <a:pos x="connsiteX1" y="connsiteY1"/>
                </a:cxn>
              </a:cxnLst>
              <a:rect l="l" t="t" r="r" b="b"/>
              <a:pathLst>
                <a:path w="23720" h="50193">
                  <a:moveTo>
                    <a:pt x="23745" y="50200"/>
                  </a:moveTo>
                  <a:cubicBezTo>
                    <a:pt x="15273" y="33681"/>
                    <a:pt x="7437" y="16949"/>
                    <a:pt x="24" y="6"/>
                  </a:cubicBezTo>
                </a:path>
              </a:pathLst>
            </a:custGeom>
            <a:solidFill>
              <a:srgbClr val="009B93"/>
            </a:solidFill>
            <a:ln w="21168"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C55B7977-DCEE-4393-9E42-98847ACC89E9}"/>
                </a:ext>
              </a:extLst>
            </p:cNvPr>
            <p:cNvSpPr/>
            <p:nvPr/>
          </p:nvSpPr>
          <p:spPr>
            <a:xfrm>
              <a:off x="365681" y="1004859"/>
              <a:ext cx="370796" cy="383124"/>
            </a:xfrm>
            <a:custGeom>
              <a:avLst/>
              <a:gdLst>
                <a:gd name="connsiteX0" fmla="*/ 58553 w 370796"/>
                <a:gd name="connsiteY0" fmla="*/ 175653 h 383124"/>
                <a:gd name="connsiteX1" fmla="*/ 76767 w 370796"/>
                <a:gd name="connsiteY1" fmla="*/ 256556 h 383124"/>
                <a:gd name="connsiteX2" fmla="*/ 123996 w 370796"/>
                <a:gd name="connsiteY2" fmla="*/ 312468 h 383124"/>
                <a:gd name="connsiteX3" fmla="*/ 179696 w 370796"/>
                <a:gd name="connsiteY3" fmla="*/ 315009 h 383124"/>
                <a:gd name="connsiteX4" fmla="*/ 370305 w 370796"/>
                <a:gd name="connsiteY4" fmla="*/ 282182 h 383124"/>
                <a:gd name="connsiteX5" fmla="*/ 349126 w 370796"/>
                <a:gd name="connsiteY5" fmla="*/ 323269 h 383124"/>
                <a:gd name="connsiteX6" fmla="*/ 302956 w 370796"/>
                <a:gd name="connsiteY6" fmla="*/ 335129 h 383124"/>
                <a:gd name="connsiteX7" fmla="*/ 107052 w 370796"/>
                <a:gd name="connsiteY7" fmla="*/ 381299 h 383124"/>
                <a:gd name="connsiteX8" fmla="*/ 72955 w 370796"/>
                <a:gd name="connsiteY8" fmla="*/ 378546 h 383124"/>
                <a:gd name="connsiteX9" fmla="*/ 56647 w 370796"/>
                <a:gd name="connsiteY9" fmla="*/ 357367 h 383124"/>
                <a:gd name="connsiteX10" fmla="*/ 523 w 370796"/>
                <a:gd name="connsiteY10" fmla="*/ 102162 h 383124"/>
                <a:gd name="connsiteX11" fmla="*/ 62365 w 370796"/>
                <a:gd name="connsiteY11" fmla="*/ 8975 h 383124"/>
                <a:gd name="connsiteX12" fmla="*/ 58765 w 370796"/>
                <a:gd name="connsiteY12" fmla="*/ 82042 h 383124"/>
                <a:gd name="connsiteX13" fmla="*/ 58553 w 370796"/>
                <a:gd name="connsiteY13" fmla="*/ 175653 h 38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96" h="383124">
                  <a:moveTo>
                    <a:pt x="58553" y="175653"/>
                  </a:moveTo>
                  <a:cubicBezTo>
                    <a:pt x="60943" y="203318"/>
                    <a:pt x="67071" y="230533"/>
                    <a:pt x="76767" y="256556"/>
                  </a:cubicBezTo>
                  <a:cubicBezTo>
                    <a:pt x="84204" y="280867"/>
                    <a:pt x="101270" y="301071"/>
                    <a:pt x="123996" y="312468"/>
                  </a:cubicBezTo>
                  <a:cubicBezTo>
                    <a:pt x="142073" y="317870"/>
                    <a:pt x="161202" y="318743"/>
                    <a:pt x="179696" y="315009"/>
                  </a:cubicBezTo>
                  <a:cubicBezTo>
                    <a:pt x="243938" y="306961"/>
                    <a:pt x="307474" y="296018"/>
                    <a:pt x="370305" y="282182"/>
                  </a:cubicBezTo>
                  <a:cubicBezTo>
                    <a:pt x="373079" y="299049"/>
                    <a:pt x="364474" y="315742"/>
                    <a:pt x="349126" y="323269"/>
                  </a:cubicBezTo>
                  <a:cubicBezTo>
                    <a:pt x="334607" y="330057"/>
                    <a:pt x="318949" y="334079"/>
                    <a:pt x="302956" y="335129"/>
                  </a:cubicBezTo>
                  <a:cubicBezTo>
                    <a:pt x="236667" y="345507"/>
                    <a:pt x="173130" y="370074"/>
                    <a:pt x="107052" y="381299"/>
                  </a:cubicBezTo>
                  <a:cubicBezTo>
                    <a:pt x="95722" y="384476"/>
                    <a:pt x="83629" y="383499"/>
                    <a:pt x="72955" y="378546"/>
                  </a:cubicBezTo>
                  <a:cubicBezTo>
                    <a:pt x="65776" y="373018"/>
                    <a:pt x="60157" y="365720"/>
                    <a:pt x="56647" y="357367"/>
                  </a:cubicBezTo>
                  <a:cubicBezTo>
                    <a:pt x="15944" y="278671"/>
                    <a:pt x="-3407" y="190675"/>
                    <a:pt x="523" y="102162"/>
                  </a:cubicBezTo>
                  <a:cubicBezTo>
                    <a:pt x="523" y="84796"/>
                    <a:pt x="21702" y="-32959"/>
                    <a:pt x="62365" y="8975"/>
                  </a:cubicBezTo>
                  <a:cubicBezTo>
                    <a:pt x="75708" y="22530"/>
                    <a:pt x="60247" y="64464"/>
                    <a:pt x="58765" y="82042"/>
                  </a:cubicBezTo>
                  <a:cubicBezTo>
                    <a:pt x="55770" y="113171"/>
                    <a:pt x="55699" y="144511"/>
                    <a:pt x="58553" y="175653"/>
                  </a:cubicBezTo>
                  <a:close/>
                </a:path>
              </a:pathLst>
            </a:custGeom>
            <a:solidFill>
              <a:srgbClr val="87F1F9"/>
            </a:solidFill>
            <a:ln w="21168" cap="flat">
              <a:noFill/>
              <a:prstDash val="solid"/>
              <a:miter/>
            </a:ln>
          </p:spPr>
          <p:txBody>
            <a:bodyPr rtlCol="0" anchor="ctr"/>
            <a:lstStyle/>
            <a:p>
              <a:endParaRPr lang="en-US"/>
            </a:p>
          </p:txBody>
        </p:sp>
      </p:grpSp>
      <p:grpSp>
        <p:nvGrpSpPr>
          <p:cNvPr id="46" name="Group 45">
            <a:extLst>
              <a:ext uri="{FF2B5EF4-FFF2-40B4-BE49-F238E27FC236}">
                <a16:creationId xmlns:a16="http://schemas.microsoft.com/office/drawing/2014/main" id="{25690431-3F3C-4100-BB2E-EB43B6B8B1B7}"/>
              </a:ext>
            </a:extLst>
          </p:cNvPr>
          <p:cNvGrpSpPr/>
          <p:nvPr/>
        </p:nvGrpSpPr>
        <p:grpSpPr>
          <a:xfrm>
            <a:off x="772158" y="169853"/>
            <a:ext cx="801825" cy="411081"/>
            <a:chOff x="772158" y="169853"/>
            <a:chExt cx="801825" cy="411081"/>
          </a:xfrm>
        </p:grpSpPr>
        <p:sp>
          <p:nvSpPr>
            <p:cNvPr id="47" name="Freeform: Shape 46">
              <a:extLst>
                <a:ext uri="{FF2B5EF4-FFF2-40B4-BE49-F238E27FC236}">
                  <a16:creationId xmlns:a16="http://schemas.microsoft.com/office/drawing/2014/main" id="{634E537C-B3E4-4939-8081-37C4EEB2B81D}"/>
                </a:ext>
              </a:extLst>
            </p:cNvPr>
            <p:cNvSpPr/>
            <p:nvPr/>
          </p:nvSpPr>
          <p:spPr>
            <a:xfrm>
              <a:off x="950079" y="174936"/>
              <a:ext cx="536247" cy="390748"/>
            </a:xfrm>
            <a:custGeom>
              <a:avLst/>
              <a:gdLst>
                <a:gd name="connsiteX0" fmla="*/ 449650 w 536247"/>
                <a:gd name="connsiteY0" fmla="*/ 390755 h 390748"/>
                <a:gd name="connsiteX1" fmla="*/ 24 w 536247"/>
                <a:gd name="connsiteY1" fmla="*/ 254152 h 390748"/>
                <a:gd name="connsiteX2" fmla="*/ 58478 w 536247"/>
                <a:gd name="connsiteY2" fmla="*/ 6 h 390748"/>
                <a:gd name="connsiteX3" fmla="*/ 536271 w 536247"/>
                <a:gd name="connsiteY3" fmla="*/ 159483 h 390748"/>
                <a:gd name="connsiteX4" fmla="*/ 451556 w 536247"/>
                <a:gd name="connsiteY4" fmla="*/ 386308 h 390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47" h="390748">
                  <a:moveTo>
                    <a:pt x="449650" y="390755"/>
                  </a:moveTo>
                  <a:cubicBezTo>
                    <a:pt x="311776" y="354751"/>
                    <a:pt x="55089" y="269612"/>
                    <a:pt x="24" y="254152"/>
                  </a:cubicBezTo>
                  <a:cubicBezTo>
                    <a:pt x="8708" y="90440"/>
                    <a:pt x="58478" y="6"/>
                    <a:pt x="58478" y="6"/>
                  </a:cubicBezTo>
                  <a:cubicBezTo>
                    <a:pt x="220366" y="44955"/>
                    <a:pt x="379841" y="98184"/>
                    <a:pt x="536271" y="159483"/>
                  </a:cubicBezTo>
                  <a:cubicBezTo>
                    <a:pt x="498402" y="231137"/>
                    <a:pt x="469929" y="307372"/>
                    <a:pt x="451556" y="386308"/>
                  </a:cubicBezTo>
                  <a:close/>
                </a:path>
              </a:pathLst>
            </a:custGeom>
            <a:solidFill>
              <a:srgbClr val="FFC93C"/>
            </a:solidFill>
            <a:ln w="21168"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95F2B9F7-F1B4-4245-BAD5-790FEBE09C9E}"/>
                </a:ext>
              </a:extLst>
            </p:cNvPr>
            <p:cNvSpPr/>
            <p:nvPr/>
          </p:nvSpPr>
          <p:spPr>
            <a:xfrm>
              <a:off x="1399705" y="334413"/>
              <a:ext cx="173854" cy="246521"/>
            </a:xfrm>
            <a:custGeom>
              <a:avLst/>
              <a:gdLst>
                <a:gd name="connsiteX0" fmla="*/ 24 w 173854"/>
                <a:gd name="connsiteY0" fmla="*/ 231279 h 246521"/>
                <a:gd name="connsiteX1" fmla="*/ 1295 w 173854"/>
                <a:gd name="connsiteY1" fmla="*/ 226831 h 246521"/>
                <a:gd name="connsiteX2" fmla="*/ 86010 w 173854"/>
                <a:gd name="connsiteY2" fmla="*/ 6 h 246521"/>
                <a:gd name="connsiteX3" fmla="*/ 158442 w 173854"/>
                <a:gd name="connsiteY3" fmla="*/ 36222 h 246521"/>
                <a:gd name="connsiteX4" fmla="*/ 84951 w 173854"/>
                <a:gd name="connsiteY4" fmla="*/ 246527 h 246521"/>
                <a:gd name="connsiteX5" fmla="*/ 24 w 173854"/>
                <a:gd name="connsiteY5" fmla="*/ 231279 h 24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854" h="246521">
                  <a:moveTo>
                    <a:pt x="24" y="231279"/>
                  </a:moveTo>
                  <a:lnTo>
                    <a:pt x="1295" y="226831"/>
                  </a:lnTo>
                  <a:cubicBezTo>
                    <a:pt x="19668" y="147896"/>
                    <a:pt x="48140" y="71660"/>
                    <a:pt x="86010" y="6"/>
                  </a:cubicBezTo>
                  <a:cubicBezTo>
                    <a:pt x="111808" y="8442"/>
                    <a:pt x="136215" y="20645"/>
                    <a:pt x="158442" y="36222"/>
                  </a:cubicBezTo>
                  <a:cubicBezTo>
                    <a:pt x="208212" y="104418"/>
                    <a:pt x="125191" y="235303"/>
                    <a:pt x="84951" y="246527"/>
                  </a:cubicBezTo>
                  <a:cubicBezTo>
                    <a:pt x="56057" y="245555"/>
                    <a:pt x="27453" y="240419"/>
                    <a:pt x="24" y="231279"/>
                  </a:cubicBezTo>
                  <a:close/>
                </a:path>
              </a:pathLst>
            </a:custGeom>
            <a:solidFill>
              <a:srgbClr val="EB871E"/>
            </a:solidFill>
            <a:ln w="21168"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AA7D62D-2644-4C86-88C1-F05076F4FDE4}"/>
                </a:ext>
              </a:extLst>
            </p:cNvPr>
            <p:cNvSpPr/>
            <p:nvPr/>
          </p:nvSpPr>
          <p:spPr>
            <a:xfrm>
              <a:off x="772473" y="169853"/>
              <a:ext cx="236060" cy="259440"/>
            </a:xfrm>
            <a:custGeom>
              <a:avLst/>
              <a:gdLst>
                <a:gd name="connsiteX0" fmla="*/ 168524 w 236060"/>
                <a:gd name="connsiteY0" fmla="*/ 256905 h 259440"/>
                <a:gd name="connsiteX1" fmla="*/ 4600 w 236060"/>
                <a:gd name="connsiteY1" fmla="*/ 117337 h 259440"/>
                <a:gd name="connsiteX2" fmla="*/ 16037 w 236060"/>
                <a:gd name="connsiteY2" fmla="*/ 54859 h 259440"/>
                <a:gd name="connsiteX3" fmla="*/ 210882 w 236060"/>
                <a:gd name="connsiteY3" fmla="*/ 6 h 259440"/>
                <a:gd name="connsiteX4" fmla="*/ 236084 w 236060"/>
                <a:gd name="connsiteY4" fmla="*/ 4030 h 259440"/>
                <a:gd name="connsiteX5" fmla="*/ 177631 w 236060"/>
                <a:gd name="connsiteY5" fmla="*/ 259447 h 259440"/>
                <a:gd name="connsiteX6" fmla="*/ 168524 w 236060"/>
                <a:gd name="connsiteY6" fmla="*/ 256905 h 25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060" h="259440">
                  <a:moveTo>
                    <a:pt x="168524" y="256905"/>
                  </a:moveTo>
                  <a:cubicBezTo>
                    <a:pt x="138874" y="251610"/>
                    <a:pt x="15189" y="135339"/>
                    <a:pt x="4600" y="117337"/>
                  </a:cubicBezTo>
                  <a:cubicBezTo>
                    <a:pt x="-4392" y="96094"/>
                    <a:pt x="102" y="71539"/>
                    <a:pt x="16037" y="54859"/>
                  </a:cubicBezTo>
                  <a:cubicBezTo>
                    <a:pt x="37215" y="36222"/>
                    <a:pt x="178266" y="5089"/>
                    <a:pt x="210882" y="6"/>
                  </a:cubicBezTo>
                  <a:cubicBezTo>
                    <a:pt x="219425" y="219"/>
                    <a:pt x="227901" y="1572"/>
                    <a:pt x="236084" y="4030"/>
                  </a:cubicBezTo>
                  <a:cubicBezTo>
                    <a:pt x="236084" y="4030"/>
                    <a:pt x="186738" y="95523"/>
                    <a:pt x="177631" y="259447"/>
                  </a:cubicBezTo>
                  <a:cubicBezTo>
                    <a:pt x="174647" y="258424"/>
                    <a:pt x="171605" y="257574"/>
                    <a:pt x="168524" y="256905"/>
                  </a:cubicBezTo>
                  <a:close/>
                </a:path>
              </a:pathLst>
            </a:custGeom>
            <a:solidFill>
              <a:srgbClr val="EB871E"/>
            </a:solidFill>
            <a:ln w="21168"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E0719904-605E-42BE-BD55-4E2ED5F6F701}"/>
                </a:ext>
              </a:extLst>
            </p:cNvPr>
            <p:cNvSpPr/>
            <p:nvPr/>
          </p:nvSpPr>
          <p:spPr>
            <a:xfrm>
              <a:off x="1353651" y="313758"/>
              <a:ext cx="101118" cy="251279"/>
            </a:xfrm>
            <a:custGeom>
              <a:avLst/>
              <a:gdLst>
                <a:gd name="connsiteX0" fmla="*/ 2238 w 101118"/>
                <a:gd name="connsiteY0" fmla="*/ 233932 h 251279"/>
                <a:gd name="connsiteX1" fmla="*/ 7533 w 101118"/>
                <a:gd name="connsiteY1" fmla="*/ 229484 h 251279"/>
                <a:gd name="connsiteX2" fmla="*/ 7533 w 101118"/>
                <a:gd name="connsiteY2" fmla="*/ 233085 h 251279"/>
                <a:gd name="connsiteX3" fmla="*/ 17275 w 101118"/>
                <a:gd name="connsiteY3" fmla="*/ 250663 h 251279"/>
                <a:gd name="connsiteX4" fmla="*/ 24963 w 101118"/>
                <a:gd name="connsiteY4" fmla="*/ 248155 h 251279"/>
                <a:gd name="connsiteX5" fmla="*/ 25323 w 101118"/>
                <a:gd name="connsiteY5" fmla="*/ 247274 h 251279"/>
                <a:gd name="connsiteX6" fmla="*/ 56667 w 101118"/>
                <a:gd name="connsiteY6" fmla="*/ 130791 h 251279"/>
                <a:gd name="connsiteX7" fmla="*/ 101143 w 101118"/>
                <a:gd name="connsiteY7" fmla="*/ 17484 h 251279"/>
                <a:gd name="connsiteX8" fmla="*/ 98178 w 101118"/>
                <a:gd name="connsiteY8" fmla="*/ 14308 h 251279"/>
                <a:gd name="connsiteX9" fmla="*/ 71493 w 101118"/>
                <a:gd name="connsiteY9" fmla="*/ 61536 h 251279"/>
                <a:gd name="connsiteX10" fmla="*/ 49043 w 101118"/>
                <a:gd name="connsiteY10" fmla="*/ 121261 h 251279"/>
                <a:gd name="connsiteX11" fmla="*/ 31253 w 101118"/>
                <a:gd name="connsiteY11" fmla="*/ 177596 h 251279"/>
                <a:gd name="connsiteX12" fmla="*/ 48619 w 101118"/>
                <a:gd name="connsiteY12" fmla="*/ 115754 h 251279"/>
                <a:gd name="connsiteX13" fmla="*/ 73187 w 101118"/>
                <a:gd name="connsiteY13" fmla="*/ 48617 h 251279"/>
                <a:gd name="connsiteX14" fmla="*/ 81658 w 101118"/>
                <a:gd name="connsiteY14" fmla="*/ 541 h 251279"/>
                <a:gd name="connsiteX15" fmla="*/ 75517 w 101118"/>
                <a:gd name="connsiteY15" fmla="*/ 2236 h 251279"/>
                <a:gd name="connsiteX16" fmla="*/ 27441 w 101118"/>
                <a:gd name="connsiteY16" fmla="*/ 135239 h 251279"/>
                <a:gd name="connsiteX17" fmla="*/ 9439 w 101118"/>
                <a:gd name="connsiteY17" fmla="*/ 205129 h 251279"/>
                <a:gd name="connsiteX18" fmla="*/ 7956 w 101118"/>
                <a:gd name="connsiteY18" fmla="*/ 221436 h 251279"/>
                <a:gd name="connsiteX19" fmla="*/ 967 w 101118"/>
                <a:gd name="connsiteY19" fmla="*/ 232026 h 251279"/>
                <a:gd name="connsiteX20" fmla="*/ 2238 w 101118"/>
                <a:gd name="connsiteY20" fmla="*/ 233932 h 251279"/>
                <a:gd name="connsiteX21" fmla="*/ 26382 w 101118"/>
                <a:gd name="connsiteY21" fmla="*/ 192845 h 251279"/>
                <a:gd name="connsiteX22" fmla="*/ 16428 w 101118"/>
                <a:gd name="connsiteY22" fmla="*/ 237320 h 251279"/>
                <a:gd name="connsiteX23" fmla="*/ 12827 w 101118"/>
                <a:gd name="connsiteY23" fmla="*/ 228425 h 251279"/>
                <a:gd name="connsiteX24" fmla="*/ 12827 w 101118"/>
                <a:gd name="connsiteY24" fmla="*/ 223131 h 251279"/>
                <a:gd name="connsiteX25" fmla="*/ 26382 w 101118"/>
                <a:gd name="connsiteY25" fmla="*/ 192845 h 251279"/>
                <a:gd name="connsiteX26" fmla="*/ 76576 w 101118"/>
                <a:gd name="connsiteY26" fmla="*/ 20873 h 251279"/>
                <a:gd name="connsiteX27" fmla="*/ 72763 w 101118"/>
                <a:gd name="connsiteY27" fmla="*/ 27862 h 251279"/>
                <a:gd name="connsiteX28" fmla="*/ 66198 w 101118"/>
                <a:gd name="connsiteY28" fmla="*/ 41205 h 251279"/>
                <a:gd name="connsiteX29" fmla="*/ 60480 w 101118"/>
                <a:gd name="connsiteY29" fmla="*/ 54336 h 251279"/>
                <a:gd name="connsiteX30" fmla="*/ 78058 w 101118"/>
                <a:gd name="connsiteY30" fmla="*/ 15578 h 251279"/>
                <a:gd name="connsiteX31" fmla="*/ 76576 w 101118"/>
                <a:gd name="connsiteY31" fmla="*/ 20873 h 25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118" h="251279">
                  <a:moveTo>
                    <a:pt x="2238" y="233932"/>
                  </a:moveTo>
                  <a:cubicBezTo>
                    <a:pt x="4097" y="232566"/>
                    <a:pt x="5866" y="231079"/>
                    <a:pt x="7533" y="229484"/>
                  </a:cubicBezTo>
                  <a:cubicBezTo>
                    <a:pt x="7431" y="230683"/>
                    <a:pt x="7431" y="231886"/>
                    <a:pt x="7533" y="233085"/>
                  </a:cubicBezTo>
                  <a:cubicBezTo>
                    <a:pt x="9227" y="239226"/>
                    <a:pt x="10921" y="247698"/>
                    <a:pt x="17275" y="250663"/>
                  </a:cubicBezTo>
                  <a:cubicBezTo>
                    <a:pt x="20089" y="252095"/>
                    <a:pt x="23533" y="250972"/>
                    <a:pt x="24963" y="248155"/>
                  </a:cubicBezTo>
                  <a:cubicBezTo>
                    <a:pt x="25107" y="247874"/>
                    <a:pt x="25227" y="247577"/>
                    <a:pt x="25323" y="247274"/>
                  </a:cubicBezTo>
                  <a:cubicBezTo>
                    <a:pt x="35700" y="208305"/>
                    <a:pt x="43960" y="169336"/>
                    <a:pt x="56667" y="130791"/>
                  </a:cubicBezTo>
                  <a:cubicBezTo>
                    <a:pt x="68282" y="91839"/>
                    <a:pt x="83160" y="53935"/>
                    <a:pt x="101143" y="17484"/>
                  </a:cubicBezTo>
                  <a:cubicBezTo>
                    <a:pt x="101143" y="15578"/>
                    <a:pt x="101143" y="13037"/>
                    <a:pt x="98178" y="14308"/>
                  </a:cubicBezTo>
                  <a:cubicBezTo>
                    <a:pt x="85072" y="27270"/>
                    <a:pt x="75834" y="43623"/>
                    <a:pt x="71493" y="61536"/>
                  </a:cubicBezTo>
                  <a:cubicBezTo>
                    <a:pt x="63233" y="81233"/>
                    <a:pt x="55820" y="101141"/>
                    <a:pt x="49043" y="121261"/>
                  </a:cubicBezTo>
                  <a:cubicBezTo>
                    <a:pt x="42266" y="141380"/>
                    <a:pt x="36759" y="158535"/>
                    <a:pt x="31253" y="177596"/>
                  </a:cubicBezTo>
                  <a:cubicBezTo>
                    <a:pt x="36971" y="156417"/>
                    <a:pt x="42266" y="136298"/>
                    <a:pt x="48619" y="115754"/>
                  </a:cubicBezTo>
                  <a:cubicBezTo>
                    <a:pt x="55191" y="92815"/>
                    <a:pt x="63402" y="70381"/>
                    <a:pt x="73187" y="48617"/>
                  </a:cubicBezTo>
                  <a:cubicBezTo>
                    <a:pt x="79329" y="35486"/>
                    <a:pt x="98390" y="12613"/>
                    <a:pt x="81658" y="541"/>
                  </a:cubicBezTo>
                  <a:cubicBezTo>
                    <a:pt x="79485" y="-601"/>
                    <a:pt x="76798" y="141"/>
                    <a:pt x="75517" y="2236"/>
                  </a:cubicBezTo>
                  <a:cubicBezTo>
                    <a:pt x="54655" y="44670"/>
                    <a:pt x="38534" y="89274"/>
                    <a:pt x="27441" y="135239"/>
                  </a:cubicBezTo>
                  <a:cubicBezTo>
                    <a:pt x="20051" y="158156"/>
                    <a:pt x="14041" y="181493"/>
                    <a:pt x="9439" y="205129"/>
                  </a:cubicBezTo>
                  <a:cubicBezTo>
                    <a:pt x="8481" y="210512"/>
                    <a:pt x="7984" y="215968"/>
                    <a:pt x="7956" y="221436"/>
                  </a:cubicBezTo>
                  <a:cubicBezTo>
                    <a:pt x="5826" y="225094"/>
                    <a:pt x="3492" y="228629"/>
                    <a:pt x="967" y="232026"/>
                  </a:cubicBezTo>
                  <a:cubicBezTo>
                    <a:pt x="-939" y="232661"/>
                    <a:pt x="332" y="235202"/>
                    <a:pt x="2238" y="233932"/>
                  </a:cubicBezTo>
                  <a:close/>
                  <a:moveTo>
                    <a:pt x="26382" y="192845"/>
                  </a:moveTo>
                  <a:cubicBezTo>
                    <a:pt x="22358" y="207670"/>
                    <a:pt x="19181" y="222495"/>
                    <a:pt x="16428" y="237320"/>
                  </a:cubicBezTo>
                  <a:cubicBezTo>
                    <a:pt x="14005" y="235010"/>
                    <a:pt x="12694" y="231769"/>
                    <a:pt x="12827" y="228425"/>
                  </a:cubicBezTo>
                  <a:cubicBezTo>
                    <a:pt x="12724" y="226661"/>
                    <a:pt x="12724" y="224895"/>
                    <a:pt x="12827" y="223131"/>
                  </a:cubicBezTo>
                  <a:cubicBezTo>
                    <a:pt x="19094" y="213911"/>
                    <a:pt x="23681" y="203659"/>
                    <a:pt x="26382" y="192845"/>
                  </a:cubicBezTo>
                  <a:close/>
                  <a:moveTo>
                    <a:pt x="76576" y="20873"/>
                  </a:moveTo>
                  <a:lnTo>
                    <a:pt x="72763" y="27862"/>
                  </a:lnTo>
                  <a:cubicBezTo>
                    <a:pt x="70434" y="32310"/>
                    <a:pt x="68316" y="36757"/>
                    <a:pt x="66198" y="41205"/>
                  </a:cubicBezTo>
                  <a:cubicBezTo>
                    <a:pt x="64080" y="45652"/>
                    <a:pt x="62386" y="50100"/>
                    <a:pt x="60480" y="54336"/>
                  </a:cubicBezTo>
                  <a:cubicBezTo>
                    <a:pt x="65601" y="41095"/>
                    <a:pt x="71469" y="28154"/>
                    <a:pt x="78058" y="15578"/>
                  </a:cubicBezTo>
                  <a:cubicBezTo>
                    <a:pt x="77848" y="17411"/>
                    <a:pt x="77349" y="19198"/>
                    <a:pt x="76576" y="20873"/>
                  </a:cubicBezTo>
                  <a:close/>
                </a:path>
              </a:pathLst>
            </a:custGeom>
            <a:solidFill>
              <a:srgbClr val="000000"/>
            </a:solidFill>
            <a:ln w="21168"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D3FC6545-D090-4A4E-8DB9-4119FB88B7B8}"/>
                </a:ext>
              </a:extLst>
            </p:cNvPr>
            <p:cNvSpPr/>
            <p:nvPr/>
          </p:nvSpPr>
          <p:spPr>
            <a:xfrm>
              <a:off x="1343458" y="309509"/>
              <a:ext cx="81918" cy="247235"/>
            </a:xfrm>
            <a:custGeom>
              <a:avLst/>
              <a:gdLst>
                <a:gd name="connsiteX0" fmla="*/ 18149 w 81918"/>
                <a:gd name="connsiteY0" fmla="*/ 246864 h 247235"/>
                <a:gd name="connsiteX1" fmla="*/ 23232 w 81918"/>
                <a:gd name="connsiteY1" fmla="*/ 241146 h 247235"/>
                <a:gd name="connsiteX2" fmla="*/ 27885 w 81918"/>
                <a:gd name="connsiteY2" fmla="*/ 238420 h 247235"/>
                <a:gd name="connsiteX3" fmla="*/ 27892 w 81918"/>
                <a:gd name="connsiteY3" fmla="*/ 238393 h 247235"/>
                <a:gd name="connsiteX4" fmla="*/ 30857 w 81918"/>
                <a:gd name="connsiteY4" fmla="*/ 215096 h 247235"/>
                <a:gd name="connsiteX5" fmla="*/ 27212 w 81918"/>
                <a:gd name="connsiteY5" fmla="*/ 213022 h 247235"/>
                <a:gd name="connsiteX6" fmla="*/ 25138 w 81918"/>
                <a:gd name="connsiteY6" fmla="*/ 215096 h 247235"/>
                <a:gd name="connsiteX7" fmla="*/ 18785 w 81918"/>
                <a:gd name="connsiteY7" fmla="*/ 228438 h 247235"/>
                <a:gd name="connsiteX8" fmla="*/ 14761 w 81918"/>
                <a:gd name="connsiteY8" fmla="*/ 233310 h 247235"/>
                <a:gd name="connsiteX9" fmla="*/ 35940 w 81918"/>
                <a:gd name="connsiteY9" fmla="*/ 114497 h 247235"/>
                <a:gd name="connsiteX10" fmla="*/ 55848 w 81918"/>
                <a:gd name="connsiteY10" fmla="*/ 59220 h 247235"/>
                <a:gd name="connsiteX11" fmla="*/ 68343 w 81918"/>
                <a:gd name="connsiteY11" fmla="*/ 30417 h 247235"/>
                <a:gd name="connsiteX12" fmla="*/ 81686 w 81918"/>
                <a:gd name="connsiteY12" fmla="*/ 4579 h 247235"/>
                <a:gd name="connsiteX13" fmla="*/ 75332 w 81918"/>
                <a:gd name="connsiteY13" fmla="*/ 978 h 247235"/>
                <a:gd name="connsiteX14" fmla="*/ 56907 w 81918"/>
                <a:gd name="connsiteY14" fmla="*/ 30840 h 247235"/>
                <a:gd name="connsiteX15" fmla="*/ 45046 w 81918"/>
                <a:gd name="connsiteY15" fmla="*/ 61126 h 247235"/>
                <a:gd name="connsiteX16" fmla="*/ 21114 w 81918"/>
                <a:gd name="connsiteY16" fmla="*/ 131651 h 247235"/>
                <a:gd name="connsiteX17" fmla="*/ 3536 w 81918"/>
                <a:gd name="connsiteY17" fmla="*/ 202177 h 247235"/>
                <a:gd name="connsiteX18" fmla="*/ 18149 w 81918"/>
                <a:gd name="connsiteY18" fmla="*/ 246864 h 24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1918" h="247235">
                  <a:moveTo>
                    <a:pt x="18149" y="246864"/>
                  </a:moveTo>
                  <a:cubicBezTo>
                    <a:pt x="20894" y="246243"/>
                    <a:pt x="22938" y="243943"/>
                    <a:pt x="23232" y="241146"/>
                  </a:cubicBezTo>
                  <a:cubicBezTo>
                    <a:pt x="25270" y="241677"/>
                    <a:pt x="27352" y="240457"/>
                    <a:pt x="27885" y="238420"/>
                  </a:cubicBezTo>
                  <a:cubicBezTo>
                    <a:pt x="27887" y="238412"/>
                    <a:pt x="27890" y="238401"/>
                    <a:pt x="27892" y="238393"/>
                  </a:cubicBezTo>
                  <a:cubicBezTo>
                    <a:pt x="30355" y="230887"/>
                    <a:pt x="31361" y="222979"/>
                    <a:pt x="30857" y="215096"/>
                  </a:cubicBezTo>
                  <a:cubicBezTo>
                    <a:pt x="30422" y="213516"/>
                    <a:pt x="28792" y="212588"/>
                    <a:pt x="27212" y="213022"/>
                  </a:cubicBezTo>
                  <a:cubicBezTo>
                    <a:pt x="26204" y="213300"/>
                    <a:pt x="25416" y="214088"/>
                    <a:pt x="25138" y="215096"/>
                  </a:cubicBezTo>
                  <a:cubicBezTo>
                    <a:pt x="23453" y="219736"/>
                    <a:pt x="21324" y="224205"/>
                    <a:pt x="18785" y="228438"/>
                  </a:cubicBezTo>
                  <a:cubicBezTo>
                    <a:pt x="17624" y="230205"/>
                    <a:pt x="16275" y="231838"/>
                    <a:pt x="14761" y="233310"/>
                  </a:cubicBezTo>
                  <a:cubicBezTo>
                    <a:pt x="6713" y="221026"/>
                    <a:pt x="33398" y="125510"/>
                    <a:pt x="35940" y="114497"/>
                  </a:cubicBezTo>
                  <a:cubicBezTo>
                    <a:pt x="41870" y="95859"/>
                    <a:pt x="48647" y="77434"/>
                    <a:pt x="55848" y="59220"/>
                  </a:cubicBezTo>
                  <a:cubicBezTo>
                    <a:pt x="59660" y="49478"/>
                    <a:pt x="63684" y="39735"/>
                    <a:pt x="68343" y="30417"/>
                  </a:cubicBezTo>
                  <a:cubicBezTo>
                    <a:pt x="73002" y="21098"/>
                    <a:pt x="78509" y="13897"/>
                    <a:pt x="81686" y="4579"/>
                  </a:cubicBezTo>
                  <a:cubicBezTo>
                    <a:pt x="83168" y="766"/>
                    <a:pt x="77874" y="-1351"/>
                    <a:pt x="75332" y="978"/>
                  </a:cubicBezTo>
                  <a:cubicBezTo>
                    <a:pt x="67068" y="9456"/>
                    <a:pt x="60778" y="19652"/>
                    <a:pt x="56907" y="30840"/>
                  </a:cubicBezTo>
                  <a:cubicBezTo>
                    <a:pt x="52459" y="40794"/>
                    <a:pt x="48647" y="50960"/>
                    <a:pt x="45046" y="61126"/>
                  </a:cubicBezTo>
                  <a:cubicBezTo>
                    <a:pt x="36575" y="84423"/>
                    <a:pt x="28315" y="107931"/>
                    <a:pt x="21114" y="131651"/>
                  </a:cubicBezTo>
                  <a:cubicBezTo>
                    <a:pt x="14013" y="154834"/>
                    <a:pt x="8145" y="178374"/>
                    <a:pt x="3536" y="202177"/>
                  </a:cubicBezTo>
                  <a:cubicBezTo>
                    <a:pt x="1206" y="215308"/>
                    <a:pt x="-8112" y="251312"/>
                    <a:pt x="18149" y="246864"/>
                  </a:cubicBezTo>
                  <a:close/>
                </a:path>
              </a:pathLst>
            </a:custGeom>
            <a:solidFill>
              <a:srgbClr val="000000"/>
            </a:solidFill>
            <a:ln w="21168"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10431F1-E094-456E-BE70-2985AEAF75CE}"/>
                </a:ext>
              </a:extLst>
            </p:cNvPr>
            <p:cNvSpPr/>
            <p:nvPr/>
          </p:nvSpPr>
          <p:spPr>
            <a:xfrm>
              <a:off x="1001544" y="191485"/>
              <a:ext cx="75396" cy="256975"/>
            </a:xfrm>
            <a:custGeom>
              <a:avLst/>
              <a:gdLst>
                <a:gd name="connsiteX0" fmla="*/ 12308 w 75396"/>
                <a:gd name="connsiteY0" fmla="*/ 250945 h 256975"/>
                <a:gd name="connsiteX1" fmla="*/ 34546 w 75396"/>
                <a:gd name="connsiteY1" fmla="*/ 121966 h 256975"/>
                <a:gd name="connsiteX2" fmla="*/ 53818 w 75396"/>
                <a:gd name="connsiteY2" fmla="*/ 60972 h 256975"/>
                <a:gd name="connsiteX3" fmla="*/ 65255 w 75396"/>
                <a:gd name="connsiteY3" fmla="*/ 31109 h 256975"/>
                <a:gd name="connsiteX4" fmla="*/ 75421 w 75396"/>
                <a:gd name="connsiteY4" fmla="*/ 2094 h 256975"/>
                <a:gd name="connsiteX5" fmla="*/ 73273 w 75396"/>
                <a:gd name="connsiteY5" fmla="*/ 6 h 256975"/>
                <a:gd name="connsiteX6" fmla="*/ 71820 w 75396"/>
                <a:gd name="connsiteY6" fmla="*/ 612 h 256975"/>
                <a:gd name="connsiteX7" fmla="*/ 57419 w 75396"/>
                <a:gd name="connsiteY7" fmla="*/ 27721 h 256975"/>
                <a:gd name="connsiteX8" fmla="*/ 45770 w 75396"/>
                <a:gd name="connsiteY8" fmla="*/ 56948 h 256975"/>
                <a:gd name="connsiteX9" fmla="*/ 24592 w 75396"/>
                <a:gd name="connsiteY9" fmla="*/ 120484 h 256975"/>
                <a:gd name="connsiteX10" fmla="*/ 24 w 75396"/>
                <a:gd name="connsiteY10" fmla="*/ 250945 h 256975"/>
                <a:gd name="connsiteX11" fmla="*/ 12308 w 75396"/>
                <a:gd name="connsiteY11" fmla="*/ 250945 h 25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96" h="256975">
                  <a:moveTo>
                    <a:pt x="12308" y="250945"/>
                  </a:moveTo>
                  <a:cubicBezTo>
                    <a:pt x="16019" y="207395"/>
                    <a:pt x="23459" y="164244"/>
                    <a:pt x="34546" y="121966"/>
                  </a:cubicBezTo>
                  <a:cubicBezTo>
                    <a:pt x="40052" y="100788"/>
                    <a:pt x="46618" y="81091"/>
                    <a:pt x="53818" y="60972"/>
                  </a:cubicBezTo>
                  <a:cubicBezTo>
                    <a:pt x="57419" y="50806"/>
                    <a:pt x="61231" y="41063"/>
                    <a:pt x="65255" y="31109"/>
                  </a:cubicBezTo>
                  <a:cubicBezTo>
                    <a:pt x="69859" y="21908"/>
                    <a:pt x="73275" y="12158"/>
                    <a:pt x="75421" y="2094"/>
                  </a:cubicBezTo>
                  <a:cubicBezTo>
                    <a:pt x="75404" y="925"/>
                    <a:pt x="74442" y="-10"/>
                    <a:pt x="73273" y="6"/>
                  </a:cubicBezTo>
                  <a:cubicBezTo>
                    <a:pt x="72729" y="14"/>
                    <a:pt x="72208" y="231"/>
                    <a:pt x="71820" y="612"/>
                  </a:cubicBezTo>
                  <a:cubicBezTo>
                    <a:pt x="65547" y="8786"/>
                    <a:pt x="60680" y="17947"/>
                    <a:pt x="57419" y="27721"/>
                  </a:cubicBezTo>
                  <a:cubicBezTo>
                    <a:pt x="53183" y="37463"/>
                    <a:pt x="49371" y="47205"/>
                    <a:pt x="45770" y="56948"/>
                  </a:cubicBezTo>
                  <a:cubicBezTo>
                    <a:pt x="37934" y="78126"/>
                    <a:pt x="30945" y="99305"/>
                    <a:pt x="24592" y="120484"/>
                  </a:cubicBezTo>
                  <a:cubicBezTo>
                    <a:pt x="12579" y="163163"/>
                    <a:pt x="4357" y="206819"/>
                    <a:pt x="24" y="250945"/>
                  </a:cubicBezTo>
                  <a:cubicBezTo>
                    <a:pt x="24" y="258993"/>
                    <a:pt x="11461" y="258993"/>
                    <a:pt x="12308" y="250945"/>
                  </a:cubicBezTo>
                  <a:close/>
                </a:path>
              </a:pathLst>
            </a:custGeom>
            <a:solidFill>
              <a:srgbClr val="000000"/>
            </a:solidFill>
            <a:ln w="21168"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53584403-F54C-4FD2-B532-BB65FFC0E5E8}"/>
                </a:ext>
              </a:extLst>
            </p:cNvPr>
            <p:cNvSpPr/>
            <p:nvPr/>
          </p:nvSpPr>
          <p:spPr>
            <a:xfrm>
              <a:off x="980362" y="183872"/>
              <a:ext cx="69635" cy="254317"/>
            </a:xfrm>
            <a:custGeom>
              <a:avLst/>
              <a:gdLst>
                <a:gd name="connsiteX0" fmla="*/ 5110 w 69635"/>
                <a:gd name="connsiteY0" fmla="*/ 253053 h 254317"/>
                <a:gd name="connsiteX1" fmla="*/ 24171 w 69635"/>
                <a:gd name="connsiteY1" fmla="*/ 124498 h 254317"/>
                <a:gd name="connsiteX2" fmla="*/ 41326 w 69635"/>
                <a:gd name="connsiteY2" fmla="*/ 63503 h 254317"/>
                <a:gd name="connsiteX3" fmla="*/ 69070 w 69635"/>
                <a:gd name="connsiteY3" fmla="*/ 3778 h 254317"/>
                <a:gd name="connsiteX4" fmla="*/ 66529 w 69635"/>
                <a:gd name="connsiteY4" fmla="*/ 390 h 254317"/>
                <a:gd name="connsiteX5" fmla="*/ 36243 w 69635"/>
                <a:gd name="connsiteY5" fmla="*/ 50372 h 254317"/>
                <a:gd name="connsiteX6" fmla="*/ 16123 w 69635"/>
                <a:gd name="connsiteY6" fmla="*/ 117085 h 254317"/>
                <a:gd name="connsiteX7" fmla="*/ 27 w 69635"/>
                <a:gd name="connsiteY7" fmla="*/ 253053 h 254317"/>
                <a:gd name="connsiteX8" fmla="*/ 4475 w 69635"/>
                <a:gd name="connsiteY8" fmla="*/ 253688 h 254317"/>
                <a:gd name="connsiteX9" fmla="*/ 5110 w 69635"/>
                <a:gd name="connsiteY9" fmla="*/ 253053 h 25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35" h="254317">
                  <a:moveTo>
                    <a:pt x="5110" y="253053"/>
                  </a:moveTo>
                  <a:cubicBezTo>
                    <a:pt x="8270" y="209789"/>
                    <a:pt x="14641" y="166817"/>
                    <a:pt x="24171" y="124498"/>
                  </a:cubicBezTo>
                  <a:cubicBezTo>
                    <a:pt x="28830" y="103319"/>
                    <a:pt x="34760" y="83622"/>
                    <a:pt x="41326" y="63503"/>
                  </a:cubicBezTo>
                  <a:cubicBezTo>
                    <a:pt x="46981" y="42115"/>
                    <a:pt x="56373" y="21895"/>
                    <a:pt x="69070" y="3778"/>
                  </a:cubicBezTo>
                  <a:cubicBezTo>
                    <a:pt x="70553" y="2084"/>
                    <a:pt x="69070" y="-1093"/>
                    <a:pt x="66529" y="390"/>
                  </a:cubicBezTo>
                  <a:cubicBezTo>
                    <a:pt x="51460" y="13477"/>
                    <a:pt x="40868" y="30956"/>
                    <a:pt x="36243" y="50372"/>
                  </a:cubicBezTo>
                  <a:cubicBezTo>
                    <a:pt x="28415" y="72256"/>
                    <a:pt x="21700" y="94522"/>
                    <a:pt x="16123" y="117085"/>
                  </a:cubicBezTo>
                  <a:cubicBezTo>
                    <a:pt x="5282" y="161590"/>
                    <a:pt x="-121" y="207247"/>
                    <a:pt x="27" y="253053"/>
                  </a:cubicBezTo>
                  <a:cubicBezTo>
                    <a:pt x="1080" y="254457"/>
                    <a:pt x="3071" y="254741"/>
                    <a:pt x="4475" y="253688"/>
                  </a:cubicBezTo>
                  <a:cubicBezTo>
                    <a:pt x="4716" y="253508"/>
                    <a:pt x="4930" y="253294"/>
                    <a:pt x="5110" y="253053"/>
                  </a:cubicBezTo>
                  <a:close/>
                </a:path>
              </a:pathLst>
            </a:custGeom>
            <a:solidFill>
              <a:srgbClr val="000000"/>
            </a:solidFill>
            <a:ln w="21168"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530FC20E-4F12-4E72-B333-A9D67910C367}"/>
                </a:ext>
              </a:extLst>
            </p:cNvPr>
            <p:cNvSpPr/>
            <p:nvPr/>
          </p:nvSpPr>
          <p:spPr>
            <a:xfrm>
              <a:off x="992618" y="191910"/>
              <a:ext cx="74579" cy="257000"/>
            </a:xfrm>
            <a:custGeom>
              <a:avLst/>
              <a:gdLst>
                <a:gd name="connsiteX0" fmla="*/ 8950 w 74579"/>
                <a:gd name="connsiteY0" fmla="*/ 252427 h 257000"/>
                <a:gd name="connsiteX1" fmla="*/ 74604 w 74579"/>
                <a:gd name="connsiteY1" fmla="*/ 2517 h 257000"/>
                <a:gd name="connsiteX2" fmla="*/ 70792 w 74579"/>
                <a:gd name="connsiteY2" fmla="*/ 1034 h 257000"/>
                <a:gd name="connsiteX3" fmla="*/ 55 w 74579"/>
                <a:gd name="connsiteY3" fmla="*/ 252215 h 257000"/>
                <a:gd name="connsiteX4" fmla="*/ 8950 w 74579"/>
                <a:gd name="connsiteY4" fmla="*/ 252427 h 25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79" h="257000">
                  <a:moveTo>
                    <a:pt x="8950" y="252427"/>
                  </a:moveTo>
                  <a:cubicBezTo>
                    <a:pt x="16578" y="166015"/>
                    <a:pt x="38776" y="81520"/>
                    <a:pt x="74604" y="2517"/>
                  </a:cubicBezTo>
                  <a:cubicBezTo>
                    <a:pt x="74604" y="399"/>
                    <a:pt x="71851" y="-1083"/>
                    <a:pt x="70792" y="1034"/>
                  </a:cubicBezTo>
                  <a:cubicBezTo>
                    <a:pt x="31450" y="79500"/>
                    <a:pt x="7442" y="164751"/>
                    <a:pt x="55" y="252215"/>
                  </a:cubicBezTo>
                  <a:cubicBezTo>
                    <a:pt x="-581" y="258569"/>
                    <a:pt x="8950" y="258569"/>
                    <a:pt x="8950" y="252427"/>
                  </a:cubicBezTo>
                  <a:close/>
                </a:path>
              </a:pathLst>
            </a:custGeom>
            <a:solidFill>
              <a:srgbClr val="000000"/>
            </a:solidFill>
            <a:ln w="21168"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6D857138-E4C3-4E8C-AE93-787552B31A23}"/>
                </a:ext>
              </a:extLst>
            </p:cNvPr>
            <p:cNvSpPr/>
            <p:nvPr/>
          </p:nvSpPr>
          <p:spPr>
            <a:xfrm>
              <a:off x="982479" y="191698"/>
              <a:ext cx="73493" cy="252870"/>
            </a:xfrm>
            <a:custGeom>
              <a:avLst/>
              <a:gdLst>
                <a:gd name="connsiteX0" fmla="*/ 9982 w 73493"/>
                <a:gd name="connsiteY0" fmla="*/ 248615 h 252870"/>
                <a:gd name="connsiteX1" fmla="*/ 73518 w 73493"/>
                <a:gd name="connsiteY1" fmla="*/ 2517 h 252870"/>
                <a:gd name="connsiteX2" fmla="*/ 69918 w 73493"/>
                <a:gd name="connsiteY2" fmla="*/ 1034 h 252870"/>
                <a:gd name="connsiteX3" fmla="*/ 28 w 73493"/>
                <a:gd name="connsiteY3" fmla="*/ 248403 h 252870"/>
                <a:gd name="connsiteX4" fmla="*/ 9982 w 73493"/>
                <a:gd name="connsiteY4" fmla="*/ 248615 h 25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93" h="252870">
                  <a:moveTo>
                    <a:pt x="9982" y="248615"/>
                  </a:moveTo>
                  <a:cubicBezTo>
                    <a:pt x="21372" y="164361"/>
                    <a:pt x="42699" y="81754"/>
                    <a:pt x="73518" y="2517"/>
                  </a:cubicBezTo>
                  <a:cubicBezTo>
                    <a:pt x="73518" y="399"/>
                    <a:pt x="70765" y="-1083"/>
                    <a:pt x="69918" y="1034"/>
                  </a:cubicBezTo>
                  <a:cubicBezTo>
                    <a:pt x="34174" y="79456"/>
                    <a:pt x="10607" y="162872"/>
                    <a:pt x="28" y="248403"/>
                  </a:cubicBezTo>
                  <a:cubicBezTo>
                    <a:pt x="-184" y="254333"/>
                    <a:pt x="9135" y="254333"/>
                    <a:pt x="9982" y="248615"/>
                  </a:cubicBezTo>
                  <a:close/>
                </a:path>
              </a:pathLst>
            </a:custGeom>
            <a:solidFill>
              <a:srgbClr val="000000"/>
            </a:solidFill>
            <a:ln w="21168"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297A4DAE-7D1A-4449-B530-4D45E64AD798}"/>
                </a:ext>
              </a:extLst>
            </p:cNvPr>
            <p:cNvSpPr/>
            <p:nvPr/>
          </p:nvSpPr>
          <p:spPr>
            <a:xfrm>
              <a:off x="1006626" y="183054"/>
              <a:ext cx="47229" cy="161524"/>
            </a:xfrm>
            <a:custGeom>
              <a:avLst/>
              <a:gdLst>
                <a:gd name="connsiteX0" fmla="*/ 4684 w 47229"/>
                <a:gd name="connsiteY0" fmla="*/ 159201 h 161524"/>
                <a:gd name="connsiteX1" fmla="*/ 16121 w 47229"/>
                <a:gd name="connsiteY1" fmla="*/ 78722 h 161524"/>
                <a:gd name="connsiteX2" fmla="*/ 29887 w 47229"/>
                <a:gd name="connsiteY2" fmla="*/ 40388 h 161524"/>
                <a:gd name="connsiteX3" fmla="*/ 38994 w 47229"/>
                <a:gd name="connsiteY3" fmla="*/ 23445 h 161524"/>
                <a:gd name="connsiteX4" fmla="*/ 47253 w 47229"/>
                <a:gd name="connsiteY4" fmla="*/ 5232 h 161524"/>
                <a:gd name="connsiteX5" fmla="*/ 41889 w 47229"/>
                <a:gd name="connsiteY5" fmla="*/ 7 h 161524"/>
                <a:gd name="connsiteX6" fmla="*/ 38358 w 47229"/>
                <a:gd name="connsiteY6" fmla="*/ 1419 h 161524"/>
                <a:gd name="connsiteX7" fmla="*/ 29463 w 47229"/>
                <a:gd name="connsiteY7" fmla="*/ 19421 h 161524"/>
                <a:gd name="connsiteX8" fmla="*/ 23957 w 47229"/>
                <a:gd name="connsiteY8" fmla="*/ 38906 h 161524"/>
                <a:gd name="connsiteX9" fmla="*/ 12308 w 47229"/>
                <a:gd name="connsiteY9" fmla="*/ 78722 h 161524"/>
                <a:gd name="connsiteX10" fmla="*/ 25 w 47229"/>
                <a:gd name="connsiteY10" fmla="*/ 159201 h 161524"/>
                <a:gd name="connsiteX11" fmla="*/ 2354 w 47229"/>
                <a:gd name="connsiteY11" fmla="*/ 161531 h 161524"/>
                <a:gd name="connsiteX12" fmla="*/ 4684 w 47229"/>
                <a:gd name="connsiteY12" fmla="*/ 159201 h 16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9" h="161524">
                  <a:moveTo>
                    <a:pt x="4684" y="159201"/>
                  </a:moveTo>
                  <a:cubicBezTo>
                    <a:pt x="6912" y="132173"/>
                    <a:pt x="10731" y="105300"/>
                    <a:pt x="16121" y="78722"/>
                  </a:cubicBezTo>
                  <a:cubicBezTo>
                    <a:pt x="18618" y="65287"/>
                    <a:pt x="23266" y="52343"/>
                    <a:pt x="29887" y="40388"/>
                  </a:cubicBezTo>
                  <a:cubicBezTo>
                    <a:pt x="33064" y="34882"/>
                    <a:pt x="36029" y="29164"/>
                    <a:pt x="38994" y="23445"/>
                  </a:cubicBezTo>
                  <a:cubicBezTo>
                    <a:pt x="41959" y="17727"/>
                    <a:pt x="47253" y="11373"/>
                    <a:pt x="47253" y="5232"/>
                  </a:cubicBezTo>
                  <a:cubicBezTo>
                    <a:pt x="47215" y="2308"/>
                    <a:pt x="44814" y="-32"/>
                    <a:pt x="41889" y="7"/>
                  </a:cubicBezTo>
                  <a:cubicBezTo>
                    <a:pt x="40578" y="24"/>
                    <a:pt x="39320" y="527"/>
                    <a:pt x="38358" y="1419"/>
                  </a:cubicBezTo>
                  <a:cubicBezTo>
                    <a:pt x="33993" y="6620"/>
                    <a:pt x="30941" y="12794"/>
                    <a:pt x="29463" y="19421"/>
                  </a:cubicBezTo>
                  <a:cubicBezTo>
                    <a:pt x="26987" y="25718"/>
                    <a:pt x="25143" y="32245"/>
                    <a:pt x="23957" y="38906"/>
                  </a:cubicBezTo>
                  <a:cubicBezTo>
                    <a:pt x="21415" y="52460"/>
                    <a:pt x="16121" y="65379"/>
                    <a:pt x="12308" y="78722"/>
                  </a:cubicBezTo>
                  <a:cubicBezTo>
                    <a:pt x="4121" y="104762"/>
                    <a:pt x="-22" y="131904"/>
                    <a:pt x="25" y="159201"/>
                  </a:cubicBezTo>
                  <a:cubicBezTo>
                    <a:pt x="25" y="160488"/>
                    <a:pt x="1067" y="161531"/>
                    <a:pt x="2354" y="161531"/>
                  </a:cubicBezTo>
                  <a:cubicBezTo>
                    <a:pt x="3642" y="161531"/>
                    <a:pt x="4684" y="160488"/>
                    <a:pt x="4684" y="159201"/>
                  </a:cubicBezTo>
                  <a:close/>
                </a:path>
              </a:pathLst>
            </a:custGeom>
            <a:solidFill>
              <a:srgbClr val="000000"/>
            </a:solidFill>
            <a:ln w="21168"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78B6B5CB-5637-426F-9BEF-9816EF0D9813}"/>
                </a:ext>
              </a:extLst>
            </p:cNvPr>
            <p:cNvSpPr/>
            <p:nvPr/>
          </p:nvSpPr>
          <p:spPr>
            <a:xfrm>
              <a:off x="1071686" y="299417"/>
              <a:ext cx="268304" cy="157650"/>
            </a:xfrm>
            <a:custGeom>
              <a:avLst/>
              <a:gdLst>
                <a:gd name="connsiteX0" fmla="*/ 14597 w 268304"/>
                <a:gd name="connsiteY0" fmla="*/ 70159 h 157650"/>
                <a:gd name="connsiteX1" fmla="*/ 84276 w 268304"/>
                <a:gd name="connsiteY1" fmla="*/ 124589 h 157650"/>
                <a:gd name="connsiteX2" fmla="*/ 192499 w 268304"/>
                <a:gd name="connsiteY2" fmla="*/ 157627 h 157650"/>
                <a:gd name="connsiteX3" fmla="*/ 245023 w 268304"/>
                <a:gd name="connsiteY3" fmla="*/ 147250 h 157650"/>
                <a:gd name="connsiteX4" fmla="*/ 254553 w 268304"/>
                <a:gd name="connsiteY4" fmla="*/ 141955 h 157650"/>
                <a:gd name="connsiteX5" fmla="*/ 267684 w 268304"/>
                <a:gd name="connsiteY5" fmla="*/ 126706 h 157650"/>
                <a:gd name="connsiteX6" fmla="*/ 266413 w 268304"/>
                <a:gd name="connsiteY6" fmla="*/ 108281 h 157650"/>
                <a:gd name="connsiteX7" fmla="*/ 249894 w 268304"/>
                <a:gd name="connsiteY7" fmla="*/ 80113 h 157650"/>
                <a:gd name="connsiteX8" fmla="*/ 216220 w 268304"/>
                <a:gd name="connsiteY8" fmla="*/ 52157 h 157650"/>
                <a:gd name="connsiteX9" fmla="*/ 173862 w 268304"/>
                <a:gd name="connsiteY9" fmla="*/ 29072 h 157650"/>
                <a:gd name="connsiteX10" fmla="*/ 131504 w 268304"/>
                <a:gd name="connsiteY10" fmla="*/ 11706 h 157650"/>
                <a:gd name="connsiteX11" fmla="*/ 82581 w 268304"/>
                <a:gd name="connsiteY11" fmla="*/ 2810 h 157650"/>
                <a:gd name="connsiteX12" fmla="*/ 35776 w 268304"/>
                <a:gd name="connsiteY12" fmla="*/ 1116 h 157650"/>
                <a:gd name="connsiteX13" fmla="*/ 11632 w 268304"/>
                <a:gd name="connsiteY13" fmla="*/ 13400 h 157650"/>
                <a:gd name="connsiteX14" fmla="*/ 6338 w 268304"/>
                <a:gd name="connsiteY14" fmla="*/ 18483 h 157650"/>
                <a:gd name="connsiteX15" fmla="*/ 3373 w 268304"/>
                <a:gd name="connsiteY15" fmla="*/ 53216 h 157650"/>
                <a:gd name="connsiteX16" fmla="*/ 14597 w 268304"/>
                <a:gd name="connsiteY16" fmla="*/ 70159 h 157650"/>
                <a:gd name="connsiteX17" fmla="*/ 145059 w 268304"/>
                <a:gd name="connsiteY17" fmla="*/ 111246 h 157650"/>
                <a:gd name="connsiteX18" fmla="*/ 78134 w 268304"/>
                <a:gd name="connsiteY18" fmla="*/ 84772 h 157650"/>
                <a:gd name="connsiteX19" fmla="*/ 47636 w 268304"/>
                <a:gd name="connsiteY19" fmla="*/ 63594 h 157650"/>
                <a:gd name="connsiteX20" fmla="*/ 37471 w 268304"/>
                <a:gd name="connsiteY20" fmla="*/ 55757 h 157650"/>
                <a:gd name="connsiteX21" fmla="*/ 82370 w 268304"/>
                <a:gd name="connsiteY21" fmla="*/ 83078 h 157650"/>
                <a:gd name="connsiteX22" fmla="*/ 148024 w 268304"/>
                <a:gd name="connsiteY22" fmla="*/ 111246 h 157650"/>
                <a:gd name="connsiteX23" fmla="*/ 192288 w 268304"/>
                <a:gd name="connsiteY23" fmla="*/ 111246 h 157650"/>
                <a:gd name="connsiteX24" fmla="*/ 191017 w 268304"/>
                <a:gd name="connsiteY24" fmla="*/ 107857 h 157650"/>
                <a:gd name="connsiteX25" fmla="*/ 159037 w 268304"/>
                <a:gd name="connsiteY25" fmla="*/ 88585 h 157650"/>
                <a:gd name="connsiteX26" fmla="*/ 120068 w 268304"/>
                <a:gd name="connsiteY26" fmla="*/ 70794 h 157650"/>
                <a:gd name="connsiteX27" fmla="*/ 105454 w 268304"/>
                <a:gd name="connsiteY27" fmla="*/ 66347 h 157650"/>
                <a:gd name="connsiteX28" fmla="*/ 188052 w 268304"/>
                <a:gd name="connsiteY28" fmla="*/ 104469 h 157650"/>
                <a:gd name="connsiteX29" fmla="*/ 194829 w 268304"/>
                <a:gd name="connsiteY29" fmla="*/ 109552 h 157650"/>
                <a:gd name="connsiteX30" fmla="*/ 191440 w 268304"/>
                <a:gd name="connsiteY30" fmla="*/ 111881 h 157650"/>
                <a:gd name="connsiteX31" fmla="*/ 209019 w 268304"/>
                <a:gd name="connsiteY31" fmla="*/ 117811 h 157650"/>
                <a:gd name="connsiteX32" fmla="*/ 206477 w 268304"/>
                <a:gd name="connsiteY32" fmla="*/ 117811 h 157650"/>
                <a:gd name="connsiteX33" fmla="*/ 209231 w 268304"/>
                <a:gd name="connsiteY33" fmla="*/ 111881 h 157650"/>
                <a:gd name="connsiteX34" fmla="*/ 185299 w 268304"/>
                <a:gd name="connsiteY34" fmla="*/ 85408 h 157650"/>
                <a:gd name="connsiteX35" fmla="*/ 94442 w 268304"/>
                <a:gd name="connsiteY35" fmla="*/ 47710 h 157650"/>
                <a:gd name="connsiteX36" fmla="*/ 56955 w 268304"/>
                <a:gd name="connsiteY36" fmla="*/ 43050 h 157650"/>
                <a:gd name="connsiteX37" fmla="*/ 55684 w 268304"/>
                <a:gd name="connsiteY37" fmla="*/ 43050 h 157650"/>
                <a:gd name="connsiteX38" fmla="*/ 131504 w 268304"/>
                <a:gd name="connsiteY38" fmla="*/ 58723 h 157650"/>
                <a:gd name="connsiteX39" fmla="*/ 195041 w 268304"/>
                <a:gd name="connsiteY39" fmla="*/ 84984 h 157650"/>
                <a:gd name="connsiteX40" fmla="*/ 213678 w 268304"/>
                <a:gd name="connsiteY40" fmla="*/ 107434 h 157650"/>
                <a:gd name="connsiteX41" fmla="*/ 208172 w 268304"/>
                <a:gd name="connsiteY41" fmla="*/ 118447 h 157650"/>
                <a:gd name="connsiteX42" fmla="*/ 232315 w 268304"/>
                <a:gd name="connsiteY42" fmla="*/ 124377 h 157650"/>
                <a:gd name="connsiteX43" fmla="*/ 224056 w 268304"/>
                <a:gd name="connsiteY43" fmla="*/ 126071 h 157650"/>
                <a:gd name="connsiteX44" fmla="*/ 228927 w 268304"/>
                <a:gd name="connsiteY44" fmla="*/ 109763 h 157650"/>
                <a:gd name="connsiteX45" fmla="*/ 236763 w 268304"/>
                <a:gd name="connsiteY45" fmla="*/ 118659 h 157650"/>
                <a:gd name="connsiteX46" fmla="*/ 238881 w 268304"/>
                <a:gd name="connsiteY46" fmla="*/ 121412 h 157650"/>
                <a:gd name="connsiteX47" fmla="*/ 231468 w 268304"/>
                <a:gd name="connsiteY47" fmla="*/ 125012 h 157650"/>
                <a:gd name="connsiteX48" fmla="*/ 214949 w 268304"/>
                <a:gd name="connsiteY48" fmla="*/ 82019 h 157650"/>
                <a:gd name="connsiteX49" fmla="*/ 197582 w 268304"/>
                <a:gd name="connsiteY49" fmla="*/ 68253 h 157650"/>
                <a:gd name="connsiteX50" fmla="*/ 106937 w 268304"/>
                <a:gd name="connsiteY50" fmla="*/ 29284 h 157650"/>
                <a:gd name="connsiteX51" fmla="*/ 56955 w 268304"/>
                <a:gd name="connsiteY51" fmla="*/ 21236 h 157650"/>
                <a:gd name="connsiteX52" fmla="*/ 56955 w 268304"/>
                <a:gd name="connsiteY52" fmla="*/ 21236 h 157650"/>
                <a:gd name="connsiteX53" fmla="*/ 64368 w 268304"/>
                <a:gd name="connsiteY53" fmla="*/ 21236 h 157650"/>
                <a:gd name="connsiteX54" fmla="*/ 65638 w 268304"/>
                <a:gd name="connsiteY54" fmla="*/ 21236 h 157650"/>
                <a:gd name="connsiteX55" fmla="*/ 72839 w 268304"/>
                <a:gd name="connsiteY55" fmla="*/ 21236 h 157650"/>
                <a:gd name="connsiteX56" fmla="*/ 97830 w 268304"/>
                <a:gd name="connsiteY56" fmla="*/ 23989 h 157650"/>
                <a:gd name="connsiteX57" fmla="*/ 115832 w 268304"/>
                <a:gd name="connsiteY57" fmla="*/ 29496 h 157650"/>
                <a:gd name="connsiteX58" fmla="*/ 194617 w 268304"/>
                <a:gd name="connsiteY58" fmla="*/ 63170 h 157650"/>
                <a:gd name="connsiteX59" fmla="*/ 235492 w 268304"/>
                <a:gd name="connsiteY59" fmla="*/ 96844 h 157650"/>
                <a:gd name="connsiteX60" fmla="*/ 239516 w 268304"/>
                <a:gd name="connsiteY60" fmla="*/ 101927 h 157650"/>
                <a:gd name="connsiteX61" fmla="*/ 214102 w 268304"/>
                <a:gd name="connsiteY61" fmla="*/ 81596 h 15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68304" h="157650">
                  <a:moveTo>
                    <a:pt x="14597" y="70159"/>
                  </a:moveTo>
                  <a:cubicBezTo>
                    <a:pt x="32485" y="94258"/>
                    <a:pt x="56563" y="113067"/>
                    <a:pt x="84276" y="124589"/>
                  </a:cubicBezTo>
                  <a:cubicBezTo>
                    <a:pt x="117461" y="143476"/>
                    <a:pt x="154424" y="154760"/>
                    <a:pt x="192499" y="157627"/>
                  </a:cubicBezTo>
                  <a:cubicBezTo>
                    <a:pt x="210552" y="158017"/>
                    <a:pt x="228474" y="154476"/>
                    <a:pt x="245023" y="147250"/>
                  </a:cubicBezTo>
                  <a:cubicBezTo>
                    <a:pt x="248413" y="145903"/>
                    <a:pt x="251618" y="144124"/>
                    <a:pt x="254553" y="141955"/>
                  </a:cubicBezTo>
                  <a:cubicBezTo>
                    <a:pt x="262178" y="141955"/>
                    <a:pt x="266413" y="133484"/>
                    <a:pt x="267684" y="126706"/>
                  </a:cubicBezTo>
                  <a:cubicBezTo>
                    <a:pt x="268859" y="120558"/>
                    <a:pt x="268423" y="114209"/>
                    <a:pt x="266413" y="108281"/>
                  </a:cubicBezTo>
                  <a:cubicBezTo>
                    <a:pt x="263558" y="97569"/>
                    <a:pt x="257849" y="87833"/>
                    <a:pt x="249894" y="80113"/>
                  </a:cubicBezTo>
                  <a:cubicBezTo>
                    <a:pt x="239910" y="69392"/>
                    <a:pt x="228592" y="59997"/>
                    <a:pt x="216220" y="52157"/>
                  </a:cubicBezTo>
                  <a:cubicBezTo>
                    <a:pt x="202693" y="43422"/>
                    <a:pt x="188535" y="35706"/>
                    <a:pt x="173862" y="29072"/>
                  </a:cubicBezTo>
                  <a:cubicBezTo>
                    <a:pt x="160166" y="22300"/>
                    <a:pt x="146012" y="16497"/>
                    <a:pt x="131504" y="11706"/>
                  </a:cubicBezTo>
                  <a:cubicBezTo>
                    <a:pt x="115514" y="7204"/>
                    <a:pt x="99133" y="4225"/>
                    <a:pt x="82581" y="2810"/>
                  </a:cubicBezTo>
                  <a:cubicBezTo>
                    <a:pt x="67167" y="-231"/>
                    <a:pt x="51370" y="-803"/>
                    <a:pt x="35776" y="1116"/>
                  </a:cubicBezTo>
                  <a:cubicBezTo>
                    <a:pt x="26729" y="2846"/>
                    <a:pt x="18357" y="7105"/>
                    <a:pt x="11632" y="13400"/>
                  </a:cubicBezTo>
                  <a:cubicBezTo>
                    <a:pt x="9716" y="14928"/>
                    <a:pt x="7943" y="16629"/>
                    <a:pt x="6338" y="18483"/>
                  </a:cubicBezTo>
                  <a:cubicBezTo>
                    <a:pt x="-852" y="28675"/>
                    <a:pt x="-1986" y="41953"/>
                    <a:pt x="3373" y="53216"/>
                  </a:cubicBezTo>
                  <a:cubicBezTo>
                    <a:pt x="6287" y="59371"/>
                    <a:pt x="10067" y="65076"/>
                    <a:pt x="14597" y="70159"/>
                  </a:cubicBezTo>
                  <a:close/>
                  <a:moveTo>
                    <a:pt x="145059" y="111246"/>
                  </a:moveTo>
                  <a:cubicBezTo>
                    <a:pt x="121625" y="105589"/>
                    <a:pt x="99097" y="96679"/>
                    <a:pt x="78134" y="84772"/>
                  </a:cubicBezTo>
                  <a:cubicBezTo>
                    <a:pt x="67498" y="78415"/>
                    <a:pt x="57309" y="71339"/>
                    <a:pt x="47636" y="63594"/>
                  </a:cubicBezTo>
                  <a:cubicBezTo>
                    <a:pt x="45095" y="61688"/>
                    <a:pt x="41283" y="58934"/>
                    <a:pt x="37471" y="55757"/>
                  </a:cubicBezTo>
                  <a:cubicBezTo>
                    <a:pt x="51826" y="65832"/>
                    <a:pt x="66824" y="74960"/>
                    <a:pt x="82370" y="83078"/>
                  </a:cubicBezTo>
                  <a:cubicBezTo>
                    <a:pt x="103451" y="94241"/>
                    <a:pt x="125409" y="103662"/>
                    <a:pt x="148024" y="111246"/>
                  </a:cubicBezTo>
                  <a:close/>
                  <a:moveTo>
                    <a:pt x="192288" y="111246"/>
                  </a:moveTo>
                  <a:cubicBezTo>
                    <a:pt x="192275" y="110003"/>
                    <a:pt x="191826" y="108802"/>
                    <a:pt x="191017" y="107857"/>
                  </a:cubicBezTo>
                  <a:cubicBezTo>
                    <a:pt x="181488" y="99718"/>
                    <a:pt x="170683" y="93206"/>
                    <a:pt x="159037" y="88585"/>
                  </a:cubicBezTo>
                  <a:cubicBezTo>
                    <a:pt x="146118" y="82443"/>
                    <a:pt x="132987" y="76724"/>
                    <a:pt x="120068" y="70794"/>
                  </a:cubicBezTo>
                  <a:lnTo>
                    <a:pt x="105454" y="66347"/>
                  </a:lnTo>
                  <a:cubicBezTo>
                    <a:pt x="134785" y="74729"/>
                    <a:pt x="162644" y="87589"/>
                    <a:pt x="188052" y="104469"/>
                  </a:cubicBezTo>
                  <a:cubicBezTo>
                    <a:pt x="189323" y="104469"/>
                    <a:pt x="194617" y="108069"/>
                    <a:pt x="194829" y="109552"/>
                  </a:cubicBezTo>
                  <a:cubicBezTo>
                    <a:pt x="195041" y="111034"/>
                    <a:pt x="193558" y="112093"/>
                    <a:pt x="191440" y="111881"/>
                  </a:cubicBezTo>
                  <a:close/>
                  <a:moveTo>
                    <a:pt x="209019" y="117811"/>
                  </a:moveTo>
                  <a:lnTo>
                    <a:pt x="206477" y="117811"/>
                  </a:lnTo>
                  <a:cubicBezTo>
                    <a:pt x="207932" y="116132"/>
                    <a:pt x="208888" y="114078"/>
                    <a:pt x="209231" y="111881"/>
                  </a:cubicBezTo>
                  <a:cubicBezTo>
                    <a:pt x="211348" y="99174"/>
                    <a:pt x="194194" y="90702"/>
                    <a:pt x="185299" y="85408"/>
                  </a:cubicBezTo>
                  <a:cubicBezTo>
                    <a:pt x="157311" y="67895"/>
                    <a:pt x="126606" y="55156"/>
                    <a:pt x="94442" y="47710"/>
                  </a:cubicBezTo>
                  <a:cubicBezTo>
                    <a:pt x="82050" y="45414"/>
                    <a:pt x="69531" y="43858"/>
                    <a:pt x="56955" y="43050"/>
                  </a:cubicBezTo>
                  <a:lnTo>
                    <a:pt x="55684" y="43050"/>
                  </a:lnTo>
                  <a:cubicBezTo>
                    <a:pt x="81794" y="42740"/>
                    <a:pt x="107659" y="48087"/>
                    <a:pt x="131504" y="58723"/>
                  </a:cubicBezTo>
                  <a:cubicBezTo>
                    <a:pt x="153433" y="65538"/>
                    <a:pt x="174699" y="74329"/>
                    <a:pt x="195041" y="84984"/>
                  </a:cubicBezTo>
                  <a:cubicBezTo>
                    <a:pt x="203716" y="90025"/>
                    <a:pt x="210321" y="97980"/>
                    <a:pt x="213678" y="107434"/>
                  </a:cubicBezTo>
                  <a:cubicBezTo>
                    <a:pt x="212831" y="111034"/>
                    <a:pt x="213678" y="115905"/>
                    <a:pt x="208172" y="118447"/>
                  </a:cubicBezTo>
                  <a:close/>
                  <a:moveTo>
                    <a:pt x="232315" y="124377"/>
                  </a:moveTo>
                  <a:lnTo>
                    <a:pt x="224056" y="126071"/>
                  </a:lnTo>
                  <a:cubicBezTo>
                    <a:pt x="227588" y="121397"/>
                    <a:pt x="229317" y="115609"/>
                    <a:pt x="228927" y="109763"/>
                  </a:cubicBezTo>
                  <a:cubicBezTo>
                    <a:pt x="231680" y="112517"/>
                    <a:pt x="234222" y="115693"/>
                    <a:pt x="236763" y="118659"/>
                  </a:cubicBezTo>
                  <a:cubicBezTo>
                    <a:pt x="237386" y="119639"/>
                    <a:pt x="238093" y="120560"/>
                    <a:pt x="238881" y="121412"/>
                  </a:cubicBezTo>
                  <a:cubicBezTo>
                    <a:pt x="236606" y="122979"/>
                    <a:pt x="234107" y="124195"/>
                    <a:pt x="231468" y="125012"/>
                  </a:cubicBezTo>
                  <a:close/>
                  <a:moveTo>
                    <a:pt x="214949" y="82019"/>
                  </a:moveTo>
                  <a:cubicBezTo>
                    <a:pt x="209703" y="76784"/>
                    <a:pt x="203877" y="72165"/>
                    <a:pt x="197582" y="68253"/>
                  </a:cubicBezTo>
                  <a:cubicBezTo>
                    <a:pt x="169662" y="50469"/>
                    <a:pt x="139053" y="37310"/>
                    <a:pt x="106937" y="29284"/>
                  </a:cubicBezTo>
                  <a:cubicBezTo>
                    <a:pt x="90551" y="25114"/>
                    <a:pt x="73822" y="22421"/>
                    <a:pt x="56955" y="21236"/>
                  </a:cubicBezTo>
                  <a:lnTo>
                    <a:pt x="56955" y="21236"/>
                  </a:lnTo>
                  <a:lnTo>
                    <a:pt x="64368" y="21236"/>
                  </a:lnTo>
                  <a:lnTo>
                    <a:pt x="65638" y="21236"/>
                  </a:lnTo>
                  <a:lnTo>
                    <a:pt x="72839" y="21236"/>
                  </a:lnTo>
                  <a:lnTo>
                    <a:pt x="97830" y="23989"/>
                  </a:lnTo>
                  <a:cubicBezTo>
                    <a:pt x="103972" y="25684"/>
                    <a:pt x="109902" y="27378"/>
                    <a:pt x="115832" y="29496"/>
                  </a:cubicBezTo>
                  <a:cubicBezTo>
                    <a:pt x="142899" y="38735"/>
                    <a:pt x="169234" y="49990"/>
                    <a:pt x="194617" y="63170"/>
                  </a:cubicBezTo>
                  <a:cubicBezTo>
                    <a:pt x="209466" y="72821"/>
                    <a:pt x="223177" y="84118"/>
                    <a:pt x="235492" y="96844"/>
                  </a:cubicBezTo>
                  <a:cubicBezTo>
                    <a:pt x="236962" y="98433"/>
                    <a:pt x="238307" y="100133"/>
                    <a:pt x="239516" y="101927"/>
                  </a:cubicBezTo>
                  <a:cubicBezTo>
                    <a:pt x="231864" y="94184"/>
                    <a:pt x="223336" y="87360"/>
                    <a:pt x="214102" y="81596"/>
                  </a:cubicBezTo>
                  <a:close/>
                </a:path>
              </a:pathLst>
            </a:custGeom>
            <a:solidFill>
              <a:srgbClr val="000000"/>
            </a:solidFill>
            <a:ln w="21168"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35B736EB-C3DC-4F26-839D-059F5DC3DF19}"/>
                </a:ext>
              </a:extLst>
            </p:cNvPr>
            <p:cNvSpPr/>
            <p:nvPr/>
          </p:nvSpPr>
          <p:spPr>
            <a:xfrm>
              <a:off x="772158" y="170701"/>
              <a:ext cx="801825" cy="409809"/>
            </a:xfrm>
            <a:custGeom>
              <a:avLst/>
              <a:gdLst>
                <a:gd name="connsiteX0" fmla="*/ 168839 w 801825"/>
                <a:gd name="connsiteY0" fmla="*/ 256058 h 409809"/>
                <a:gd name="connsiteX1" fmla="*/ 177946 w 801825"/>
                <a:gd name="connsiteY1" fmla="*/ 258388 h 409809"/>
                <a:gd name="connsiteX2" fmla="*/ 207596 w 801825"/>
                <a:gd name="connsiteY2" fmla="*/ 267283 h 409809"/>
                <a:gd name="connsiteX3" fmla="*/ 210985 w 801825"/>
                <a:gd name="connsiteY3" fmla="*/ 268977 h 409809"/>
                <a:gd name="connsiteX4" fmla="*/ 210985 w 801825"/>
                <a:gd name="connsiteY4" fmla="*/ 268977 h 409809"/>
                <a:gd name="connsiteX5" fmla="*/ 219880 w 801825"/>
                <a:gd name="connsiteY5" fmla="*/ 270671 h 409809"/>
                <a:gd name="connsiteX6" fmla="*/ 220939 w 801825"/>
                <a:gd name="connsiteY6" fmla="*/ 270671 h 409809"/>
                <a:gd name="connsiteX7" fmla="*/ 220939 w 801825"/>
                <a:gd name="connsiteY7" fmla="*/ 272789 h 409809"/>
                <a:gd name="connsiteX8" fmla="*/ 229410 w 801825"/>
                <a:gd name="connsiteY8" fmla="*/ 272789 h 409809"/>
                <a:gd name="connsiteX9" fmla="*/ 230681 w 801825"/>
                <a:gd name="connsiteY9" fmla="*/ 272789 h 409809"/>
                <a:gd name="connsiteX10" fmla="*/ 238306 w 801825"/>
                <a:gd name="connsiteY10" fmla="*/ 275331 h 409809"/>
                <a:gd name="connsiteX11" fmla="*/ 574201 w 801825"/>
                <a:gd name="connsiteY11" fmla="*/ 378683 h 409809"/>
                <a:gd name="connsiteX12" fmla="*/ 589450 w 801825"/>
                <a:gd name="connsiteY12" fmla="*/ 385672 h 409809"/>
                <a:gd name="connsiteX13" fmla="*/ 591991 w 801825"/>
                <a:gd name="connsiteY13" fmla="*/ 384401 h 409809"/>
                <a:gd name="connsiteX14" fmla="*/ 593474 w 801825"/>
                <a:gd name="connsiteY14" fmla="*/ 384401 h 409809"/>
                <a:gd name="connsiteX15" fmla="*/ 600251 w 801825"/>
                <a:gd name="connsiteY15" fmla="*/ 392661 h 409809"/>
                <a:gd name="connsiteX16" fmla="*/ 607939 w 801825"/>
                <a:gd name="connsiteY16" fmla="*/ 390154 h 409809"/>
                <a:gd name="connsiteX17" fmla="*/ 608299 w 801825"/>
                <a:gd name="connsiteY17" fmla="*/ 389273 h 409809"/>
                <a:gd name="connsiteX18" fmla="*/ 608299 w 801825"/>
                <a:gd name="connsiteY18" fmla="*/ 389273 h 409809"/>
                <a:gd name="connsiteX19" fmla="*/ 628207 w 801825"/>
                <a:gd name="connsiteY19" fmla="*/ 394567 h 409809"/>
                <a:gd name="connsiteX20" fmla="*/ 712922 w 801825"/>
                <a:gd name="connsiteY20" fmla="*/ 409816 h 409809"/>
                <a:gd name="connsiteX21" fmla="*/ 786413 w 801825"/>
                <a:gd name="connsiteY21" fmla="*/ 199511 h 409809"/>
                <a:gd name="connsiteX22" fmla="*/ 713981 w 801825"/>
                <a:gd name="connsiteY22" fmla="*/ 163295 h 409809"/>
                <a:gd name="connsiteX23" fmla="*/ 304595 w 801825"/>
                <a:gd name="connsiteY23" fmla="*/ 22032 h 409809"/>
                <a:gd name="connsiteX24" fmla="*/ 301630 w 801825"/>
                <a:gd name="connsiteY24" fmla="*/ 22032 h 409809"/>
                <a:gd name="connsiteX25" fmla="*/ 281934 w 801825"/>
                <a:gd name="connsiteY25" fmla="*/ 16102 h 409809"/>
                <a:gd name="connsiteX26" fmla="*/ 275057 w 801825"/>
                <a:gd name="connsiteY26" fmla="*/ 14007 h 409809"/>
                <a:gd name="connsiteX27" fmla="*/ 274733 w 801825"/>
                <a:gd name="connsiteY27" fmla="*/ 14196 h 409809"/>
                <a:gd name="connsiteX28" fmla="*/ 236399 w 801825"/>
                <a:gd name="connsiteY28" fmla="*/ 4030 h 409809"/>
                <a:gd name="connsiteX29" fmla="*/ 211197 w 801825"/>
                <a:gd name="connsiteY29" fmla="*/ 6 h 409809"/>
                <a:gd name="connsiteX30" fmla="*/ 16352 w 801825"/>
                <a:gd name="connsiteY30" fmla="*/ 54012 h 409809"/>
                <a:gd name="connsiteX31" fmla="*/ 4915 w 801825"/>
                <a:gd name="connsiteY31" fmla="*/ 117549 h 409809"/>
                <a:gd name="connsiteX32" fmla="*/ 168839 w 801825"/>
                <a:gd name="connsiteY32" fmla="*/ 256058 h 4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1825" h="409809">
                  <a:moveTo>
                    <a:pt x="168839" y="256058"/>
                  </a:moveTo>
                  <a:cubicBezTo>
                    <a:pt x="171916" y="256657"/>
                    <a:pt x="174958" y="257437"/>
                    <a:pt x="177946" y="258388"/>
                  </a:cubicBezTo>
                  <a:lnTo>
                    <a:pt x="207596" y="267283"/>
                  </a:lnTo>
                  <a:cubicBezTo>
                    <a:pt x="208170" y="268589"/>
                    <a:pt x="209596" y="269301"/>
                    <a:pt x="210985" y="268977"/>
                  </a:cubicBezTo>
                  <a:lnTo>
                    <a:pt x="210985" y="268977"/>
                  </a:lnTo>
                  <a:cubicBezTo>
                    <a:pt x="210985" y="274272"/>
                    <a:pt x="217974" y="274907"/>
                    <a:pt x="219880" y="270671"/>
                  </a:cubicBezTo>
                  <a:lnTo>
                    <a:pt x="220939" y="270671"/>
                  </a:lnTo>
                  <a:cubicBezTo>
                    <a:pt x="220939" y="270671"/>
                    <a:pt x="220939" y="272154"/>
                    <a:pt x="220939" y="272789"/>
                  </a:cubicBezTo>
                  <a:cubicBezTo>
                    <a:pt x="220939" y="278084"/>
                    <a:pt x="228775" y="278296"/>
                    <a:pt x="229410" y="272789"/>
                  </a:cubicBezTo>
                  <a:lnTo>
                    <a:pt x="230681" y="272789"/>
                  </a:lnTo>
                  <a:cubicBezTo>
                    <a:pt x="232098" y="275581"/>
                    <a:pt x="235497" y="276714"/>
                    <a:pt x="238306" y="275331"/>
                  </a:cubicBezTo>
                  <a:cubicBezTo>
                    <a:pt x="323021" y="301804"/>
                    <a:pt x="466401" y="348186"/>
                    <a:pt x="574201" y="378683"/>
                  </a:cubicBezTo>
                  <a:cubicBezTo>
                    <a:pt x="576732" y="384586"/>
                    <a:pt x="583327" y="387608"/>
                    <a:pt x="589450" y="385672"/>
                  </a:cubicBezTo>
                  <a:cubicBezTo>
                    <a:pt x="590435" y="385615"/>
                    <a:pt x="591354" y="385155"/>
                    <a:pt x="591991" y="384401"/>
                  </a:cubicBezTo>
                  <a:lnTo>
                    <a:pt x="593474" y="384401"/>
                  </a:lnTo>
                  <a:cubicBezTo>
                    <a:pt x="594550" y="387943"/>
                    <a:pt x="596988" y="390914"/>
                    <a:pt x="600251" y="392661"/>
                  </a:cubicBezTo>
                  <a:cubicBezTo>
                    <a:pt x="603066" y="394093"/>
                    <a:pt x="606510" y="392970"/>
                    <a:pt x="607939" y="390154"/>
                  </a:cubicBezTo>
                  <a:cubicBezTo>
                    <a:pt x="608083" y="389872"/>
                    <a:pt x="608204" y="389575"/>
                    <a:pt x="608299" y="389273"/>
                  </a:cubicBezTo>
                  <a:lnTo>
                    <a:pt x="608299" y="389273"/>
                  </a:lnTo>
                  <a:lnTo>
                    <a:pt x="628207" y="394567"/>
                  </a:lnTo>
                  <a:cubicBezTo>
                    <a:pt x="655568" y="403689"/>
                    <a:pt x="684098" y="408825"/>
                    <a:pt x="712922" y="409816"/>
                  </a:cubicBezTo>
                  <a:cubicBezTo>
                    <a:pt x="753162" y="398591"/>
                    <a:pt x="836183" y="267706"/>
                    <a:pt x="786413" y="199511"/>
                  </a:cubicBezTo>
                  <a:cubicBezTo>
                    <a:pt x="764186" y="183934"/>
                    <a:pt x="739779" y="171731"/>
                    <a:pt x="713981" y="163295"/>
                  </a:cubicBezTo>
                  <a:cubicBezTo>
                    <a:pt x="610629" y="121149"/>
                    <a:pt x="420020" y="56130"/>
                    <a:pt x="304595" y="22032"/>
                  </a:cubicBezTo>
                  <a:cubicBezTo>
                    <a:pt x="303771" y="21225"/>
                    <a:pt x="302454" y="21225"/>
                    <a:pt x="301630" y="22032"/>
                  </a:cubicBezTo>
                  <a:lnTo>
                    <a:pt x="281934" y="16102"/>
                  </a:lnTo>
                  <a:cubicBezTo>
                    <a:pt x="280614" y="13625"/>
                    <a:pt x="277535" y="12687"/>
                    <a:pt x="275057" y="14007"/>
                  </a:cubicBezTo>
                  <a:cubicBezTo>
                    <a:pt x="274947" y="14066"/>
                    <a:pt x="274839" y="14129"/>
                    <a:pt x="274733" y="14196"/>
                  </a:cubicBezTo>
                  <a:cubicBezTo>
                    <a:pt x="259696" y="9960"/>
                    <a:pt x="246565" y="6360"/>
                    <a:pt x="236399" y="4030"/>
                  </a:cubicBezTo>
                  <a:cubicBezTo>
                    <a:pt x="228216" y="1572"/>
                    <a:pt x="219740" y="219"/>
                    <a:pt x="211197" y="6"/>
                  </a:cubicBezTo>
                  <a:cubicBezTo>
                    <a:pt x="178581" y="4454"/>
                    <a:pt x="36683" y="35375"/>
                    <a:pt x="16352" y="54012"/>
                  </a:cubicBezTo>
                  <a:cubicBezTo>
                    <a:pt x="-30" y="70893"/>
                    <a:pt x="-4552" y="96015"/>
                    <a:pt x="4915" y="117549"/>
                  </a:cubicBezTo>
                  <a:cubicBezTo>
                    <a:pt x="15505" y="134492"/>
                    <a:pt x="139189" y="250763"/>
                    <a:pt x="168839" y="256058"/>
                  </a:cubicBezTo>
                  <a:close/>
                </a:path>
              </a:pathLst>
            </a:custGeom>
            <a:noFill/>
            <a:ln w="18628" cap="rnd">
              <a:solidFill>
                <a:srgbClr val="190B0B"/>
              </a:solidFill>
              <a:prstDash val="solid"/>
              <a:round/>
            </a:ln>
          </p:spPr>
          <p:txBody>
            <a:bodyPr rtlCol="0" anchor="ctr"/>
            <a:lstStyle/>
            <a:p>
              <a:endParaRPr lang="en-US"/>
            </a:p>
          </p:txBody>
        </p:sp>
      </p:grpSp>
      <p:sp>
        <p:nvSpPr>
          <p:cNvPr id="59" name="Freeform: Shape 58">
            <a:extLst>
              <a:ext uri="{FF2B5EF4-FFF2-40B4-BE49-F238E27FC236}">
                <a16:creationId xmlns:a16="http://schemas.microsoft.com/office/drawing/2014/main" id="{7E1668ED-F99E-4DA2-AAAE-9321729F3D59}"/>
              </a:ext>
            </a:extLst>
          </p:cNvPr>
          <p:cNvSpPr/>
          <p:nvPr/>
        </p:nvSpPr>
        <p:spPr>
          <a:xfrm>
            <a:off x="15049442" y="9543125"/>
            <a:ext cx="3243320" cy="743875"/>
          </a:xfrm>
          <a:custGeom>
            <a:avLst/>
            <a:gdLst>
              <a:gd name="connsiteX0" fmla="*/ 1999938 w 3243320"/>
              <a:gd name="connsiteY0" fmla="*/ 4953 h 743875"/>
              <a:gd name="connsiteX1" fmla="*/ 24 w 3243320"/>
              <a:gd name="connsiteY1" fmla="*/ 743881 h 743875"/>
              <a:gd name="connsiteX2" fmla="*/ 3243345 w 3243320"/>
              <a:gd name="connsiteY2" fmla="*/ 743881 h 743875"/>
              <a:gd name="connsiteX3" fmla="*/ 1999938 w 3243320"/>
              <a:gd name="connsiteY3" fmla="*/ 4953 h 743875"/>
            </a:gdLst>
            <a:ahLst/>
            <a:cxnLst>
              <a:cxn ang="0">
                <a:pos x="connsiteX0" y="connsiteY0"/>
              </a:cxn>
              <a:cxn ang="0">
                <a:pos x="connsiteX1" y="connsiteY1"/>
              </a:cxn>
              <a:cxn ang="0">
                <a:pos x="connsiteX2" y="connsiteY2"/>
              </a:cxn>
              <a:cxn ang="0">
                <a:pos x="connsiteX3" y="connsiteY3"/>
              </a:cxn>
            </a:cxnLst>
            <a:rect l="l" t="t" r="r" b="b"/>
            <a:pathLst>
              <a:path w="3243320" h="743875">
                <a:moveTo>
                  <a:pt x="1999938" y="4953"/>
                </a:moveTo>
                <a:cubicBezTo>
                  <a:pt x="1555183" y="-19826"/>
                  <a:pt x="342274" y="22956"/>
                  <a:pt x="24" y="743881"/>
                </a:cubicBezTo>
                <a:lnTo>
                  <a:pt x="3243345" y="743881"/>
                </a:lnTo>
                <a:cubicBezTo>
                  <a:pt x="3243345" y="743881"/>
                  <a:pt x="3126226" y="68066"/>
                  <a:pt x="1999938" y="4953"/>
                </a:cubicBezTo>
                <a:close/>
              </a:path>
            </a:pathLst>
          </a:custGeom>
          <a:solidFill>
            <a:srgbClr val="FFC000"/>
          </a:solidFill>
          <a:ln w="21168" cap="flat">
            <a:noFill/>
            <a:prstDash val="solid"/>
            <a:miter/>
          </a:ln>
        </p:spPr>
        <p:txBody>
          <a:bodyPr rtlCol="0" anchor="ctr"/>
          <a:lstStyle/>
          <a:p>
            <a:endParaRPr lang="en-US"/>
          </a:p>
        </p:txBody>
      </p:sp>
      <p:grpSp>
        <p:nvGrpSpPr>
          <p:cNvPr id="60" name="Group 59">
            <a:extLst>
              <a:ext uri="{FF2B5EF4-FFF2-40B4-BE49-F238E27FC236}">
                <a16:creationId xmlns:a16="http://schemas.microsoft.com/office/drawing/2014/main" id="{1F7E0024-2CB2-4AE1-B13E-AAF03B75F9E0}"/>
              </a:ext>
            </a:extLst>
          </p:cNvPr>
          <p:cNvGrpSpPr/>
          <p:nvPr/>
        </p:nvGrpSpPr>
        <p:grpSpPr>
          <a:xfrm>
            <a:off x="17027993" y="8124994"/>
            <a:ext cx="1115360" cy="1891197"/>
            <a:chOff x="10947587" y="5253678"/>
            <a:chExt cx="1115360" cy="1891197"/>
          </a:xfrm>
        </p:grpSpPr>
        <p:sp>
          <p:nvSpPr>
            <p:cNvPr id="61" name="Freeform: Shape 60">
              <a:extLst>
                <a:ext uri="{FF2B5EF4-FFF2-40B4-BE49-F238E27FC236}">
                  <a16:creationId xmlns:a16="http://schemas.microsoft.com/office/drawing/2014/main" id="{943AD014-78B5-4BCB-ADCB-F4BE463F5538}"/>
                </a:ext>
              </a:extLst>
            </p:cNvPr>
            <p:cNvSpPr/>
            <p:nvPr/>
          </p:nvSpPr>
          <p:spPr>
            <a:xfrm>
              <a:off x="11027855" y="6101527"/>
              <a:ext cx="882921" cy="1043348"/>
            </a:xfrm>
            <a:custGeom>
              <a:avLst/>
              <a:gdLst>
                <a:gd name="connsiteX0" fmla="*/ 856225 w 882921"/>
                <a:gd name="connsiteY0" fmla="*/ 173120 h 1043348"/>
                <a:gd name="connsiteX1" fmla="*/ 802642 w 882921"/>
                <a:gd name="connsiteY1" fmla="*/ 124621 h 1043348"/>
                <a:gd name="connsiteX2" fmla="*/ 760285 w 882921"/>
                <a:gd name="connsiteY2" fmla="*/ 100477 h 1043348"/>
                <a:gd name="connsiteX3" fmla="*/ 733177 w 882921"/>
                <a:gd name="connsiteY3" fmla="*/ 87770 h 1043348"/>
                <a:gd name="connsiteX4" fmla="*/ 656508 w 882921"/>
                <a:gd name="connsiteY4" fmla="*/ 58120 h 1043348"/>
                <a:gd name="connsiteX5" fmla="*/ 653544 w 882921"/>
                <a:gd name="connsiteY5" fmla="*/ 57060 h 1043348"/>
                <a:gd name="connsiteX6" fmla="*/ 462935 w 882921"/>
                <a:gd name="connsiteY6" fmla="*/ 11314 h 1043348"/>
                <a:gd name="connsiteX7" fmla="*/ 366782 w 882921"/>
                <a:gd name="connsiteY7" fmla="*/ 1996 h 1043348"/>
                <a:gd name="connsiteX8" fmla="*/ 314259 w 882921"/>
                <a:gd name="connsiteY8" fmla="*/ 301 h 1043348"/>
                <a:gd name="connsiteX9" fmla="*/ 137205 w 882921"/>
                <a:gd name="connsiteY9" fmla="*/ 11738 h 1043348"/>
                <a:gd name="connsiteX10" fmla="*/ 31311 w 882921"/>
                <a:gd name="connsiteY10" fmla="*/ 125680 h 1043348"/>
                <a:gd name="connsiteX11" fmla="*/ 29616 w 882921"/>
                <a:gd name="connsiteY11" fmla="*/ 249788 h 1043348"/>
                <a:gd name="connsiteX12" fmla="*/ 20933 w 882921"/>
                <a:gd name="connsiteY12" fmla="*/ 398039 h 1043348"/>
                <a:gd name="connsiteX13" fmla="*/ 1872 w 882921"/>
                <a:gd name="connsiteY13" fmla="*/ 726099 h 1043348"/>
                <a:gd name="connsiteX14" fmla="*/ 36394 w 882921"/>
                <a:gd name="connsiteY14" fmla="*/ 909719 h 1043348"/>
                <a:gd name="connsiteX15" fmla="*/ 128733 w 882921"/>
                <a:gd name="connsiteY15" fmla="*/ 970926 h 1043348"/>
                <a:gd name="connsiteX16" fmla="*/ 597632 w 882921"/>
                <a:gd name="connsiteY16" fmla="*/ 1036792 h 1043348"/>
                <a:gd name="connsiteX17" fmla="*/ 671758 w 882921"/>
                <a:gd name="connsiteY17" fmla="*/ 1015613 h 1043348"/>
                <a:gd name="connsiteX18" fmla="*/ 741435 w 882921"/>
                <a:gd name="connsiteY18" fmla="*/ 880069 h 1043348"/>
                <a:gd name="connsiteX19" fmla="*/ 863213 w 882921"/>
                <a:gd name="connsiteY19" fmla="*/ 308241 h 1043348"/>
                <a:gd name="connsiteX20" fmla="*/ 863213 w 882921"/>
                <a:gd name="connsiteY20" fmla="*/ 308241 h 1043348"/>
                <a:gd name="connsiteX21" fmla="*/ 856225 w 882921"/>
                <a:gd name="connsiteY21" fmla="*/ 173120 h 104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2921" h="1043348">
                  <a:moveTo>
                    <a:pt x="856225" y="173120"/>
                  </a:moveTo>
                  <a:cubicBezTo>
                    <a:pt x="841251" y="154017"/>
                    <a:pt x="823144" y="137625"/>
                    <a:pt x="802642" y="124621"/>
                  </a:cubicBezTo>
                  <a:cubicBezTo>
                    <a:pt x="789173" y="115493"/>
                    <a:pt x="775004" y="107403"/>
                    <a:pt x="760285" y="100477"/>
                  </a:cubicBezTo>
                  <a:cubicBezTo>
                    <a:pt x="751178" y="95818"/>
                    <a:pt x="742283" y="91794"/>
                    <a:pt x="733177" y="87770"/>
                  </a:cubicBezTo>
                  <a:cubicBezTo>
                    <a:pt x="707974" y="76757"/>
                    <a:pt x="682347" y="66591"/>
                    <a:pt x="656508" y="58120"/>
                  </a:cubicBezTo>
                  <a:cubicBezTo>
                    <a:pt x="655598" y="57590"/>
                    <a:pt x="654581" y="57230"/>
                    <a:pt x="653544" y="57060"/>
                  </a:cubicBezTo>
                  <a:cubicBezTo>
                    <a:pt x="591554" y="35988"/>
                    <a:pt x="527742" y="20654"/>
                    <a:pt x="462935" y="11314"/>
                  </a:cubicBezTo>
                  <a:cubicBezTo>
                    <a:pt x="430955" y="6867"/>
                    <a:pt x="399399" y="3690"/>
                    <a:pt x="366782" y="1996"/>
                  </a:cubicBezTo>
                  <a:cubicBezTo>
                    <a:pt x="349205" y="937"/>
                    <a:pt x="331838" y="513"/>
                    <a:pt x="314259" y="301"/>
                  </a:cubicBezTo>
                  <a:cubicBezTo>
                    <a:pt x="255022" y="-1139"/>
                    <a:pt x="195764" y="2695"/>
                    <a:pt x="137205" y="11738"/>
                  </a:cubicBezTo>
                  <a:cubicBezTo>
                    <a:pt x="62232" y="25504"/>
                    <a:pt x="1660" y="56637"/>
                    <a:pt x="31311" y="125680"/>
                  </a:cubicBezTo>
                  <a:cubicBezTo>
                    <a:pt x="24322" y="161896"/>
                    <a:pt x="31311" y="223314"/>
                    <a:pt x="29616" y="249788"/>
                  </a:cubicBezTo>
                  <a:cubicBezTo>
                    <a:pt x="26927" y="299198"/>
                    <a:pt x="24046" y="348629"/>
                    <a:pt x="20933" y="398039"/>
                  </a:cubicBezTo>
                  <a:lnTo>
                    <a:pt x="1872" y="726099"/>
                  </a:lnTo>
                  <a:cubicBezTo>
                    <a:pt x="-1940" y="789635"/>
                    <a:pt x="-3634" y="860161"/>
                    <a:pt x="36394" y="909719"/>
                  </a:cubicBezTo>
                  <a:cubicBezTo>
                    <a:pt x="61745" y="937315"/>
                    <a:pt x="93449" y="958303"/>
                    <a:pt x="128733" y="970926"/>
                  </a:cubicBezTo>
                  <a:cubicBezTo>
                    <a:pt x="276667" y="1033170"/>
                    <a:pt x="438261" y="1055874"/>
                    <a:pt x="597632" y="1036792"/>
                  </a:cubicBezTo>
                  <a:cubicBezTo>
                    <a:pt x="623597" y="1035224"/>
                    <a:pt x="648884" y="1028002"/>
                    <a:pt x="671758" y="1015613"/>
                  </a:cubicBezTo>
                  <a:cubicBezTo>
                    <a:pt x="716021" y="987869"/>
                    <a:pt x="730634" y="930898"/>
                    <a:pt x="741435" y="880069"/>
                  </a:cubicBezTo>
                  <a:cubicBezTo>
                    <a:pt x="782100" y="689460"/>
                    <a:pt x="822699" y="498850"/>
                    <a:pt x="863213" y="308241"/>
                  </a:cubicBezTo>
                  <a:lnTo>
                    <a:pt x="863213" y="308241"/>
                  </a:lnTo>
                  <a:cubicBezTo>
                    <a:pt x="894347" y="270543"/>
                    <a:pt x="886087" y="213360"/>
                    <a:pt x="856225" y="173120"/>
                  </a:cubicBezTo>
                  <a:close/>
                </a:path>
              </a:pathLst>
            </a:custGeom>
            <a:solidFill>
              <a:srgbClr val="000000">
                <a:alpha val="15000"/>
              </a:srgbClr>
            </a:solidFill>
            <a:ln w="21168"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D6C24E0C-3FBC-454B-A1A6-F09423FEAB18}"/>
                </a:ext>
              </a:extLst>
            </p:cNvPr>
            <p:cNvSpPr/>
            <p:nvPr/>
          </p:nvSpPr>
          <p:spPr>
            <a:xfrm>
              <a:off x="10947587" y="6126272"/>
              <a:ext cx="866577" cy="951411"/>
            </a:xfrm>
            <a:custGeom>
              <a:avLst/>
              <a:gdLst>
                <a:gd name="connsiteX0" fmla="*/ 1872 w 866577"/>
                <a:gd name="connsiteY0" fmla="*/ 634006 h 951411"/>
                <a:gd name="connsiteX1" fmla="*/ 36394 w 866577"/>
                <a:gd name="connsiteY1" fmla="*/ 817837 h 951411"/>
                <a:gd name="connsiteX2" fmla="*/ 128734 w 866577"/>
                <a:gd name="connsiteY2" fmla="*/ 878832 h 951411"/>
                <a:gd name="connsiteX3" fmla="*/ 597632 w 866577"/>
                <a:gd name="connsiteY3" fmla="*/ 944910 h 951411"/>
                <a:gd name="connsiteX4" fmla="*/ 671758 w 866577"/>
                <a:gd name="connsiteY4" fmla="*/ 923731 h 951411"/>
                <a:gd name="connsiteX5" fmla="*/ 741436 w 866577"/>
                <a:gd name="connsiteY5" fmla="*/ 788187 h 951411"/>
                <a:gd name="connsiteX6" fmla="*/ 866602 w 866577"/>
                <a:gd name="connsiteY6" fmla="*/ 200688 h 951411"/>
                <a:gd name="connsiteX7" fmla="*/ 292234 w 866577"/>
                <a:gd name="connsiteY7" fmla="*/ 47777 h 951411"/>
                <a:gd name="connsiteX8" fmla="*/ 38088 w 866577"/>
                <a:gd name="connsiteY8" fmla="*/ 13679 h 951411"/>
                <a:gd name="connsiteX9" fmla="*/ 28981 w 866577"/>
                <a:gd name="connsiteY9" fmla="*/ 158330 h 951411"/>
                <a:gd name="connsiteX10" fmla="*/ 20298 w 866577"/>
                <a:gd name="connsiteY10" fmla="*/ 306582 h 9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577" h="951411">
                  <a:moveTo>
                    <a:pt x="1872" y="634006"/>
                  </a:moveTo>
                  <a:cubicBezTo>
                    <a:pt x="-1940" y="697542"/>
                    <a:pt x="-3634" y="768068"/>
                    <a:pt x="36394" y="817837"/>
                  </a:cubicBezTo>
                  <a:cubicBezTo>
                    <a:pt x="61766" y="845370"/>
                    <a:pt x="93449" y="866295"/>
                    <a:pt x="128734" y="878832"/>
                  </a:cubicBezTo>
                  <a:cubicBezTo>
                    <a:pt x="276667" y="941141"/>
                    <a:pt x="438241" y="963908"/>
                    <a:pt x="597632" y="944910"/>
                  </a:cubicBezTo>
                  <a:cubicBezTo>
                    <a:pt x="623576" y="943322"/>
                    <a:pt x="648885" y="936100"/>
                    <a:pt x="671758" y="923731"/>
                  </a:cubicBezTo>
                  <a:cubicBezTo>
                    <a:pt x="716021" y="895776"/>
                    <a:pt x="730635" y="839016"/>
                    <a:pt x="741436" y="788187"/>
                  </a:cubicBezTo>
                  <a:lnTo>
                    <a:pt x="866602" y="200688"/>
                  </a:lnTo>
                  <a:cubicBezTo>
                    <a:pt x="676841" y="143081"/>
                    <a:pt x="485384" y="92104"/>
                    <a:pt x="292234" y="47777"/>
                  </a:cubicBezTo>
                  <a:cubicBezTo>
                    <a:pt x="244370" y="36764"/>
                    <a:pt x="66468" y="-27620"/>
                    <a:pt x="38088" y="13679"/>
                  </a:cubicBezTo>
                  <a:cubicBezTo>
                    <a:pt x="20086" y="40364"/>
                    <a:pt x="30887" y="125714"/>
                    <a:pt x="28981" y="158330"/>
                  </a:cubicBezTo>
                  <a:cubicBezTo>
                    <a:pt x="26292" y="207740"/>
                    <a:pt x="23411" y="257171"/>
                    <a:pt x="20298" y="306582"/>
                  </a:cubicBezTo>
                  <a:close/>
                </a:path>
              </a:pathLst>
            </a:custGeom>
            <a:solidFill>
              <a:srgbClr val="40958A"/>
            </a:solidFill>
            <a:ln w="21168" cap="rnd">
              <a:solidFill>
                <a:srgbClr val="190B0B"/>
              </a:solidFill>
              <a:prstDash val="solid"/>
              <a:round/>
            </a:ln>
          </p:spPr>
          <p:txBody>
            <a:bodyPr rtlCol="0" anchor="ctr"/>
            <a:lstStyle/>
            <a:p>
              <a:endParaRPr lang="en-US"/>
            </a:p>
          </p:txBody>
        </p:sp>
        <p:sp>
          <p:nvSpPr>
            <p:cNvPr id="63" name="Freeform: Shape 62">
              <a:extLst>
                <a:ext uri="{FF2B5EF4-FFF2-40B4-BE49-F238E27FC236}">
                  <a16:creationId xmlns:a16="http://schemas.microsoft.com/office/drawing/2014/main" id="{341400BF-EA5F-4A4A-A6D7-5665BA805C96}"/>
                </a:ext>
              </a:extLst>
            </p:cNvPr>
            <p:cNvSpPr/>
            <p:nvPr/>
          </p:nvSpPr>
          <p:spPr>
            <a:xfrm>
              <a:off x="10970885" y="6034567"/>
              <a:ext cx="859608" cy="348235"/>
            </a:xfrm>
            <a:custGeom>
              <a:avLst/>
              <a:gdLst>
                <a:gd name="connsiteX0" fmla="*/ 840128 w 859608"/>
                <a:gd name="connsiteY0" fmla="*/ 307430 h 348235"/>
                <a:gd name="connsiteX1" fmla="*/ 677051 w 859608"/>
                <a:gd name="connsiteY1" fmla="*/ 345552 h 348235"/>
                <a:gd name="connsiteX2" fmla="*/ 665403 w 859608"/>
                <a:gd name="connsiteY2" fmla="*/ 344492 h 348235"/>
                <a:gd name="connsiteX3" fmla="*/ 604832 w 859608"/>
                <a:gd name="connsiteY3" fmla="*/ 337504 h 348235"/>
                <a:gd name="connsiteX4" fmla="*/ 594665 w 859608"/>
                <a:gd name="connsiteY4" fmla="*/ 336233 h 348235"/>
                <a:gd name="connsiteX5" fmla="*/ 484535 w 859608"/>
                <a:gd name="connsiteY5" fmla="*/ 321620 h 348235"/>
                <a:gd name="connsiteX6" fmla="*/ 422270 w 859608"/>
                <a:gd name="connsiteY6" fmla="*/ 311454 h 348235"/>
                <a:gd name="connsiteX7" fmla="*/ 340520 w 859608"/>
                <a:gd name="connsiteY7" fmla="*/ 294511 h 348235"/>
                <a:gd name="connsiteX8" fmla="*/ 340520 w 859608"/>
                <a:gd name="connsiteY8" fmla="*/ 294511 h 348235"/>
                <a:gd name="connsiteX9" fmla="*/ 113483 w 859608"/>
                <a:gd name="connsiteY9" fmla="*/ 215937 h 348235"/>
                <a:gd name="connsiteX10" fmla="*/ 103741 w 859608"/>
                <a:gd name="connsiteY10" fmla="*/ 211278 h 348235"/>
                <a:gd name="connsiteX11" fmla="*/ 14579 w 859608"/>
                <a:gd name="connsiteY11" fmla="*/ 138634 h 348235"/>
                <a:gd name="connsiteX12" fmla="*/ 113272 w 859608"/>
                <a:gd name="connsiteY12" fmla="*/ 11562 h 348235"/>
                <a:gd name="connsiteX13" fmla="*/ 290538 w 859608"/>
                <a:gd name="connsiteY13" fmla="*/ 337 h 348235"/>
                <a:gd name="connsiteX14" fmla="*/ 343062 w 859608"/>
                <a:gd name="connsiteY14" fmla="*/ 1820 h 348235"/>
                <a:gd name="connsiteX15" fmla="*/ 439214 w 859608"/>
                <a:gd name="connsiteY15" fmla="*/ 11350 h 348235"/>
                <a:gd name="connsiteX16" fmla="*/ 629823 w 859608"/>
                <a:gd name="connsiteY16" fmla="*/ 57096 h 348235"/>
                <a:gd name="connsiteX17" fmla="*/ 632787 w 859608"/>
                <a:gd name="connsiteY17" fmla="*/ 57096 h 348235"/>
                <a:gd name="connsiteX18" fmla="*/ 709454 w 859608"/>
                <a:gd name="connsiteY18" fmla="*/ 86958 h 348235"/>
                <a:gd name="connsiteX19" fmla="*/ 736352 w 859608"/>
                <a:gd name="connsiteY19" fmla="*/ 99454 h 348235"/>
                <a:gd name="connsiteX20" fmla="*/ 778709 w 859608"/>
                <a:gd name="connsiteY20" fmla="*/ 123810 h 348235"/>
                <a:gd name="connsiteX21" fmla="*/ 832292 w 859608"/>
                <a:gd name="connsiteY21" fmla="*/ 172097 h 348235"/>
                <a:gd name="connsiteX22" fmla="*/ 840128 w 859608"/>
                <a:gd name="connsiteY22" fmla="*/ 307430 h 3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9608" h="348235">
                  <a:moveTo>
                    <a:pt x="840128" y="307430"/>
                  </a:moveTo>
                  <a:cubicBezTo>
                    <a:pt x="804336" y="351058"/>
                    <a:pt x="736776" y="351482"/>
                    <a:pt x="677051" y="345552"/>
                  </a:cubicBezTo>
                  <a:lnTo>
                    <a:pt x="665403" y="344492"/>
                  </a:lnTo>
                  <a:lnTo>
                    <a:pt x="604832" y="337504"/>
                  </a:lnTo>
                  <a:lnTo>
                    <a:pt x="594665" y="336233"/>
                  </a:lnTo>
                  <a:cubicBezTo>
                    <a:pt x="558026" y="331997"/>
                    <a:pt x="521176" y="327338"/>
                    <a:pt x="484535" y="321620"/>
                  </a:cubicBezTo>
                  <a:cubicBezTo>
                    <a:pt x="463505" y="318379"/>
                    <a:pt x="442750" y="314990"/>
                    <a:pt x="422270" y="311454"/>
                  </a:cubicBezTo>
                  <a:cubicBezTo>
                    <a:pt x="394737" y="306371"/>
                    <a:pt x="367629" y="300864"/>
                    <a:pt x="340520" y="294511"/>
                  </a:cubicBezTo>
                  <a:lnTo>
                    <a:pt x="340520" y="294511"/>
                  </a:lnTo>
                  <a:cubicBezTo>
                    <a:pt x="262053" y="277187"/>
                    <a:pt x="185872" y="250819"/>
                    <a:pt x="113483" y="215937"/>
                  </a:cubicBezTo>
                  <a:lnTo>
                    <a:pt x="103741" y="211278"/>
                  </a:lnTo>
                  <a:cubicBezTo>
                    <a:pt x="67589" y="196241"/>
                    <a:pt x="36625" y="170996"/>
                    <a:pt x="14579" y="138634"/>
                  </a:cubicBezTo>
                  <a:cubicBezTo>
                    <a:pt x="-29685" y="60485"/>
                    <a:pt x="33851" y="26387"/>
                    <a:pt x="113272" y="11562"/>
                  </a:cubicBezTo>
                  <a:cubicBezTo>
                    <a:pt x="171915" y="2561"/>
                    <a:pt x="231238" y="-1188"/>
                    <a:pt x="290538" y="337"/>
                  </a:cubicBezTo>
                  <a:cubicBezTo>
                    <a:pt x="307905" y="337"/>
                    <a:pt x="325483" y="337"/>
                    <a:pt x="343062" y="1820"/>
                  </a:cubicBezTo>
                  <a:cubicBezTo>
                    <a:pt x="375253" y="3514"/>
                    <a:pt x="406598" y="6691"/>
                    <a:pt x="439214" y="11350"/>
                  </a:cubicBezTo>
                  <a:cubicBezTo>
                    <a:pt x="504041" y="20648"/>
                    <a:pt x="567853" y="35960"/>
                    <a:pt x="629823" y="57096"/>
                  </a:cubicBezTo>
                  <a:cubicBezTo>
                    <a:pt x="630796" y="56906"/>
                    <a:pt x="631814" y="56906"/>
                    <a:pt x="632787" y="57096"/>
                  </a:cubicBezTo>
                  <a:cubicBezTo>
                    <a:pt x="658626" y="65991"/>
                    <a:pt x="684253" y="75945"/>
                    <a:pt x="709454" y="86958"/>
                  </a:cubicBezTo>
                  <a:cubicBezTo>
                    <a:pt x="718562" y="90982"/>
                    <a:pt x="727457" y="95006"/>
                    <a:pt x="736352" y="99454"/>
                  </a:cubicBezTo>
                  <a:cubicBezTo>
                    <a:pt x="751050" y="106506"/>
                    <a:pt x="765219" y="114639"/>
                    <a:pt x="778709" y="123810"/>
                  </a:cubicBezTo>
                  <a:cubicBezTo>
                    <a:pt x="799211" y="136728"/>
                    <a:pt x="817318" y="153057"/>
                    <a:pt x="832292" y="172097"/>
                  </a:cubicBezTo>
                  <a:cubicBezTo>
                    <a:pt x="862790" y="212549"/>
                    <a:pt x="871048" y="269731"/>
                    <a:pt x="840128" y="307430"/>
                  </a:cubicBezTo>
                  <a:close/>
                </a:path>
              </a:pathLst>
            </a:custGeom>
            <a:solidFill>
              <a:srgbClr val="297267"/>
            </a:solidFill>
            <a:ln w="21168" cap="rnd">
              <a:solidFill>
                <a:srgbClr val="190B0B"/>
              </a:solidFill>
              <a:prstDash val="solid"/>
              <a:round/>
            </a:ln>
          </p:spPr>
          <p:txBody>
            <a:bodyPr rtlCol="0" anchor="ctr"/>
            <a:lstStyle/>
            <a:p>
              <a:endParaRPr lang="en-US"/>
            </a:p>
          </p:txBody>
        </p:sp>
        <p:sp>
          <p:nvSpPr>
            <p:cNvPr id="64" name="Freeform: Shape 63">
              <a:extLst>
                <a:ext uri="{FF2B5EF4-FFF2-40B4-BE49-F238E27FC236}">
                  <a16:creationId xmlns:a16="http://schemas.microsoft.com/office/drawing/2014/main" id="{D51FB7DF-FCCF-40A2-9E4F-B7AFE511E22A}"/>
                </a:ext>
              </a:extLst>
            </p:cNvPr>
            <p:cNvSpPr/>
            <p:nvPr/>
          </p:nvSpPr>
          <p:spPr>
            <a:xfrm>
              <a:off x="11360516" y="5575060"/>
              <a:ext cx="225649" cy="790438"/>
            </a:xfrm>
            <a:custGeom>
              <a:avLst/>
              <a:gdLst>
                <a:gd name="connsiteX0" fmla="*/ 172632 w 225649"/>
                <a:gd name="connsiteY0" fmla="*/ 790445 h 790438"/>
                <a:gd name="connsiteX1" fmla="*/ 62290 w 225649"/>
                <a:gd name="connsiteY1" fmla="*/ 775832 h 790438"/>
                <a:gd name="connsiteX2" fmla="*/ 24 w 225649"/>
                <a:gd name="connsiteY2" fmla="*/ 765666 h 790438"/>
                <a:gd name="connsiteX3" fmla="*/ 6378 w 225649"/>
                <a:gd name="connsiteY3" fmla="*/ 617414 h 790438"/>
                <a:gd name="connsiteX4" fmla="*/ 16967 w 225649"/>
                <a:gd name="connsiteY4" fmla="*/ 465986 h 790438"/>
                <a:gd name="connsiteX5" fmla="*/ 31368 w 225649"/>
                <a:gd name="connsiteY5" fmla="*/ 202098 h 790438"/>
                <a:gd name="connsiteX6" fmla="*/ 31368 w 225649"/>
                <a:gd name="connsiteY6" fmla="*/ 99169 h 790438"/>
                <a:gd name="connsiteX7" fmla="*/ 44077 w 225649"/>
                <a:gd name="connsiteY7" fmla="*/ 12971 h 790438"/>
                <a:gd name="connsiteX8" fmla="*/ 211600 w 225649"/>
                <a:gd name="connsiteY8" fmla="*/ 12971 h 790438"/>
                <a:gd name="connsiteX9" fmla="*/ 222190 w 225649"/>
                <a:gd name="connsiteY9" fmla="*/ 17419 h 790438"/>
                <a:gd name="connsiteX10" fmla="*/ 224731 w 225649"/>
                <a:gd name="connsiteY10" fmla="*/ 27585 h 790438"/>
                <a:gd name="connsiteX11" fmla="*/ 207788 w 225649"/>
                <a:gd name="connsiteY11" fmla="*/ 510885 h 790438"/>
                <a:gd name="connsiteX12" fmla="*/ 207788 w 225649"/>
                <a:gd name="connsiteY12" fmla="*/ 518086 h 790438"/>
                <a:gd name="connsiteX13" fmla="*/ 172632 w 225649"/>
                <a:gd name="connsiteY13" fmla="*/ 790445 h 79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649" h="790438">
                  <a:moveTo>
                    <a:pt x="172632" y="790445"/>
                  </a:moveTo>
                  <a:cubicBezTo>
                    <a:pt x="135781" y="786209"/>
                    <a:pt x="98929" y="781550"/>
                    <a:pt x="62290" y="775832"/>
                  </a:cubicBezTo>
                  <a:cubicBezTo>
                    <a:pt x="41387" y="772591"/>
                    <a:pt x="20632" y="769202"/>
                    <a:pt x="24" y="765666"/>
                  </a:cubicBezTo>
                  <a:cubicBezTo>
                    <a:pt x="24" y="716107"/>
                    <a:pt x="3414" y="666337"/>
                    <a:pt x="6378" y="617414"/>
                  </a:cubicBezTo>
                  <a:cubicBezTo>
                    <a:pt x="9343" y="568491"/>
                    <a:pt x="13155" y="516392"/>
                    <a:pt x="16967" y="465986"/>
                  </a:cubicBezTo>
                  <a:cubicBezTo>
                    <a:pt x="23532" y="378094"/>
                    <a:pt x="29675" y="290202"/>
                    <a:pt x="31368" y="202098"/>
                  </a:cubicBezTo>
                  <a:cubicBezTo>
                    <a:pt x="31368" y="167789"/>
                    <a:pt x="31368" y="133479"/>
                    <a:pt x="31368" y="99169"/>
                  </a:cubicBezTo>
                  <a:cubicBezTo>
                    <a:pt x="31368" y="80108"/>
                    <a:pt x="31368" y="27161"/>
                    <a:pt x="44077" y="12971"/>
                  </a:cubicBezTo>
                  <a:cubicBezTo>
                    <a:pt x="67585" y="-13714"/>
                    <a:pt x="179409" y="8312"/>
                    <a:pt x="211600" y="12971"/>
                  </a:cubicBezTo>
                  <a:cubicBezTo>
                    <a:pt x="215561" y="13098"/>
                    <a:pt x="219330" y="14687"/>
                    <a:pt x="222190" y="17419"/>
                  </a:cubicBezTo>
                  <a:cubicBezTo>
                    <a:pt x="224054" y="20469"/>
                    <a:pt x="224943" y="24006"/>
                    <a:pt x="224731" y="27585"/>
                  </a:cubicBezTo>
                  <a:cubicBezTo>
                    <a:pt x="228098" y="188882"/>
                    <a:pt x="222444" y="350223"/>
                    <a:pt x="207788" y="510885"/>
                  </a:cubicBezTo>
                  <a:cubicBezTo>
                    <a:pt x="207788" y="513215"/>
                    <a:pt x="207788" y="515756"/>
                    <a:pt x="207788" y="518086"/>
                  </a:cubicBezTo>
                  <a:cubicBezTo>
                    <a:pt x="198618" y="609430"/>
                    <a:pt x="186885" y="700223"/>
                    <a:pt x="172632" y="790445"/>
                  </a:cubicBezTo>
                  <a:close/>
                </a:path>
              </a:pathLst>
            </a:custGeom>
            <a:solidFill>
              <a:srgbClr val="332F29"/>
            </a:solidFill>
            <a:ln w="21168" cap="flat">
              <a:solidFill>
                <a:srgbClr val="190B0B"/>
              </a:solid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336E72BD-F478-4E9D-A179-BC04CFBB3BEB}"/>
                </a:ext>
              </a:extLst>
            </p:cNvPr>
            <p:cNvSpPr/>
            <p:nvPr/>
          </p:nvSpPr>
          <p:spPr>
            <a:xfrm>
              <a:off x="11404688" y="5415416"/>
              <a:ext cx="223019" cy="165831"/>
            </a:xfrm>
            <a:custGeom>
              <a:avLst/>
              <a:gdLst>
                <a:gd name="connsiteX0" fmla="*/ 64712 w 223019"/>
                <a:gd name="connsiteY0" fmla="*/ 150589 h 165831"/>
                <a:gd name="connsiteX1" fmla="*/ 63441 w 223019"/>
                <a:gd name="connsiteY1" fmla="*/ 57826 h 165831"/>
                <a:gd name="connsiteX2" fmla="*/ 4140 w 223019"/>
                <a:gd name="connsiteY2" fmla="*/ 34741 h 165831"/>
                <a:gd name="connsiteX3" fmla="*/ 116 w 223019"/>
                <a:gd name="connsiteY3" fmla="*/ 21399 h 165831"/>
                <a:gd name="connsiteX4" fmla="*/ 20235 w 223019"/>
                <a:gd name="connsiteY4" fmla="*/ 6785 h 165831"/>
                <a:gd name="connsiteX5" fmla="*/ 194114 w 223019"/>
                <a:gd name="connsiteY5" fmla="*/ 7844 h 165831"/>
                <a:gd name="connsiteX6" fmla="*/ 213810 w 223019"/>
                <a:gd name="connsiteY6" fmla="*/ 13139 h 165831"/>
                <a:gd name="connsiteX7" fmla="*/ 222916 w 223019"/>
                <a:gd name="connsiteY7" fmla="*/ 30294 h 165831"/>
                <a:gd name="connsiteX8" fmla="*/ 207668 w 223019"/>
                <a:gd name="connsiteY8" fmla="*/ 44272 h 165831"/>
                <a:gd name="connsiteX9" fmla="*/ 134177 w 223019"/>
                <a:gd name="connsiteY9" fmla="*/ 58673 h 165831"/>
                <a:gd name="connsiteX10" fmla="*/ 122105 w 223019"/>
                <a:gd name="connsiteY10" fmla="*/ 165838 h 1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019" h="165831">
                  <a:moveTo>
                    <a:pt x="64712" y="150589"/>
                  </a:moveTo>
                  <a:lnTo>
                    <a:pt x="63441" y="57826"/>
                  </a:lnTo>
                  <a:cubicBezTo>
                    <a:pt x="41287" y="58885"/>
                    <a:pt x="19727" y="50498"/>
                    <a:pt x="4140" y="34741"/>
                  </a:cubicBezTo>
                  <a:cubicBezTo>
                    <a:pt x="1090" y="30993"/>
                    <a:pt x="-371" y="26206"/>
                    <a:pt x="116" y="21399"/>
                  </a:cubicBezTo>
                  <a:cubicBezTo>
                    <a:pt x="1599" y="12715"/>
                    <a:pt x="11765" y="8691"/>
                    <a:pt x="20235" y="6785"/>
                  </a:cubicBezTo>
                  <a:cubicBezTo>
                    <a:pt x="77842" y="-2597"/>
                    <a:pt x="136614" y="-2237"/>
                    <a:pt x="194114" y="7844"/>
                  </a:cubicBezTo>
                  <a:cubicBezTo>
                    <a:pt x="200975" y="8204"/>
                    <a:pt x="207689" y="10004"/>
                    <a:pt x="213810" y="13139"/>
                  </a:cubicBezTo>
                  <a:cubicBezTo>
                    <a:pt x="220142" y="16379"/>
                    <a:pt x="223785" y="23220"/>
                    <a:pt x="222916" y="30294"/>
                  </a:cubicBezTo>
                  <a:cubicBezTo>
                    <a:pt x="220269" y="37050"/>
                    <a:pt x="214636" y="42217"/>
                    <a:pt x="207668" y="44272"/>
                  </a:cubicBezTo>
                  <a:cubicBezTo>
                    <a:pt x="184605" y="54628"/>
                    <a:pt x="159443" y="59563"/>
                    <a:pt x="134177" y="58673"/>
                  </a:cubicBezTo>
                  <a:cubicBezTo>
                    <a:pt x="125833" y="93766"/>
                    <a:pt x="121789" y="129749"/>
                    <a:pt x="122105" y="165838"/>
                  </a:cubicBezTo>
                </a:path>
              </a:pathLst>
            </a:custGeom>
            <a:solidFill>
              <a:srgbClr val="4F4942"/>
            </a:solidFill>
            <a:ln w="21168" cap="flat">
              <a:solidFill>
                <a:srgbClr val="190B0B"/>
              </a:solid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C0B9275A-4D4A-44E9-88A9-C48F9461F0A9}"/>
                </a:ext>
              </a:extLst>
            </p:cNvPr>
            <p:cNvSpPr/>
            <p:nvPr/>
          </p:nvSpPr>
          <p:spPr>
            <a:xfrm>
              <a:off x="11397791" y="5710438"/>
              <a:ext cx="182773" cy="21178"/>
            </a:xfrm>
            <a:custGeom>
              <a:avLst/>
              <a:gdLst>
                <a:gd name="connsiteX0" fmla="*/ 24 w 182773"/>
                <a:gd name="connsiteY0" fmla="*/ 6 h 21178"/>
                <a:gd name="connsiteX1" fmla="*/ 182797 w 182773"/>
                <a:gd name="connsiteY1" fmla="*/ 21185 h 21178"/>
              </a:gdLst>
              <a:ahLst/>
              <a:cxnLst>
                <a:cxn ang="0">
                  <a:pos x="connsiteX0" y="connsiteY0"/>
                </a:cxn>
                <a:cxn ang="0">
                  <a:pos x="connsiteX1" y="connsiteY1"/>
                </a:cxn>
              </a:cxnLst>
              <a:rect l="l" t="t" r="r" b="b"/>
              <a:pathLst>
                <a:path w="182773" h="21178">
                  <a:moveTo>
                    <a:pt x="24" y="6"/>
                  </a:moveTo>
                  <a:cubicBezTo>
                    <a:pt x="60595" y="8902"/>
                    <a:pt x="121802" y="15679"/>
                    <a:pt x="182797" y="21185"/>
                  </a:cubicBezTo>
                </a:path>
              </a:pathLst>
            </a:custGeom>
            <a:noFill/>
            <a:ln w="21168" cap="rnd">
              <a:solidFill>
                <a:srgbClr val="190B0B"/>
              </a:solidFill>
              <a:prstDash val="solid"/>
              <a:round/>
            </a:ln>
          </p:spPr>
          <p:txBody>
            <a:bodyPr rtlCol="0" anchor="ctr"/>
            <a:lstStyle/>
            <a:p>
              <a:endParaRPr lang="en-US"/>
            </a:p>
          </p:txBody>
        </p:sp>
        <p:sp>
          <p:nvSpPr>
            <p:cNvPr id="67" name="Freeform: Shape 66">
              <a:extLst>
                <a:ext uri="{FF2B5EF4-FFF2-40B4-BE49-F238E27FC236}">
                  <a16:creationId xmlns:a16="http://schemas.microsoft.com/office/drawing/2014/main" id="{A935458C-3553-4A1E-96F7-4F2DF6F97143}"/>
                </a:ext>
              </a:extLst>
            </p:cNvPr>
            <p:cNvSpPr/>
            <p:nvPr/>
          </p:nvSpPr>
          <p:spPr>
            <a:xfrm>
              <a:off x="11587976" y="5630139"/>
              <a:ext cx="64204" cy="298229"/>
            </a:xfrm>
            <a:custGeom>
              <a:avLst/>
              <a:gdLst>
                <a:gd name="connsiteX0" fmla="*/ 4048 w 64204"/>
                <a:gd name="connsiteY0" fmla="*/ 2368 h 298229"/>
                <a:gd name="connsiteX1" fmla="*/ 46406 w 64204"/>
                <a:gd name="connsiteY1" fmla="*/ 16346 h 298229"/>
                <a:gd name="connsiteX2" fmla="*/ 59325 w 64204"/>
                <a:gd name="connsiteY2" fmla="*/ 62940 h 298229"/>
                <a:gd name="connsiteX3" fmla="*/ 62290 w 64204"/>
                <a:gd name="connsiteY3" fmla="*/ 132618 h 298229"/>
                <a:gd name="connsiteX4" fmla="*/ 64197 w 64204"/>
                <a:gd name="connsiteY4" fmla="*/ 277057 h 298229"/>
                <a:gd name="connsiteX5" fmla="*/ 51913 w 64204"/>
                <a:gd name="connsiteY5" fmla="*/ 298236 h 298229"/>
                <a:gd name="connsiteX6" fmla="*/ 39206 w 64204"/>
                <a:gd name="connsiteY6" fmla="*/ 283199 h 298229"/>
                <a:gd name="connsiteX7" fmla="*/ 22474 w 64204"/>
                <a:gd name="connsiteY7" fmla="*/ 88354 h 298229"/>
                <a:gd name="connsiteX8" fmla="*/ 24 w 64204"/>
                <a:gd name="connsiteY8" fmla="*/ 47267 h 29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04" h="298229">
                  <a:moveTo>
                    <a:pt x="4048" y="2368"/>
                  </a:moveTo>
                  <a:cubicBezTo>
                    <a:pt x="19700" y="-3668"/>
                    <a:pt x="37426" y="2177"/>
                    <a:pt x="46406" y="16346"/>
                  </a:cubicBezTo>
                  <a:cubicBezTo>
                    <a:pt x="54750" y="30472"/>
                    <a:pt x="59220" y="46547"/>
                    <a:pt x="59325" y="62940"/>
                  </a:cubicBezTo>
                  <a:cubicBezTo>
                    <a:pt x="61231" y="86237"/>
                    <a:pt x="61867" y="109321"/>
                    <a:pt x="62290" y="132618"/>
                  </a:cubicBezTo>
                  <a:cubicBezTo>
                    <a:pt x="63561" y="180905"/>
                    <a:pt x="64409" y="228981"/>
                    <a:pt x="64197" y="277057"/>
                  </a:cubicBezTo>
                  <a:cubicBezTo>
                    <a:pt x="64197" y="286164"/>
                    <a:pt x="61019" y="298236"/>
                    <a:pt x="51913" y="298236"/>
                  </a:cubicBezTo>
                  <a:cubicBezTo>
                    <a:pt x="42806" y="298236"/>
                    <a:pt x="41111" y="289976"/>
                    <a:pt x="39206" y="283199"/>
                  </a:cubicBezTo>
                  <a:cubicBezTo>
                    <a:pt x="22262" y="219663"/>
                    <a:pt x="32004" y="152950"/>
                    <a:pt x="22474" y="88354"/>
                  </a:cubicBezTo>
                  <a:cubicBezTo>
                    <a:pt x="22262" y="71792"/>
                    <a:pt x="13854" y="56395"/>
                    <a:pt x="24" y="47267"/>
                  </a:cubicBezTo>
                </a:path>
              </a:pathLst>
            </a:custGeom>
            <a:solidFill>
              <a:srgbClr val="4F4942"/>
            </a:solidFill>
            <a:ln w="21168" cap="flat">
              <a:solidFill>
                <a:srgbClr val="190B0B"/>
              </a:solid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027D8DF-29C9-41E6-B5E8-E5C201E2BBF0}"/>
                </a:ext>
              </a:extLst>
            </p:cNvPr>
            <p:cNvSpPr/>
            <p:nvPr/>
          </p:nvSpPr>
          <p:spPr>
            <a:xfrm>
              <a:off x="11411127" y="5792143"/>
              <a:ext cx="50477" cy="528879"/>
            </a:xfrm>
            <a:custGeom>
              <a:avLst/>
              <a:gdLst>
                <a:gd name="connsiteX0" fmla="*/ 2360 w 50477"/>
                <a:gd name="connsiteY0" fmla="*/ 314133 h 528879"/>
                <a:gd name="connsiteX1" fmla="*/ 16762 w 50477"/>
                <a:gd name="connsiteY1" fmla="*/ 528886 h 528879"/>
                <a:gd name="connsiteX2" fmla="*/ 36246 w 50477"/>
                <a:gd name="connsiteY2" fmla="*/ 440570 h 528879"/>
                <a:gd name="connsiteX3" fmla="*/ 49589 w 50477"/>
                <a:gd name="connsiteY3" fmla="*/ 128395 h 528879"/>
                <a:gd name="connsiteX4" fmla="*/ 30740 w 50477"/>
                <a:gd name="connsiteY4" fmla="*/ 51 h 528879"/>
                <a:gd name="connsiteX5" fmla="*/ 7867 w 50477"/>
                <a:gd name="connsiteY5" fmla="*/ 123736 h 528879"/>
                <a:gd name="connsiteX6" fmla="*/ 2360 w 50477"/>
                <a:gd name="connsiteY6" fmla="*/ 314133 h 52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77" h="528879">
                  <a:moveTo>
                    <a:pt x="2360" y="314133"/>
                  </a:moveTo>
                  <a:cubicBezTo>
                    <a:pt x="-3379" y="386035"/>
                    <a:pt x="1471" y="458403"/>
                    <a:pt x="16762" y="528886"/>
                  </a:cubicBezTo>
                  <a:cubicBezTo>
                    <a:pt x="29639" y="501227"/>
                    <a:pt x="36288" y="471089"/>
                    <a:pt x="36246" y="440570"/>
                  </a:cubicBezTo>
                  <a:cubicBezTo>
                    <a:pt x="43871" y="336794"/>
                    <a:pt x="51283" y="232595"/>
                    <a:pt x="49589" y="128395"/>
                  </a:cubicBezTo>
                  <a:cubicBezTo>
                    <a:pt x="49589" y="107216"/>
                    <a:pt x="56790" y="1322"/>
                    <a:pt x="30740" y="51"/>
                  </a:cubicBezTo>
                  <a:cubicBezTo>
                    <a:pt x="-3146" y="-2490"/>
                    <a:pt x="8502" y="102980"/>
                    <a:pt x="7867" y="123736"/>
                  </a:cubicBezTo>
                  <a:cubicBezTo>
                    <a:pt x="5960" y="187272"/>
                    <a:pt x="4267" y="250596"/>
                    <a:pt x="2360" y="314133"/>
                  </a:cubicBezTo>
                  <a:close/>
                </a:path>
              </a:pathLst>
            </a:custGeom>
            <a:solidFill>
              <a:srgbClr val="828181">
                <a:alpha val="23000"/>
              </a:srgbClr>
            </a:solidFill>
            <a:ln w="21168"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CF7E6CC-F0F7-41C5-8C3D-49F5437C1087}"/>
                </a:ext>
              </a:extLst>
            </p:cNvPr>
            <p:cNvSpPr/>
            <p:nvPr/>
          </p:nvSpPr>
          <p:spPr>
            <a:xfrm>
              <a:off x="11454762" y="5836255"/>
              <a:ext cx="408902" cy="543857"/>
            </a:xfrm>
            <a:custGeom>
              <a:avLst/>
              <a:gdLst>
                <a:gd name="connsiteX0" fmla="*/ 120956 w 408902"/>
                <a:gd name="connsiteY0" fmla="*/ 535816 h 543857"/>
                <a:gd name="connsiteX1" fmla="*/ 181527 w 408902"/>
                <a:gd name="connsiteY1" fmla="*/ 542804 h 543857"/>
                <a:gd name="connsiteX2" fmla="*/ 193175 w 408902"/>
                <a:gd name="connsiteY2" fmla="*/ 543864 h 543857"/>
                <a:gd name="connsiteX3" fmla="*/ 219436 w 408902"/>
                <a:gd name="connsiteY3" fmla="*/ 486893 h 543857"/>
                <a:gd name="connsiteX4" fmla="*/ 278102 w 408902"/>
                <a:gd name="connsiteY4" fmla="*/ 362361 h 543857"/>
                <a:gd name="connsiteX5" fmla="*/ 295469 w 408902"/>
                <a:gd name="connsiteY5" fmla="*/ 322968 h 543857"/>
                <a:gd name="connsiteX6" fmla="*/ 384631 w 408902"/>
                <a:gd name="connsiteY6" fmla="*/ 106098 h 543857"/>
                <a:gd name="connsiteX7" fmla="*/ 408775 w 408902"/>
                <a:gd name="connsiteY7" fmla="*/ 42561 h 543857"/>
                <a:gd name="connsiteX8" fmla="*/ 403268 w 408902"/>
                <a:gd name="connsiteY8" fmla="*/ 32184 h 543857"/>
                <a:gd name="connsiteX9" fmla="*/ 360911 w 408902"/>
                <a:gd name="connsiteY9" fmla="*/ 4440 h 543857"/>
                <a:gd name="connsiteX10" fmla="*/ 291867 w 408902"/>
                <a:gd name="connsiteY10" fmla="*/ 31549 h 543857"/>
                <a:gd name="connsiteX11" fmla="*/ 148276 w 408902"/>
                <a:gd name="connsiteY11" fmla="*/ 255832 h 543857"/>
                <a:gd name="connsiteX12" fmla="*/ 145523 w 408902"/>
                <a:gd name="connsiteY12" fmla="*/ 260491 h 543857"/>
                <a:gd name="connsiteX13" fmla="*/ 144464 w 408902"/>
                <a:gd name="connsiteY13" fmla="*/ 261974 h 543857"/>
                <a:gd name="connsiteX14" fmla="*/ 24 w 408902"/>
                <a:gd name="connsiteY14" fmla="*/ 519508 h 543857"/>
                <a:gd name="connsiteX15" fmla="*/ 110154 w 408902"/>
                <a:gd name="connsiteY15" fmla="*/ 534121 h 5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8902" h="543857">
                  <a:moveTo>
                    <a:pt x="120956" y="535816"/>
                  </a:moveTo>
                  <a:lnTo>
                    <a:pt x="181527" y="542804"/>
                  </a:lnTo>
                  <a:lnTo>
                    <a:pt x="193175" y="543864"/>
                  </a:lnTo>
                  <a:cubicBezTo>
                    <a:pt x="205459" y="517602"/>
                    <a:pt x="217107" y="491975"/>
                    <a:pt x="219436" y="486893"/>
                  </a:cubicBezTo>
                  <a:cubicBezTo>
                    <a:pt x="240615" y="444535"/>
                    <a:pt x="259041" y="404296"/>
                    <a:pt x="278102" y="362361"/>
                  </a:cubicBezTo>
                  <a:cubicBezTo>
                    <a:pt x="284031" y="349231"/>
                    <a:pt x="289750" y="336100"/>
                    <a:pt x="295469" y="322968"/>
                  </a:cubicBezTo>
                  <a:cubicBezTo>
                    <a:pt x="327237" y="251385"/>
                    <a:pt x="356950" y="179101"/>
                    <a:pt x="384631" y="106098"/>
                  </a:cubicBezTo>
                  <a:cubicBezTo>
                    <a:pt x="390349" y="91272"/>
                    <a:pt x="410892" y="57810"/>
                    <a:pt x="408775" y="42561"/>
                  </a:cubicBezTo>
                  <a:cubicBezTo>
                    <a:pt x="407885" y="38686"/>
                    <a:pt x="405979" y="35107"/>
                    <a:pt x="403268" y="32184"/>
                  </a:cubicBezTo>
                  <a:cubicBezTo>
                    <a:pt x="391324" y="19964"/>
                    <a:pt x="376880" y="10497"/>
                    <a:pt x="360911" y="4440"/>
                  </a:cubicBezTo>
                  <a:cubicBezTo>
                    <a:pt x="330413" y="-8056"/>
                    <a:pt x="310293" y="7404"/>
                    <a:pt x="291867" y="31549"/>
                  </a:cubicBezTo>
                  <a:cubicBezTo>
                    <a:pt x="239852" y="103578"/>
                    <a:pt x="191925" y="178445"/>
                    <a:pt x="148276" y="255832"/>
                  </a:cubicBezTo>
                  <a:cubicBezTo>
                    <a:pt x="147281" y="257335"/>
                    <a:pt x="146369" y="258903"/>
                    <a:pt x="145523" y="260491"/>
                  </a:cubicBezTo>
                  <a:lnTo>
                    <a:pt x="144464" y="261974"/>
                  </a:lnTo>
                  <a:cubicBezTo>
                    <a:pt x="93910" y="346689"/>
                    <a:pt x="45770" y="432526"/>
                    <a:pt x="24" y="519508"/>
                  </a:cubicBezTo>
                  <a:cubicBezTo>
                    <a:pt x="36663" y="525226"/>
                    <a:pt x="73514" y="529886"/>
                    <a:pt x="110154" y="534121"/>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70" name="Freeform: Shape 69">
              <a:extLst>
                <a:ext uri="{FF2B5EF4-FFF2-40B4-BE49-F238E27FC236}">
                  <a16:creationId xmlns:a16="http://schemas.microsoft.com/office/drawing/2014/main" id="{28CA8A3E-6F1A-48E0-93B4-3624F7CBB386}"/>
                </a:ext>
              </a:extLst>
            </p:cNvPr>
            <p:cNvSpPr/>
            <p:nvPr/>
          </p:nvSpPr>
          <p:spPr>
            <a:xfrm>
              <a:off x="11576116" y="5865465"/>
              <a:ext cx="281166" cy="504904"/>
            </a:xfrm>
            <a:custGeom>
              <a:avLst/>
              <a:gdLst>
                <a:gd name="connsiteX0" fmla="*/ 256711 w 281166"/>
                <a:gd name="connsiteY0" fmla="*/ 75829 h 504904"/>
                <a:gd name="connsiteX1" fmla="*/ 167549 w 281166"/>
                <a:gd name="connsiteY1" fmla="*/ 292700 h 504904"/>
                <a:gd name="connsiteX2" fmla="*/ 149971 w 281166"/>
                <a:gd name="connsiteY2" fmla="*/ 332092 h 504904"/>
                <a:gd name="connsiteX3" fmla="*/ 91517 w 281166"/>
                <a:gd name="connsiteY3" fmla="*/ 456624 h 504904"/>
                <a:gd name="connsiteX4" fmla="*/ 70338 w 281166"/>
                <a:gd name="connsiteY4" fmla="*/ 504911 h 504904"/>
                <a:gd name="connsiteX5" fmla="*/ 24 w 281166"/>
                <a:gd name="connsiteY5" fmla="*/ 494746 h 504904"/>
                <a:gd name="connsiteX6" fmla="*/ 63561 w 281166"/>
                <a:gd name="connsiteY6" fmla="*/ 383133 h 504904"/>
                <a:gd name="connsiteX7" fmla="*/ 124980 w 281166"/>
                <a:gd name="connsiteY7" fmla="*/ 268344 h 504904"/>
                <a:gd name="connsiteX8" fmla="*/ 197411 w 281166"/>
                <a:gd name="connsiteY8" fmla="*/ 107173 h 504904"/>
                <a:gd name="connsiteX9" fmla="*/ 231932 w 281166"/>
                <a:gd name="connsiteY9" fmla="*/ 11869 h 504904"/>
                <a:gd name="connsiteX10" fmla="*/ 275773 w 281166"/>
                <a:gd name="connsiteY10" fmla="*/ 2339 h 504904"/>
                <a:gd name="connsiteX11" fmla="*/ 281067 w 281166"/>
                <a:gd name="connsiteY11" fmla="*/ 12504 h 504904"/>
                <a:gd name="connsiteX12" fmla="*/ 256711 w 281166"/>
                <a:gd name="connsiteY12" fmla="*/ 75829 h 50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66" h="504904">
                  <a:moveTo>
                    <a:pt x="256711" y="75829"/>
                  </a:moveTo>
                  <a:cubicBezTo>
                    <a:pt x="228480" y="148832"/>
                    <a:pt x="198745" y="221115"/>
                    <a:pt x="167549" y="292700"/>
                  </a:cubicBezTo>
                  <a:lnTo>
                    <a:pt x="149971" y="332092"/>
                  </a:lnTo>
                  <a:cubicBezTo>
                    <a:pt x="131184" y="374450"/>
                    <a:pt x="111700" y="415961"/>
                    <a:pt x="91517" y="456624"/>
                  </a:cubicBezTo>
                  <a:cubicBezTo>
                    <a:pt x="88975" y="461707"/>
                    <a:pt x="81774" y="477802"/>
                    <a:pt x="70338" y="504911"/>
                  </a:cubicBezTo>
                  <a:cubicBezTo>
                    <a:pt x="66314" y="504911"/>
                    <a:pt x="20356" y="497075"/>
                    <a:pt x="24" y="494746"/>
                  </a:cubicBezTo>
                  <a:cubicBezTo>
                    <a:pt x="23744" y="454082"/>
                    <a:pt x="40899" y="424220"/>
                    <a:pt x="63561" y="383133"/>
                  </a:cubicBezTo>
                  <a:cubicBezTo>
                    <a:pt x="84739" y="345224"/>
                    <a:pt x="105918" y="307101"/>
                    <a:pt x="124980" y="268344"/>
                  </a:cubicBezTo>
                  <a:cubicBezTo>
                    <a:pt x="151453" y="215609"/>
                    <a:pt x="176232" y="162450"/>
                    <a:pt x="197411" y="107173"/>
                  </a:cubicBezTo>
                  <a:cubicBezTo>
                    <a:pt x="206942" y="81971"/>
                    <a:pt x="212024" y="31142"/>
                    <a:pt x="231932" y="11869"/>
                  </a:cubicBezTo>
                  <a:cubicBezTo>
                    <a:pt x="243644" y="793"/>
                    <a:pt x="260523" y="-2871"/>
                    <a:pt x="275773" y="2339"/>
                  </a:cubicBezTo>
                  <a:cubicBezTo>
                    <a:pt x="278377" y="5219"/>
                    <a:pt x="280221" y="8714"/>
                    <a:pt x="281067" y="12504"/>
                  </a:cubicBezTo>
                  <a:cubicBezTo>
                    <a:pt x="282973" y="27965"/>
                    <a:pt x="262218" y="61004"/>
                    <a:pt x="256711" y="75829"/>
                  </a:cubicBezTo>
                  <a:close/>
                </a:path>
              </a:pathLst>
            </a:custGeom>
            <a:solidFill>
              <a:srgbClr val="D67A1E"/>
            </a:solidFill>
            <a:ln w="21168"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BF4D515A-796C-41B0-A24A-0E7CFC7910AC}"/>
                </a:ext>
              </a:extLst>
            </p:cNvPr>
            <p:cNvSpPr/>
            <p:nvPr/>
          </p:nvSpPr>
          <p:spPr>
            <a:xfrm>
              <a:off x="11729558" y="5497380"/>
              <a:ext cx="333389" cy="446317"/>
            </a:xfrm>
            <a:custGeom>
              <a:avLst/>
              <a:gdLst>
                <a:gd name="connsiteX0" fmla="*/ 174007 w 333389"/>
                <a:gd name="connsiteY0" fmla="*/ 82604 h 446317"/>
                <a:gd name="connsiteX1" fmla="*/ 71925 w 333389"/>
                <a:gd name="connsiteY1" fmla="*/ 146140 h 446317"/>
                <a:gd name="connsiteX2" fmla="*/ 5423 w 333389"/>
                <a:gd name="connsiteY2" fmla="*/ 244197 h 446317"/>
                <a:gd name="connsiteX3" fmla="*/ 129 w 333389"/>
                <a:gd name="connsiteY3" fmla="*/ 299898 h 446317"/>
                <a:gd name="connsiteX4" fmla="*/ 8389 w 333389"/>
                <a:gd name="connsiteY4" fmla="*/ 358563 h 446317"/>
                <a:gd name="connsiteX5" fmla="*/ 167230 w 333389"/>
                <a:gd name="connsiteY5" fmla="*/ 443279 h 446317"/>
                <a:gd name="connsiteX6" fmla="*/ 301504 w 333389"/>
                <a:gd name="connsiteY6" fmla="*/ 312393 h 446317"/>
                <a:gd name="connsiteX7" fmla="*/ 315269 w 333389"/>
                <a:gd name="connsiteY7" fmla="*/ 223231 h 446317"/>
                <a:gd name="connsiteX8" fmla="*/ 325012 w 333389"/>
                <a:gd name="connsiteY8" fmla="*/ 110136 h 446317"/>
                <a:gd name="connsiteX9" fmla="*/ 333272 w 333389"/>
                <a:gd name="connsiteY9" fmla="*/ 6 h 446317"/>
                <a:gd name="connsiteX10" fmla="*/ 174007 w 333389"/>
                <a:gd name="connsiteY10" fmla="*/ 82604 h 44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389" h="446317">
                  <a:moveTo>
                    <a:pt x="174007" y="82604"/>
                  </a:moveTo>
                  <a:cubicBezTo>
                    <a:pt x="137876" y="100182"/>
                    <a:pt x="103651" y="121488"/>
                    <a:pt x="71925" y="146140"/>
                  </a:cubicBezTo>
                  <a:cubicBezTo>
                    <a:pt x="39967" y="170982"/>
                    <a:pt x="16669" y="205313"/>
                    <a:pt x="5423" y="244197"/>
                  </a:cubicBezTo>
                  <a:cubicBezTo>
                    <a:pt x="1336" y="262475"/>
                    <a:pt x="-443" y="281176"/>
                    <a:pt x="129" y="299898"/>
                  </a:cubicBezTo>
                  <a:cubicBezTo>
                    <a:pt x="-125" y="319764"/>
                    <a:pt x="2649" y="339545"/>
                    <a:pt x="8389" y="358563"/>
                  </a:cubicBezTo>
                  <a:cubicBezTo>
                    <a:pt x="33761" y="421613"/>
                    <a:pt x="100728" y="457341"/>
                    <a:pt x="167230" y="443279"/>
                  </a:cubicBezTo>
                  <a:cubicBezTo>
                    <a:pt x="232269" y="426992"/>
                    <a:pt x="283544" y="377010"/>
                    <a:pt x="301504" y="312393"/>
                  </a:cubicBezTo>
                  <a:cubicBezTo>
                    <a:pt x="309170" y="283230"/>
                    <a:pt x="313786" y="253347"/>
                    <a:pt x="315269" y="223231"/>
                  </a:cubicBezTo>
                  <a:cubicBezTo>
                    <a:pt x="318658" y="185532"/>
                    <a:pt x="321835" y="147834"/>
                    <a:pt x="325012" y="110136"/>
                  </a:cubicBezTo>
                  <a:cubicBezTo>
                    <a:pt x="331323" y="73772"/>
                    <a:pt x="334097" y="36900"/>
                    <a:pt x="333272" y="6"/>
                  </a:cubicBezTo>
                  <a:cubicBezTo>
                    <a:pt x="279053" y="17161"/>
                    <a:pt x="224625" y="55918"/>
                    <a:pt x="174007" y="82604"/>
                  </a:cubicBezTo>
                  <a:close/>
                </a:path>
              </a:pathLst>
            </a:custGeom>
            <a:solidFill>
              <a:srgbClr val="FFFFFF"/>
            </a:solidFill>
            <a:ln w="21168" cap="rnd">
              <a:solidFill>
                <a:srgbClr val="190B0B"/>
              </a:solidFill>
              <a:prstDash val="solid"/>
              <a:round/>
            </a:ln>
          </p:spPr>
          <p:txBody>
            <a:bodyPr rtlCol="0" anchor="ctr"/>
            <a:lstStyle/>
            <a:p>
              <a:endParaRPr lang="en-US"/>
            </a:p>
          </p:txBody>
        </p:sp>
        <p:sp>
          <p:nvSpPr>
            <p:cNvPr id="72" name="Freeform: Shape 71">
              <a:extLst>
                <a:ext uri="{FF2B5EF4-FFF2-40B4-BE49-F238E27FC236}">
                  <a16:creationId xmlns:a16="http://schemas.microsoft.com/office/drawing/2014/main" id="{C663CEA9-D9A5-4C06-9D73-EDFA82DC4DF3}"/>
                </a:ext>
              </a:extLst>
            </p:cNvPr>
            <p:cNvSpPr/>
            <p:nvPr/>
          </p:nvSpPr>
          <p:spPr>
            <a:xfrm>
              <a:off x="11095145" y="5253890"/>
              <a:ext cx="225860" cy="401630"/>
            </a:xfrm>
            <a:custGeom>
              <a:avLst/>
              <a:gdLst>
                <a:gd name="connsiteX0" fmla="*/ 224308 w 225860"/>
                <a:gd name="connsiteY0" fmla="*/ 383065 h 401630"/>
                <a:gd name="connsiteX1" fmla="*/ 105918 w 225860"/>
                <a:gd name="connsiteY1" fmla="*/ 401490 h 401630"/>
                <a:gd name="connsiteX2" fmla="*/ 24 w 225860"/>
                <a:gd name="connsiteY2" fmla="*/ 351508 h 401630"/>
                <a:gd name="connsiteX3" fmla="*/ 67373 w 225860"/>
                <a:gd name="connsiteY3" fmla="*/ 177842 h 401630"/>
                <a:gd name="connsiteX4" fmla="*/ 92364 w 225860"/>
                <a:gd name="connsiteY4" fmla="*/ 117906 h 401630"/>
                <a:gd name="connsiteX5" fmla="*/ 130486 w 225860"/>
                <a:gd name="connsiteY5" fmla="*/ 29166 h 401630"/>
                <a:gd name="connsiteX6" fmla="*/ 159713 w 225860"/>
                <a:gd name="connsiteY6" fmla="*/ 10317 h 401630"/>
                <a:gd name="connsiteX7" fmla="*/ 177291 w 225860"/>
                <a:gd name="connsiteY7" fmla="*/ 81902 h 401630"/>
                <a:gd name="connsiteX8" fmla="*/ 186398 w 225860"/>
                <a:gd name="connsiteY8" fmla="*/ 126589 h 401630"/>
                <a:gd name="connsiteX9" fmla="*/ 224308 w 225860"/>
                <a:gd name="connsiteY9" fmla="*/ 383065 h 40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860" h="401630">
                  <a:moveTo>
                    <a:pt x="224308" y="383065"/>
                  </a:moveTo>
                  <a:cubicBezTo>
                    <a:pt x="186313" y="396449"/>
                    <a:pt x="146179" y="402697"/>
                    <a:pt x="105918" y="401490"/>
                  </a:cubicBezTo>
                  <a:cubicBezTo>
                    <a:pt x="65425" y="399351"/>
                    <a:pt x="27408" y="381413"/>
                    <a:pt x="24" y="351508"/>
                  </a:cubicBezTo>
                  <a:cubicBezTo>
                    <a:pt x="21203" y="293054"/>
                    <a:pt x="44077" y="235024"/>
                    <a:pt x="67373" y="177842"/>
                  </a:cubicBezTo>
                  <a:cubicBezTo>
                    <a:pt x="75421" y="157722"/>
                    <a:pt x="83681" y="137814"/>
                    <a:pt x="92364" y="117906"/>
                  </a:cubicBezTo>
                  <a:cubicBezTo>
                    <a:pt x="104648" y="88255"/>
                    <a:pt x="117567" y="58605"/>
                    <a:pt x="130486" y="29166"/>
                  </a:cubicBezTo>
                  <a:cubicBezTo>
                    <a:pt x="140016" y="7988"/>
                    <a:pt x="144464" y="-13191"/>
                    <a:pt x="159713" y="10317"/>
                  </a:cubicBezTo>
                  <a:cubicBezTo>
                    <a:pt x="168904" y="33233"/>
                    <a:pt x="174834" y="57334"/>
                    <a:pt x="177291" y="81902"/>
                  </a:cubicBezTo>
                  <a:lnTo>
                    <a:pt x="186398" y="126589"/>
                  </a:lnTo>
                  <a:cubicBezTo>
                    <a:pt x="202282" y="210669"/>
                    <a:pt x="233203" y="380099"/>
                    <a:pt x="224308" y="383065"/>
                  </a:cubicBezTo>
                  <a:close/>
                </a:path>
              </a:pathLst>
            </a:custGeom>
            <a:solidFill>
              <a:srgbClr val="FCC57C"/>
            </a:solidFill>
            <a:ln w="21168" cap="rnd">
              <a:solidFill>
                <a:srgbClr val="190B0B"/>
              </a:solidFill>
              <a:prstDash val="solid"/>
              <a:round/>
            </a:ln>
          </p:spPr>
          <p:txBody>
            <a:bodyPr rtlCol="0" anchor="ctr"/>
            <a:lstStyle/>
            <a:p>
              <a:endParaRPr lang="en-US"/>
            </a:p>
          </p:txBody>
        </p:sp>
        <p:sp>
          <p:nvSpPr>
            <p:cNvPr id="73" name="Freeform: Shape 72">
              <a:extLst>
                <a:ext uri="{FF2B5EF4-FFF2-40B4-BE49-F238E27FC236}">
                  <a16:creationId xmlns:a16="http://schemas.microsoft.com/office/drawing/2014/main" id="{E09CB8E6-0F88-488F-9889-FE84BFB32876}"/>
                </a:ext>
              </a:extLst>
            </p:cNvPr>
            <p:cNvSpPr/>
            <p:nvPr/>
          </p:nvSpPr>
          <p:spPr>
            <a:xfrm>
              <a:off x="11084344" y="5590381"/>
              <a:ext cx="239744" cy="738690"/>
            </a:xfrm>
            <a:custGeom>
              <a:avLst/>
              <a:gdLst>
                <a:gd name="connsiteX0" fmla="*/ 227061 w 239744"/>
                <a:gd name="connsiteY0" fmla="*/ 738697 h 738690"/>
                <a:gd name="connsiteX1" fmla="*/ 24 w 239744"/>
                <a:gd name="connsiteY1" fmla="*/ 660123 h 738690"/>
                <a:gd name="connsiteX2" fmla="*/ 24 w 239744"/>
                <a:gd name="connsiteY2" fmla="*/ 492175 h 738690"/>
                <a:gd name="connsiteX3" fmla="*/ 24 w 239744"/>
                <a:gd name="connsiteY3" fmla="*/ 455748 h 738690"/>
                <a:gd name="connsiteX4" fmla="*/ 7226 w 239744"/>
                <a:gd name="connsiteY4" fmla="*/ 24759 h 738690"/>
                <a:gd name="connsiteX5" fmla="*/ 64408 w 239744"/>
                <a:gd name="connsiteY5" fmla="*/ 20947 h 738690"/>
                <a:gd name="connsiteX6" fmla="*/ 239768 w 239744"/>
                <a:gd name="connsiteY6" fmla="*/ 49327 h 738690"/>
                <a:gd name="connsiteX7" fmla="*/ 229814 w 239744"/>
                <a:gd name="connsiteY7" fmla="*/ 446006 h 738690"/>
                <a:gd name="connsiteX8" fmla="*/ 226214 w 239744"/>
                <a:gd name="connsiteY8" fmla="*/ 677490 h 738690"/>
                <a:gd name="connsiteX9" fmla="*/ 227061 w 239744"/>
                <a:gd name="connsiteY9" fmla="*/ 738697 h 7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744" h="738690">
                  <a:moveTo>
                    <a:pt x="227061" y="738697"/>
                  </a:moveTo>
                  <a:cubicBezTo>
                    <a:pt x="148594" y="721373"/>
                    <a:pt x="72413" y="695005"/>
                    <a:pt x="24" y="660123"/>
                  </a:cubicBezTo>
                  <a:cubicBezTo>
                    <a:pt x="24" y="604211"/>
                    <a:pt x="24" y="548088"/>
                    <a:pt x="24" y="492175"/>
                  </a:cubicBezTo>
                  <a:lnTo>
                    <a:pt x="24" y="455748"/>
                  </a:lnTo>
                  <a:cubicBezTo>
                    <a:pt x="1084" y="325075"/>
                    <a:pt x="5319" y="144843"/>
                    <a:pt x="7226" y="24759"/>
                  </a:cubicBezTo>
                  <a:cubicBezTo>
                    <a:pt x="7226" y="-25011"/>
                    <a:pt x="12732" y="14594"/>
                    <a:pt x="64408" y="20947"/>
                  </a:cubicBezTo>
                  <a:cubicBezTo>
                    <a:pt x="79021" y="22642"/>
                    <a:pt x="239768" y="47209"/>
                    <a:pt x="239768" y="49327"/>
                  </a:cubicBezTo>
                  <a:cubicBezTo>
                    <a:pt x="238074" y="182965"/>
                    <a:pt x="232991" y="314486"/>
                    <a:pt x="229814" y="446006"/>
                  </a:cubicBezTo>
                  <a:cubicBezTo>
                    <a:pt x="227696" y="523097"/>
                    <a:pt x="226214" y="599975"/>
                    <a:pt x="226214" y="677490"/>
                  </a:cubicBezTo>
                  <a:cubicBezTo>
                    <a:pt x="226002" y="697822"/>
                    <a:pt x="227485" y="718365"/>
                    <a:pt x="227061" y="738697"/>
                  </a:cubicBezTo>
                  <a:close/>
                </a:path>
              </a:pathLst>
            </a:custGeom>
            <a:solidFill>
              <a:srgbClr val="FFE21A"/>
            </a:solidFill>
            <a:ln w="21168" cap="rnd">
              <a:solidFill>
                <a:srgbClr val="190B0B"/>
              </a:solidFill>
              <a:prstDash val="solid"/>
              <a:round/>
            </a:ln>
          </p:spPr>
          <p:txBody>
            <a:bodyPr rtlCol="0" anchor="ctr"/>
            <a:lstStyle/>
            <a:p>
              <a:endParaRPr lang="en-US"/>
            </a:p>
          </p:txBody>
        </p:sp>
        <p:sp>
          <p:nvSpPr>
            <p:cNvPr id="74" name="Freeform: Shape 73">
              <a:extLst>
                <a:ext uri="{FF2B5EF4-FFF2-40B4-BE49-F238E27FC236}">
                  <a16:creationId xmlns:a16="http://schemas.microsoft.com/office/drawing/2014/main" id="{310A6439-AE24-49EC-96AC-B28779DD19D7}"/>
                </a:ext>
              </a:extLst>
            </p:cNvPr>
            <p:cNvSpPr/>
            <p:nvPr/>
          </p:nvSpPr>
          <p:spPr>
            <a:xfrm>
              <a:off x="11222579" y="6475465"/>
              <a:ext cx="482620" cy="524134"/>
            </a:xfrm>
            <a:custGeom>
              <a:avLst/>
              <a:gdLst>
                <a:gd name="connsiteX0" fmla="*/ 352079 w 482620"/>
                <a:gd name="connsiteY0" fmla="*/ 191414 h 524134"/>
                <a:gd name="connsiteX1" fmla="*/ 289813 w 482620"/>
                <a:gd name="connsiteY1" fmla="*/ 352585 h 524134"/>
                <a:gd name="connsiteX2" fmla="*/ 56847 w 482620"/>
                <a:gd name="connsiteY2" fmla="*/ 423958 h 524134"/>
                <a:gd name="connsiteX3" fmla="*/ 87 w 482620"/>
                <a:gd name="connsiteY3" fmla="*/ 464197 h 524134"/>
                <a:gd name="connsiteX4" fmla="*/ 46681 w 482620"/>
                <a:gd name="connsiteY4" fmla="*/ 500837 h 524134"/>
                <a:gd name="connsiteX5" fmla="*/ 207851 w 482620"/>
                <a:gd name="connsiteY5" fmla="*/ 524134 h 524134"/>
                <a:gd name="connsiteX6" fmla="*/ 356103 w 482620"/>
                <a:gd name="connsiteY6" fmla="*/ 464833 h 524134"/>
                <a:gd name="connsiteX7" fmla="*/ 416675 w 482620"/>
                <a:gd name="connsiteY7" fmla="*/ 354915 h 524134"/>
                <a:gd name="connsiteX8" fmla="*/ 481270 w 482620"/>
                <a:gd name="connsiteY8" fmla="*/ 74508 h 524134"/>
                <a:gd name="connsiteX9" fmla="*/ 396555 w 482620"/>
                <a:gd name="connsiteY9" fmla="*/ 13937 h 524134"/>
                <a:gd name="connsiteX10" fmla="*/ 352079 w 482620"/>
                <a:gd name="connsiteY10" fmla="*/ 191414 h 5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20" h="524134">
                  <a:moveTo>
                    <a:pt x="352079" y="191414"/>
                  </a:moveTo>
                  <a:cubicBezTo>
                    <a:pt x="345091" y="249656"/>
                    <a:pt x="330900" y="310863"/>
                    <a:pt x="289813" y="352585"/>
                  </a:cubicBezTo>
                  <a:cubicBezTo>
                    <a:pt x="231571" y="411886"/>
                    <a:pt x="139232" y="416122"/>
                    <a:pt x="56847" y="423958"/>
                  </a:cubicBezTo>
                  <a:cubicBezTo>
                    <a:pt x="31220" y="426711"/>
                    <a:pt x="-1607" y="438571"/>
                    <a:pt x="87" y="464197"/>
                  </a:cubicBezTo>
                  <a:cubicBezTo>
                    <a:pt x="1570" y="485376"/>
                    <a:pt x="26137" y="495542"/>
                    <a:pt x="46681" y="500837"/>
                  </a:cubicBezTo>
                  <a:cubicBezTo>
                    <a:pt x="98951" y="516552"/>
                    <a:pt x="153274" y="524409"/>
                    <a:pt x="207851" y="524134"/>
                  </a:cubicBezTo>
                  <a:cubicBezTo>
                    <a:pt x="262958" y="523625"/>
                    <a:pt x="315864" y="502468"/>
                    <a:pt x="356103" y="464833"/>
                  </a:cubicBezTo>
                  <a:cubicBezTo>
                    <a:pt x="384186" y="433149"/>
                    <a:pt x="404878" y="395600"/>
                    <a:pt x="416675" y="354915"/>
                  </a:cubicBezTo>
                  <a:cubicBezTo>
                    <a:pt x="445393" y="263253"/>
                    <a:pt x="466995" y="169494"/>
                    <a:pt x="481270" y="74508"/>
                  </a:cubicBezTo>
                  <a:cubicBezTo>
                    <a:pt x="490801" y="20713"/>
                    <a:pt x="449502" y="-23550"/>
                    <a:pt x="396555" y="13937"/>
                  </a:cubicBezTo>
                  <a:cubicBezTo>
                    <a:pt x="350808" y="46551"/>
                    <a:pt x="358009" y="142068"/>
                    <a:pt x="352079" y="191414"/>
                  </a:cubicBezTo>
                  <a:close/>
                </a:path>
              </a:pathLst>
            </a:custGeom>
            <a:solidFill>
              <a:srgbClr val="297267">
                <a:alpha val="77000"/>
              </a:srgbClr>
            </a:solidFill>
            <a:ln w="21168"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DB3EBF9C-87F8-46D9-95EF-BDD3F9A2AB98}"/>
                </a:ext>
              </a:extLst>
            </p:cNvPr>
            <p:cNvSpPr/>
            <p:nvPr/>
          </p:nvSpPr>
          <p:spPr>
            <a:xfrm>
              <a:off x="11863936" y="5512205"/>
              <a:ext cx="173666" cy="205645"/>
            </a:xfrm>
            <a:custGeom>
              <a:avLst/>
              <a:gdLst>
                <a:gd name="connsiteX0" fmla="*/ 173691 w 173666"/>
                <a:gd name="connsiteY0" fmla="*/ 6 h 205645"/>
                <a:gd name="connsiteX1" fmla="*/ 126249 w 173666"/>
                <a:gd name="connsiteY1" fmla="*/ 46811 h 205645"/>
                <a:gd name="connsiteX2" fmla="*/ 82621 w 173666"/>
                <a:gd name="connsiteY2" fmla="*/ 99758 h 205645"/>
                <a:gd name="connsiteX3" fmla="*/ 24 w 173666"/>
                <a:gd name="connsiteY3" fmla="*/ 205652 h 205645"/>
              </a:gdLst>
              <a:ahLst/>
              <a:cxnLst>
                <a:cxn ang="0">
                  <a:pos x="connsiteX0" y="connsiteY0"/>
                </a:cxn>
                <a:cxn ang="0">
                  <a:pos x="connsiteX1" y="connsiteY1"/>
                </a:cxn>
                <a:cxn ang="0">
                  <a:pos x="connsiteX2" y="connsiteY2"/>
                </a:cxn>
                <a:cxn ang="0">
                  <a:pos x="connsiteX3" y="connsiteY3"/>
                </a:cxn>
              </a:cxnLst>
              <a:rect l="l" t="t" r="r" b="b"/>
              <a:pathLst>
                <a:path w="173666" h="205645">
                  <a:moveTo>
                    <a:pt x="173691" y="6"/>
                  </a:moveTo>
                  <a:cubicBezTo>
                    <a:pt x="157383" y="15255"/>
                    <a:pt x="141286" y="30504"/>
                    <a:pt x="126249" y="46811"/>
                  </a:cubicBezTo>
                  <a:cubicBezTo>
                    <a:pt x="111213" y="63119"/>
                    <a:pt x="96600" y="81756"/>
                    <a:pt x="82621" y="99758"/>
                  </a:cubicBezTo>
                  <a:lnTo>
                    <a:pt x="24" y="205652"/>
                  </a:lnTo>
                </a:path>
              </a:pathLst>
            </a:custGeom>
            <a:noFill/>
            <a:ln w="21168" cap="rnd">
              <a:solidFill>
                <a:srgbClr val="190B0B"/>
              </a:solidFill>
              <a:prstDash val="solid"/>
              <a:round/>
            </a:ln>
          </p:spPr>
          <p:txBody>
            <a:bodyPr rtlCol="0" anchor="ctr"/>
            <a:lstStyle/>
            <a:p>
              <a:endParaRPr lang="en-US"/>
            </a:p>
          </p:txBody>
        </p:sp>
        <p:sp>
          <p:nvSpPr>
            <p:cNvPr id="76" name="Freeform: Shape 75">
              <a:extLst>
                <a:ext uri="{FF2B5EF4-FFF2-40B4-BE49-F238E27FC236}">
                  <a16:creationId xmlns:a16="http://schemas.microsoft.com/office/drawing/2014/main" id="{5029E0D6-9828-4727-9A89-F9A6B37F186E}"/>
                </a:ext>
              </a:extLst>
            </p:cNvPr>
            <p:cNvSpPr/>
            <p:nvPr/>
          </p:nvSpPr>
          <p:spPr>
            <a:xfrm>
              <a:off x="11916883" y="5509240"/>
              <a:ext cx="126224" cy="263887"/>
            </a:xfrm>
            <a:custGeom>
              <a:avLst/>
              <a:gdLst>
                <a:gd name="connsiteX0" fmla="*/ 85162 w 126224"/>
                <a:gd name="connsiteY0" fmla="*/ 263894 h 263887"/>
                <a:gd name="connsiteX1" fmla="*/ 104224 w 126224"/>
                <a:gd name="connsiteY1" fmla="*/ 123691 h 263887"/>
                <a:gd name="connsiteX2" fmla="*/ 116084 w 126224"/>
                <a:gd name="connsiteY2" fmla="*/ 54012 h 263887"/>
                <a:gd name="connsiteX3" fmla="*/ 126249 w 126224"/>
                <a:gd name="connsiteY3" fmla="*/ 6 h 263887"/>
                <a:gd name="connsiteX4" fmla="*/ 89610 w 126224"/>
                <a:gd name="connsiteY4" fmla="*/ 56130 h 263887"/>
                <a:gd name="connsiteX5" fmla="*/ 56359 w 126224"/>
                <a:gd name="connsiteY5" fmla="*/ 117337 h 263887"/>
                <a:gd name="connsiteX6" fmla="*/ 24 w 126224"/>
                <a:gd name="connsiteY6" fmla="*/ 245680 h 26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24" h="263887">
                  <a:moveTo>
                    <a:pt x="85162" y="263894"/>
                  </a:moveTo>
                  <a:cubicBezTo>
                    <a:pt x="90457" y="216877"/>
                    <a:pt x="96812" y="170284"/>
                    <a:pt x="104224" y="123691"/>
                  </a:cubicBezTo>
                  <a:cubicBezTo>
                    <a:pt x="107824" y="100394"/>
                    <a:pt x="111848" y="77097"/>
                    <a:pt x="116084" y="54012"/>
                  </a:cubicBezTo>
                  <a:cubicBezTo>
                    <a:pt x="121019" y="36328"/>
                    <a:pt x="124428" y="18262"/>
                    <a:pt x="126249" y="6"/>
                  </a:cubicBezTo>
                  <a:cubicBezTo>
                    <a:pt x="111827" y="17161"/>
                    <a:pt x="99522" y="36010"/>
                    <a:pt x="89610" y="56130"/>
                  </a:cubicBezTo>
                  <a:cubicBezTo>
                    <a:pt x="77750" y="76038"/>
                    <a:pt x="66737" y="96582"/>
                    <a:pt x="56359" y="117337"/>
                  </a:cubicBezTo>
                  <a:cubicBezTo>
                    <a:pt x="35181" y="159694"/>
                    <a:pt x="17179" y="202052"/>
                    <a:pt x="24" y="245680"/>
                  </a:cubicBezTo>
                </a:path>
              </a:pathLst>
            </a:custGeom>
            <a:noFill/>
            <a:ln w="21168" cap="rnd">
              <a:solidFill>
                <a:srgbClr val="190B0B"/>
              </a:solidFill>
              <a:prstDash val="solid"/>
              <a:round/>
            </a:ln>
          </p:spPr>
          <p:txBody>
            <a:bodyPr rtlCol="0" anchor="ctr"/>
            <a:lstStyle/>
            <a:p>
              <a:endParaRPr lang="en-US"/>
            </a:p>
          </p:txBody>
        </p:sp>
        <p:sp>
          <p:nvSpPr>
            <p:cNvPr id="77" name="Freeform: Shape 76">
              <a:extLst>
                <a:ext uri="{FF2B5EF4-FFF2-40B4-BE49-F238E27FC236}">
                  <a16:creationId xmlns:a16="http://schemas.microsoft.com/office/drawing/2014/main" id="{A19874A4-CFD6-4586-8E70-6130D6A9A953}"/>
                </a:ext>
              </a:extLst>
            </p:cNvPr>
            <p:cNvSpPr/>
            <p:nvPr/>
          </p:nvSpPr>
          <p:spPr>
            <a:xfrm>
              <a:off x="11187273" y="5253678"/>
              <a:ext cx="94033" cy="139378"/>
            </a:xfrm>
            <a:custGeom>
              <a:avLst/>
              <a:gdLst>
                <a:gd name="connsiteX0" fmla="*/ 94058 w 94033"/>
                <a:gd name="connsiteY0" fmla="*/ 126801 h 139378"/>
                <a:gd name="connsiteX1" fmla="*/ 89399 w 94033"/>
                <a:gd name="connsiteY1" fmla="*/ 128495 h 139378"/>
                <a:gd name="connsiteX2" fmla="*/ 50641 w 94033"/>
                <a:gd name="connsiteY2" fmla="*/ 139084 h 139378"/>
                <a:gd name="connsiteX3" fmla="*/ 24 w 94033"/>
                <a:gd name="connsiteY3" fmla="*/ 117906 h 139378"/>
                <a:gd name="connsiteX4" fmla="*/ 38146 w 94033"/>
                <a:gd name="connsiteY4" fmla="*/ 29166 h 139378"/>
                <a:gd name="connsiteX5" fmla="*/ 67373 w 94033"/>
                <a:gd name="connsiteY5" fmla="*/ 10317 h 139378"/>
                <a:gd name="connsiteX6" fmla="*/ 84951 w 94033"/>
                <a:gd name="connsiteY6" fmla="*/ 81902 h 13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33" h="139378">
                  <a:moveTo>
                    <a:pt x="94058" y="126801"/>
                  </a:moveTo>
                  <a:lnTo>
                    <a:pt x="89399" y="128495"/>
                  </a:lnTo>
                  <a:cubicBezTo>
                    <a:pt x="77073" y="133896"/>
                    <a:pt x="64005" y="137454"/>
                    <a:pt x="50641" y="139084"/>
                  </a:cubicBezTo>
                  <a:cubicBezTo>
                    <a:pt x="31263" y="141075"/>
                    <a:pt x="12202" y="133091"/>
                    <a:pt x="24" y="117906"/>
                  </a:cubicBezTo>
                  <a:cubicBezTo>
                    <a:pt x="12308" y="88255"/>
                    <a:pt x="25227" y="58605"/>
                    <a:pt x="38146" y="29166"/>
                  </a:cubicBezTo>
                  <a:cubicBezTo>
                    <a:pt x="47677" y="7988"/>
                    <a:pt x="52124" y="-13191"/>
                    <a:pt x="67373" y="10317"/>
                  </a:cubicBezTo>
                  <a:cubicBezTo>
                    <a:pt x="76564" y="33233"/>
                    <a:pt x="82495" y="57334"/>
                    <a:pt x="84951" y="81902"/>
                  </a:cubicBezTo>
                  <a:close/>
                </a:path>
              </a:pathLst>
            </a:custGeom>
            <a:solidFill>
              <a:srgbClr val="190B0B"/>
            </a:solidFill>
            <a:ln w="21168"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27B1649-ED62-4E1C-B6AF-46EC3C12FDD4}"/>
                </a:ext>
              </a:extLst>
            </p:cNvPr>
            <p:cNvSpPr/>
            <p:nvPr/>
          </p:nvSpPr>
          <p:spPr>
            <a:xfrm>
              <a:off x="11135220" y="5677366"/>
              <a:ext cx="73499" cy="537128"/>
            </a:xfrm>
            <a:custGeom>
              <a:avLst/>
              <a:gdLst>
                <a:gd name="connsiteX0" fmla="*/ 10991 w 73499"/>
                <a:gd name="connsiteY0" fmla="*/ 392060 h 537128"/>
                <a:gd name="connsiteX1" fmla="*/ 50383 w 73499"/>
                <a:gd name="connsiteY1" fmla="*/ 537134 h 537128"/>
                <a:gd name="connsiteX2" fmla="*/ 64785 w 73499"/>
                <a:gd name="connsiteY2" fmla="*/ 502190 h 537128"/>
                <a:gd name="connsiteX3" fmla="*/ 72198 w 73499"/>
                <a:gd name="connsiteY3" fmla="*/ 253127 h 537128"/>
                <a:gd name="connsiteX4" fmla="*/ 45935 w 73499"/>
                <a:gd name="connsiteY4" fmla="*/ 15501 h 537128"/>
                <a:gd name="connsiteX5" fmla="*/ 613 w 73499"/>
                <a:gd name="connsiteY5" fmla="*/ 120124 h 537128"/>
                <a:gd name="connsiteX6" fmla="*/ 10991 w 73499"/>
                <a:gd name="connsiteY6" fmla="*/ 392060 h 5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9" h="537128">
                  <a:moveTo>
                    <a:pt x="10991" y="392060"/>
                  </a:moveTo>
                  <a:cubicBezTo>
                    <a:pt x="13744" y="445007"/>
                    <a:pt x="19251" y="503460"/>
                    <a:pt x="50383" y="537134"/>
                  </a:cubicBezTo>
                  <a:cubicBezTo>
                    <a:pt x="60337" y="532687"/>
                    <a:pt x="63514" y="515956"/>
                    <a:pt x="64785" y="502190"/>
                  </a:cubicBezTo>
                  <a:cubicBezTo>
                    <a:pt x="72875" y="419422"/>
                    <a:pt x="75353" y="336211"/>
                    <a:pt x="72198" y="253127"/>
                  </a:cubicBezTo>
                  <a:cubicBezTo>
                    <a:pt x="70291" y="204839"/>
                    <a:pt x="74950" y="49387"/>
                    <a:pt x="45935" y="15501"/>
                  </a:cubicBezTo>
                  <a:cubicBezTo>
                    <a:pt x="-6588" y="-45495"/>
                    <a:pt x="-22" y="91320"/>
                    <a:pt x="613" y="120124"/>
                  </a:cubicBezTo>
                  <a:cubicBezTo>
                    <a:pt x="3155" y="210769"/>
                    <a:pt x="6543" y="300779"/>
                    <a:pt x="10991" y="392060"/>
                  </a:cubicBezTo>
                  <a:close/>
                </a:path>
              </a:pathLst>
            </a:custGeom>
            <a:solidFill>
              <a:srgbClr val="FFF0A4"/>
            </a:solidFill>
            <a:ln w="21168"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7F12DBF4-E789-423E-8D17-AEEB5A45FB67}"/>
                </a:ext>
              </a:extLst>
            </p:cNvPr>
            <p:cNvSpPr/>
            <p:nvPr/>
          </p:nvSpPr>
          <p:spPr>
            <a:xfrm>
              <a:off x="11011730" y="6342516"/>
              <a:ext cx="471649" cy="184297"/>
            </a:xfrm>
            <a:custGeom>
              <a:avLst/>
              <a:gdLst>
                <a:gd name="connsiteX0" fmla="*/ 421242 w 471649"/>
                <a:gd name="connsiteY0" fmla="*/ 80383 h 184297"/>
                <a:gd name="connsiteX1" fmla="*/ 456187 w 471649"/>
                <a:gd name="connsiteY1" fmla="*/ 86313 h 184297"/>
                <a:gd name="connsiteX2" fmla="*/ 458094 w 471649"/>
                <a:gd name="connsiteY2" fmla="*/ 151968 h 184297"/>
                <a:gd name="connsiteX3" fmla="*/ 389051 w 471649"/>
                <a:gd name="connsiteY3" fmla="*/ 178653 h 184297"/>
                <a:gd name="connsiteX4" fmla="*/ 156083 w 471649"/>
                <a:gd name="connsiteY4" fmla="*/ 169758 h 184297"/>
                <a:gd name="connsiteX5" fmla="*/ 33882 w 471649"/>
                <a:gd name="connsiteY5" fmla="*/ 113634 h 184297"/>
                <a:gd name="connsiteX6" fmla="*/ 13762 w 471649"/>
                <a:gd name="connsiteY6" fmla="*/ 9434 h 184297"/>
                <a:gd name="connsiteX7" fmla="*/ 128763 w 471649"/>
                <a:gd name="connsiteY7" fmla="*/ 33154 h 184297"/>
                <a:gd name="connsiteX8" fmla="*/ 421242 w 471649"/>
                <a:gd name="connsiteY8" fmla="*/ 80383 h 18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649" h="184297">
                  <a:moveTo>
                    <a:pt x="421242" y="80383"/>
                  </a:moveTo>
                  <a:cubicBezTo>
                    <a:pt x="433208" y="79070"/>
                    <a:pt x="445322" y="81125"/>
                    <a:pt x="456187" y="86313"/>
                  </a:cubicBezTo>
                  <a:cubicBezTo>
                    <a:pt x="477366" y="99233"/>
                    <a:pt x="475671" y="133966"/>
                    <a:pt x="458094" y="151968"/>
                  </a:cubicBezTo>
                  <a:cubicBezTo>
                    <a:pt x="438714" y="168339"/>
                    <a:pt x="414401" y="177742"/>
                    <a:pt x="389051" y="178653"/>
                  </a:cubicBezTo>
                  <a:cubicBezTo>
                    <a:pt x="311430" y="188480"/>
                    <a:pt x="232730" y="185473"/>
                    <a:pt x="156083" y="169758"/>
                  </a:cubicBezTo>
                  <a:cubicBezTo>
                    <a:pt x="110761" y="163319"/>
                    <a:pt x="68297" y="143814"/>
                    <a:pt x="33882" y="113634"/>
                  </a:cubicBezTo>
                  <a:cubicBezTo>
                    <a:pt x="11009" y="90549"/>
                    <a:pt x="-17371" y="36543"/>
                    <a:pt x="13762" y="9434"/>
                  </a:cubicBezTo>
                  <a:cubicBezTo>
                    <a:pt x="44895" y="-17675"/>
                    <a:pt x="98477" y="21083"/>
                    <a:pt x="128763" y="33154"/>
                  </a:cubicBezTo>
                  <a:cubicBezTo>
                    <a:pt x="222246" y="67803"/>
                    <a:pt x="321596" y="83835"/>
                    <a:pt x="421242" y="80383"/>
                  </a:cubicBezTo>
                  <a:close/>
                </a:path>
              </a:pathLst>
            </a:custGeom>
            <a:solidFill>
              <a:srgbClr val="50AD9F"/>
            </a:solidFill>
            <a:ln w="21168" cap="flat">
              <a:noFill/>
              <a:prstDash val="solid"/>
              <a:miter/>
            </a:ln>
          </p:spPr>
          <p:txBody>
            <a:bodyPr rtlCol="0" anchor="ctr"/>
            <a:lstStyle/>
            <a:p>
              <a:endParaRPr lang="en-US"/>
            </a:p>
          </p:txBody>
        </p:sp>
      </p:grpSp>
      <p:sp>
        <p:nvSpPr>
          <p:cNvPr id="3" name="Rectangle: Rounded Corners 16">
            <a:extLst>
              <a:ext uri="{FF2B5EF4-FFF2-40B4-BE49-F238E27FC236}">
                <a16:creationId xmlns:a16="http://schemas.microsoft.com/office/drawing/2014/main" id="{4FCBB624-3C32-7F15-8251-EDECA67F9B50}"/>
              </a:ext>
            </a:extLst>
          </p:cNvPr>
          <p:cNvSpPr/>
          <p:nvPr/>
        </p:nvSpPr>
        <p:spPr>
          <a:xfrm>
            <a:off x="473932" y="8522007"/>
            <a:ext cx="17411201" cy="1371599"/>
          </a:xfrm>
          <a:custGeom>
            <a:avLst/>
            <a:gdLst>
              <a:gd name="connsiteX0" fmla="*/ 0 w 17411201"/>
              <a:gd name="connsiteY0" fmla="*/ 225384 h 1371599"/>
              <a:gd name="connsiteX1" fmla="*/ 2901923 w 17411201"/>
              <a:gd name="connsiteY1" fmla="*/ 0 h 1371599"/>
              <a:gd name="connsiteX2" fmla="*/ 5223395 w 17411201"/>
              <a:gd name="connsiteY2" fmla="*/ 0 h 1371599"/>
              <a:gd name="connsiteX3" fmla="*/ 5803762 w 17411201"/>
              <a:gd name="connsiteY3" fmla="*/ 0 h 1371599"/>
              <a:gd name="connsiteX4" fmla="*/ 6337700 w 17411201"/>
              <a:gd name="connsiteY4" fmla="*/ 0 h 1371599"/>
              <a:gd name="connsiteX5" fmla="*/ 6848423 w 17411201"/>
              <a:gd name="connsiteY5" fmla="*/ 0 h 1371599"/>
              <a:gd name="connsiteX6" fmla="*/ 7544864 w 17411201"/>
              <a:gd name="connsiteY6" fmla="*/ 0 h 1371599"/>
              <a:gd name="connsiteX7" fmla="*/ 9518113 w 17411201"/>
              <a:gd name="connsiteY7" fmla="*/ 0 h 1371599"/>
              <a:gd name="connsiteX8" fmla="*/ 10235449 w 17411201"/>
              <a:gd name="connsiteY8" fmla="*/ 0 h 1371599"/>
              <a:gd name="connsiteX9" fmla="*/ 10910998 w 17411201"/>
              <a:gd name="connsiteY9" fmla="*/ 0 h 1371599"/>
              <a:gd name="connsiteX10" fmla="*/ 11607440 w 17411201"/>
              <a:gd name="connsiteY10" fmla="*/ 0 h 1371599"/>
              <a:gd name="connsiteX11" fmla="*/ 14509277 w 17411201"/>
              <a:gd name="connsiteY11" fmla="*/ 0 h 1371599"/>
              <a:gd name="connsiteX12" fmla="*/ 17411201 w 17411201"/>
              <a:gd name="connsiteY12" fmla="*/ 225384 h 1371599"/>
              <a:gd name="connsiteX13" fmla="*/ 17411201 w 17411201"/>
              <a:gd name="connsiteY13" fmla="*/ 391133 h 1371599"/>
              <a:gd name="connsiteX14" fmla="*/ 17411201 w 17411201"/>
              <a:gd name="connsiteY14" fmla="*/ 556883 h 1371599"/>
              <a:gd name="connsiteX15" fmla="*/ 17411201 w 17411201"/>
              <a:gd name="connsiteY15" fmla="*/ 731841 h 1371599"/>
              <a:gd name="connsiteX16" fmla="*/ 17411201 w 17411201"/>
              <a:gd name="connsiteY16" fmla="*/ 934423 h 1371599"/>
              <a:gd name="connsiteX17" fmla="*/ 17411201 w 17411201"/>
              <a:gd name="connsiteY17" fmla="*/ 1146214 h 1371599"/>
              <a:gd name="connsiteX18" fmla="*/ 14509277 w 17411201"/>
              <a:gd name="connsiteY18" fmla="*/ 1371599 h 1371599"/>
              <a:gd name="connsiteX19" fmla="*/ 14024089 w 17411201"/>
              <a:gd name="connsiteY19" fmla="*/ 1371599 h 1371599"/>
              <a:gd name="connsiteX20" fmla="*/ 13450686 w 17411201"/>
              <a:gd name="connsiteY20" fmla="*/ 1371599 h 1371599"/>
              <a:gd name="connsiteX21" fmla="*/ 12855229 w 17411201"/>
              <a:gd name="connsiteY21" fmla="*/ 1371599 h 1371599"/>
              <a:gd name="connsiteX22" fmla="*/ 12303879 w 17411201"/>
              <a:gd name="connsiteY22" fmla="*/ 1371599 h 1371599"/>
              <a:gd name="connsiteX23" fmla="*/ 11730476 w 17411201"/>
              <a:gd name="connsiteY23" fmla="*/ 1371599 h 1371599"/>
              <a:gd name="connsiteX24" fmla="*/ 11157072 w 17411201"/>
              <a:gd name="connsiteY24" fmla="*/ 1371599 h 1371599"/>
              <a:gd name="connsiteX25" fmla="*/ 10583669 w 17411201"/>
              <a:gd name="connsiteY25" fmla="*/ 1371599 h 1371599"/>
              <a:gd name="connsiteX26" fmla="*/ 10098481 w 17411201"/>
              <a:gd name="connsiteY26" fmla="*/ 1371599 h 1371599"/>
              <a:gd name="connsiteX27" fmla="*/ 9587758 w 17411201"/>
              <a:gd name="connsiteY27" fmla="*/ 1371599 h 1371599"/>
              <a:gd name="connsiteX28" fmla="*/ 9053820 w 17411201"/>
              <a:gd name="connsiteY28" fmla="*/ 1371599 h 1371599"/>
              <a:gd name="connsiteX29" fmla="*/ 8519883 w 17411201"/>
              <a:gd name="connsiteY29" fmla="*/ 1371599 h 1371599"/>
              <a:gd name="connsiteX30" fmla="*/ 7777013 w 17411201"/>
              <a:gd name="connsiteY30" fmla="*/ 1371599 h 1371599"/>
              <a:gd name="connsiteX31" fmla="*/ 7164145 w 17411201"/>
              <a:gd name="connsiteY31" fmla="*/ 1371599 h 1371599"/>
              <a:gd name="connsiteX32" fmla="*/ 6500204 w 17411201"/>
              <a:gd name="connsiteY32" fmla="*/ 1371599 h 1371599"/>
              <a:gd name="connsiteX33" fmla="*/ 5887336 w 17411201"/>
              <a:gd name="connsiteY33" fmla="*/ 1371599 h 1371599"/>
              <a:gd name="connsiteX34" fmla="*/ 5223395 w 17411201"/>
              <a:gd name="connsiteY34" fmla="*/ 1371599 h 1371599"/>
              <a:gd name="connsiteX35" fmla="*/ 4619812 w 17411201"/>
              <a:gd name="connsiteY35" fmla="*/ 1371599 h 1371599"/>
              <a:gd name="connsiteX36" fmla="*/ 4062659 w 17411201"/>
              <a:gd name="connsiteY36" fmla="*/ 1371599 h 1371599"/>
              <a:gd name="connsiteX37" fmla="*/ 3551935 w 17411201"/>
              <a:gd name="connsiteY37" fmla="*/ 1371599 h 1371599"/>
              <a:gd name="connsiteX38" fmla="*/ 2901923 w 17411201"/>
              <a:gd name="connsiteY38" fmla="*/ 1371599 h 1371599"/>
              <a:gd name="connsiteX39" fmla="*/ 0 w 17411201"/>
              <a:gd name="connsiteY39" fmla="*/ 1146214 h 1371599"/>
              <a:gd name="connsiteX40" fmla="*/ 0 w 17411201"/>
              <a:gd name="connsiteY40" fmla="*/ 989673 h 1371599"/>
              <a:gd name="connsiteX41" fmla="*/ 0 w 17411201"/>
              <a:gd name="connsiteY41" fmla="*/ 833132 h 1371599"/>
              <a:gd name="connsiteX42" fmla="*/ 0 w 17411201"/>
              <a:gd name="connsiteY42" fmla="*/ 658174 h 1371599"/>
              <a:gd name="connsiteX43" fmla="*/ 0 w 17411201"/>
              <a:gd name="connsiteY43" fmla="*/ 455591 h 1371599"/>
              <a:gd name="connsiteX44" fmla="*/ 0 w 17411201"/>
              <a:gd name="connsiteY44" fmla="*/ 225384 h 1371599"/>
              <a:gd name="connsiteX0" fmla="*/ 0 w 17411201"/>
              <a:gd name="connsiteY0" fmla="*/ 225384 h 1371599"/>
              <a:gd name="connsiteX1" fmla="*/ 2901923 w 17411201"/>
              <a:gd name="connsiteY1" fmla="*/ 0 h 1371599"/>
              <a:gd name="connsiteX2" fmla="*/ 3497380 w 17411201"/>
              <a:gd name="connsiteY2" fmla="*/ 0 h 1371599"/>
              <a:gd name="connsiteX3" fmla="*/ 4048730 w 17411201"/>
              <a:gd name="connsiteY3" fmla="*/ 0 h 1371599"/>
              <a:gd name="connsiteX4" fmla="*/ 4622133 w 17411201"/>
              <a:gd name="connsiteY4" fmla="*/ 0 h 1371599"/>
              <a:gd name="connsiteX5" fmla="*/ 5107321 w 17411201"/>
              <a:gd name="connsiteY5" fmla="*/ 0 h 1371599"/>
              <a:gd name="connsiteX6" fmla="*/ 5687688 w 17411201"/>
              <a:gd name="connsiteY6" fmla="*/ 0 h 1371599"/>
              <a:gd name="connsiteX7" fmla="*/ 6244841 w 17411201"/>
              <a:gd name="connsiteY7" fmla="*/ 0 h 1371599"/>
              <a:gd name="connsiteX8" fmla="*/ 6871637 w 17411201"/>
              <a:gd name="connsiteY8" fmla="*/ 0 h 1371599"/>
              <a:gd name="connsiteX9" fmla="*/ 7428790 w 17411201"/>
              <a:gd name="connsiteY9" fmla="*/ 0 h 1371599"/>
              <a:gd name="connsiteX10" fmla="*/ 9518113 w 17411201"/>
              <a:gd name="connsiteY10" fmla="*/ 0 h 1371599"/>
              <a:gd name="connsiteX11" fmla="*/ 10176251 w 17411201"/>
              <a:gd name="connsiteY11" fmla="*/ 0 h 1371599"/>
              <a:gd name="connsiteX12" fmla="*/ 10834388 w 17411201"/>
              <a:gd name="connsiteY12" fmla="*/ 0 h 1371599"/>
              <a:gd name="connsiteX13" fmla="*/ 11955660 w 17411201"/>
              <a:gd name="connsiteY13" fmla="*/ 0 h 1371599"/>
              <a:gd name="connsiteX14" fmla="*/ 12568528 w 17411201"/>
              <a:gd name="connsiteY14" fmla="*/ 0 h 1371599"/>
              <a:gd name="connsiteX15" fmla="*/ 13232469 w 17411201"/>
              <a:gd name="connsiteY15" fmla="*/ 0 h 1371599"/>
              <a:gd name="connsiteX16" fmla="*/ 13845337 w 17411201"/>
              <a:gd name="connsiteY16" fmla="*/ 0 h 1371599"/>
              <a:gd name="connsiteX17" fmla="*/ 14509277 w 17411201"/>
              <a:gd name="connsiteY17" fmla="*/ 0 h 1371599"/>
              <a:gd name="connsiteX18" fmla="*/ 17411201 w 17411201"/>
              <a:gd name="connsiteY18" fmla="*/ 225384 h 1371599"/>
              <a:gd name="connsiteX19" fmla="*/ 17411201 w 17411201"/>
              <a:gd name="connsiteY19" fmla="*/ 381925 h 1371599"/>
              <a:gd name="connsiteX20" fmla="*/ 17411201 w 17411201"/>
              <a:gd name="connsiteY20" fmla="*/ 566091 h 1371599"/>
              <a:gd name="connsiteX21" fmla="*/ 17411201 w 17411201"/>
              <a:gd name="connsiteY21" fmla="*/ 759466 h 1371599"/>
              <a:gd name="connsiteX22" fmla="*/ 17411201 w 17411201"/>
              <a:gd name="connsiteY22" fmla="*/ 952840 h 1371599"/>
              <a:gd name="connsiteX23" fmla="*/ 17411201 w 17411201"/>
              <a:gd name="connsiteY23" fmla="*/ 1146214 h 1371599"/>
              <a:gd name="connsiteX24" fmla="*/ 14509277 w 17411201"/>
              <a:gd name="connsiteY24" fmla="*/ 1371599 h 1371599"/>
              <a:gd name="connsiteX25" fmla="*/ 13791942 w 17411201"/>
              <a:gd name="connsiteY25" fmla="*/ 1371599 h 1371599"/>
              <a:gd name="connsiteX26" fmla="*/ 13053715 w 17411201"/>
              <a:gd name="connsiteY26" fmla="*/ 1371599 h 1371599"/>
              <a:gd name="connsiteX27" fmla="*/ 12419953 w 17411201"/>
              <a:gd name="connsiteY27" fmla="*/ 1371599 h 1371599"/>
              <a:gd name="connsiteX28" fmla="*/ 10214556 w 17411201"/>
              <a:gd name="connsiteY28" fmla="*/ 1371599 h 1371599"/>
              <a:gd name="connsiteX29" fmla="*/ 9634189 w 17411201"/>
              <a:gd name="connsiteY29" fmla="*/ 1371599 h 1371599"/>
              <a:gd name="connsiteX30" fmla="*/ 9030607 w 17411201"/>
              <a:gd name="connsiteY30" fmla="*/ 1371599 h 1371599"/>
              <a:gd name="connsiteX31" fmla="*/ 8496669 w 17411201"/>
              <a:gd name="connsiteY31" fmla="*/ 1371599 h 1371599"/>
              <a:gd name="connsiteX32" fmla="*/ 7893087 w 17411201"/>
              <a:gd name="connsiteY32" fmla="*/ 1371599 h 1371599"/>
              <a:gd name="connsiteX33" fmla="*/ 7203609 w 17411201"/>
              <a:gd name="connsiteY33" fmla="*/ 1371599 h 1371599"/>
              <a:gd name="connsiteX34" fmla="*/ 6539668 w 17411201"/>
              <a:gd name="connsiteY34" fmla="*/ 1371599 h 1371599"/>
              <a:gd name="connsiteX35" fmla="*/ 5339466 w 17411201"/>
              <a:gd name="connsiteY35" fmla="*/ 1371599 h 1371599"/>
              <a:gd name="connsiteX36" fmla="*/ 4730080 w 17411201"/>
              <a:gd name="connsiteY36" fmla="*/ 1371599 h 1371599"/>
              <a:gd name="connsiteX37" fmla="*/ 4193821 w 17411201"/>
              <a:gd name="connsiteY37" fmla="*/ 1371599 h 1371599"/>
              <a:gd name="connsiteX38" fmla="*/ 3535684 w 17411201"/>
              <a:gd name="connsiteY38" fmla="*/ 1371599 h 1371599"/>
              <a:gd name="connsiteX39" fmla="*/ 2901923 w 17411201"/>
              <a:gd name="connsiteY39" fmla="*/ 1371599 h 1371599"/>
              <a:gd name="connsiteX40" fmla="*/ 0 w 17411201"/>
              <a:gd name="connsiteY40" fmla="*/ 1146214 h 1371599"/>
              <a:gd name="connsiteX41" fmla="*/ 0 w 17411201"/>
              <a:gd name="connsiteY41" fmla="*/ 989673 h 1371599"/>
              <a:gd name="connsiteX42" fmla="*/ 0 w 17411201"/>
              <a:gd name="connsiteY42" fmla="*/ 833132 h 1371599"/>
              <a:gd name="connsiteX43" fmla="*/ 0 w 17411201"/>
              <a:gd name="connsiteY43" fmla="*/ 630549 h 1371599"/>
              <a:gd name="connsiteX44" fmla="*/ 0 w 17411201"/>
              <a:gd name="connsiteY44" fmla="*/ 427966 h 1371599"/>
              <a:gd name="connsiteX45" fmla="*/ 0 w 17411201"/>
              <a:gd name="connsiteY45" fmla="*/ 225384 h 137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7411201" h="1371599" fill="none" extrusionOk="0">
                <a:moveTo>
                  <a:pt x="0" y="225384"/>
                </a:moveTo>
                <a:cubicBezTo>
                  <a:pt x="-34326" y="-29274"/>
                  <a:pt x="1596592" y="192238"/>
                  <a:pt x="2901923" y="0"/>
                </a:cubicBezTo>
                <a:cubicBezTo>
                  <a:pt x="3553393" y="-81528"/>
                  <a:pt x="4175613" y="5957"/>
                  <a:pt x="5223395" y="0"/>
                </a:cubicBezTo>
                <a:cubicBezTo>
                  <a:pt x="5378331" y="27372"/>
                  <a:pt x="5521906" y="4582"/>
                  <a:pt x="5803762" y="0"/>
                </a:cubicBezTo>
                <a:cubicBezTo>
                  <a:pt x="6085618" y="-4582"/>
                  <a:pt x="6219900" y="5801"/>
                  <a:pt x="6337700" y="0"/>
                </a:cubicBezTo>
                <a:cubicBezTo>
                  <a:pt x="6455500" y="-5801"/>
                  <a:pt x="6723086" y="24796"/>
                  <a:pt x="6848423" y="0"/>
                </a:cubicBezTo>
                <a:cubicBezTo>
                  <a:pt x="6973760" y="-24796"/>
                  <a:pt x="7199470" y="-20677"/>
                  <a:pt x="7544864" y="0"/>
                </a:cubicBezTo>
                <a:cubicBezTo>
                  <a:pt x="8295538" y="16502"/>
                  <a:pt x="8531949" y="-6325"/>
                  <a:pt x="9518113" y="0"/>
                </a:cubicBezTo>
                <a:cubicBezTo>
                  <a:pt x="9753979" y="31584"/>
                  <a:pt x="10026154" y="5317"/>
                  <a:pt x="10235449" y="0"/>
                </a:cubicBezTo>
                <a:cubicBezTo>
                  <a:pt x="10444744" y="-5317"/>
                  <a:pt x="10642432" y="-26782"/>
                  <a:pt x="10910998" y="0"/>
                </a:cubicBezTo>
                <a:cubicBezTo>
                  <a:pt x="11179564" y="26782"/>
                  <a:pt x="11305951" y="-15766"/>
                  <a:pt x="11607440" y="0"/>
                </a:cubicBezTo>
                <a:cubicBezTo>
                  <a:pt x="12331408" y="-72364"/>
                  <a:pt x="13410133" y="-33574"/>
                  <a:pt x="14509277" y="0"/>
                </a:cubicBezTo>
                <a:cubicBezTo>
                  <a:pt x="15886513" y="7509"/>
                  <a:pt x="17259853" y="110141"/>
                  <a:pt x="17411201" y="225384"/>
                </a:cubicBezTo>
                <a:cubicBezTo>
                  <a:pt x="17498220" y="289351"/>
                  <a:pt x="17471491" y="332794"/>
                  <a:pt x="17411201" y="391133"/>
                </a:cubicBezTo>
                <a:cubicBezTo>
                  <a:pt x="17358368" y="460224"/>
                  <a:pt x="17395009" y="503314"/>
                  <a:pt x="17411201" y="556883"/>
                </a:cubicBezTo>
                <a:cubicBezTo>
                  <a:pt x="17427266" y="614507"/>
                  <a:pt x="17481028" y="674047"/>
                  <a:pt x="17411201" y="731841"/>
                </a:cubicBezTo>
                <a:cubicBezTo>
                  <a:pt x="17342348" y="773701"/>
                  <a:pt x="17393623" y="883512"/>
                  <a:pt x="17411201" y="934423"/>
                </a:cubicBezTo>
                <a:cubicBezTo>
                  <a:pt x="17441338" y="985514"/>
                  <a:pt x="17461851" y="1050748"/>
                  <a:pt x="17411201" y="1146214"/>
                </a:cubicBezTo>
                <a:cubicBezTo>
                  <a:pt x="17394275" y="1486239"/>
                  <a:pt x="16262875" y="1442870"/>
                  <a:pt x="14509277" y="1371599"/>
                </a:cubicBezTo>
                <a:cubicBezTo>
                  <a:pt x="14288692" y="1370401"/>
                  <a:pt x="14213974" y="1361216"/>
                  <a:pt x="14024089" y="1371599"/>
                </a:cubicBezTo>
                <a:cubicBezTo>
                  <a:pt x="13834204" y="1381982"/>
                  <a:pt x="13621041" y="1383942"/>
                  <a:pt x="13450686" y="1371599"/>
                </a:cubicBezTo>
                <a:cubicBezTo>
                  <a:pt x="13280331" y="1359256"/>
                  <a:pt x="13110534" y="1355566"/>
                  <a:pt x="12855229" y="1371599"/>
                </a:cubicBezTo>
                <a:cubicBezTo>
                  <a:pt x="12599924" y="1387632"/>
                  <a:pt x="12565925" y="1362945"/>
                  <a:pt x="12303879" y="1371599"/>
                </a:cubicBezTo>
                <a:cubicBezTo>
                  <a:pt x="12095219" y="1390196"/>
                  <a:pt x="11913702" y="1349827"/>
                  <a:pt x="11730476" y="1371599"/>
                </a:cubicBezTo>
                <a:cubicBezTo>
                  <a:pt x="11547250" y="1393371"/>
                  <a:pt x="11293359" y="1386828"/>
                  <a:pt x="11157072" y="1371599"/>
                </a:cubicBezTo>
                <a:cubicBezTo>
                  <a:pt x="11020785" y="1356370"/>
                  <a:pt x="10730086" y="1343709"/>
                  <a:pt x="10583669" y="1371599"/>
                </a:cubicBezTo>
                <a:cubicBezTo>
                  <a:pt x="10437252" y="1399489"/>
                  <a:pt x="10223992" y="1380268"/>
                  <a:pt x="10098481" y="1371599"/>
                </a:cubicBezTo>
                <a:cubicBezTo>
                  <a:pt x="9914195" y="1382491"/>
                  <a:pt x="9708460" y="1353666"/>
                  <a:pt x="9587758" y="1371599"/>
                </a:cubicBezTo>
                <a:cubicBezTo>
                  <a:pt x="9467056" y="1389532"/>
                  <a:pt x="9248235" y="1374663"/>
                  <a:pt x="9053820" y="1371599"/>
                </a:cubicBezTo>
                <a:cubicBezTo>
                  <a:pt x="8859405" y="1368535"/>
                  <a:pt x="8649038" y="1350145"/>
                  <a:pt x="8519883" y="1371599"/>
                </a:cubicBezTo>
                <a:cubicBezTo>
                  <a:pt x="8390728" y="1393053"/>
                  <a:pt x="8027548" y="1360510"/>
                  <a:pt x="7777013" y="1371599"/>
                </a:cubicBezTo>
                <a:cubicBezTo>
                  <a:pt x="7641613" y="1344014"/>
                  <a:pt x="7430183" y="1376552"/>
                  <a:pt x="7164145" y="1371599"/>
                </a:cubicBezTo>
                <a:cubicBezTo>
                  <a:pt x="6898107" y="1366646"/>
                  <a:pt x="6827113" y="1388846"/>
                  <a:pt x="6500204" y="1371599"/>
                </a:cubicBezTo>
                <a:cubicBezTo>
                  <a:pt x="6173295" y="1354352"/>
                  <a:pt x="6073915" y="1399022"/>
                  <a:pt x="5887336" y="1371599"/>
                </a:cubicBezTo>
                <a:cubicBezTo>
                  <a:pt x="5700757" y="1344176"/>
                  <a:pt x="5547611" y="1351132"/>
                  <a:pt x="5223395" y="1371599"/>
                </a:cubicBezTo>
                <a:cubicBezTo>
                  <a:pt x="5035046" y="1346535"/>
                  <a:pt x="4862552" y="1379055"/>
                  <a:pt x="4619812" y="1371599"/>
                </a:cubicBezTo>
                <a:cubicBezTo>
                  <a:pt x="4377072" y="1364143"/>
                  <a:pt x="4316558" y="1385085"/>
                  <a:pt x="4062659" y="1371599"/>
                </a:cubicBezTo>
                <a:cubicBezTo>
                  <a:pt x="3808760" y="1358113"/>
                  <a:pt x="3772283" y="1352292"/>
                  <a:pt x="3551935" y="1371599"/>
                </a:cubicBezTo>
                <a:cubicBezTo>
                  <a:pt x="3331587" y="1390906"/>
                  <a:pt x="3208729" y="1400953"/>
                  <a:pt x="2901923" y="1371599"/>
                </a:cubicBezTo>
                <a:cubicBezTo>
                  <a:pt x="1007750" y="1355207"/>
                  <a:pt x="-240879" y="1244541"/>
                  <a:pt x="0" y="1146214"/>
                </a:cubicBezTo>
                <a:cubicBezTo>
                  <a:pt x="57495" y="1109759"/>
                  <a:pt x="51317" y="1039495"/>
                  <a:pt x="0" y="989673"/>
                </a:cubicBezTo>
                <a:cubicBezTo>
                  <a:pt x="-40276" y="947861"/>
                  <a:pt x="-83174" y="873877"/>
                  <a:pt x="0" y="833132"/>
                </a:cubicBezTo>
                <a:cubicBezTo>
                  <a:pt x="85140" y="782465"/>
                  <a:pt x="62938" y="717876"/>
                  <a:pt x="0" y="658174"/>
                </a:cubicBezTo>
                <a:cubicBezTo>
                  <a:pt x="-60689" y="594998"/>
                  <a:pt x="113983" y="555018"/>
                  <a:pt x="0" y="455591"/>
                </a:cubicBezTo>
                <a:cubicBezTo>
                  <a:pt x="-128560" y="369633"/>
                  <a:pt x="16118" y="300155"/>
                  <a:pt x="0" y="225384"/>
                </a:cubicBezTo>
                <a:close/>
              </a:path>
              <a:path w="17411201" h="1371599" stroke="0" extrusionOk="0">
                <a:moveTo>
                  <a:pt x="0" y="225384"/>
                </a:moveTo>
                <a:cubicBezTo>
                  <a:pt x="-7316" y="-30739"/>
                  <a:pt x="1211138" y="115767"/>
                  <a:pt x="2901923" y="0"/>
                </a:cubicBezTo>
                <a:cubicBezTo>
                  <a:pt x="3039813" y="-21559"/>
                  <a:pt x="3202192" y="-21368"/>
                  <a:pt x="3497380" y="0"/>
                </a:cubicBezTo>
                <a:cubicBezTo>
                  <a:pt x="3792568" y="21368"/>
                  <a:pt x="3847520" y="9894"/>
                  <a:pt x="4048730" y="0"/>
                </a:cubicBezTo>
                <a:cubicBezTo>
                  <a:pt x="4249940" y="-9894"/>
                  <a:pt x="4349198" y="24749"/>
                  <a:pt x="4622133" y="0"/>
                </a:cubicBezTo>
                <a:cubicBezTo>
                  <a:pt x="4895068" y="-24749"/>
                  <a:pt x="4981513" y="18576"/>
                  <a:pt x="5107321" y="0"/>
                </a:cubicBezTo>
                <a:cubicBezTo>
                  <a:pt x="5369626" y="-20092"/>
                  <a:pt x="5411585" y="-17430"/>
                  <a:pt x="5687688" y="0"/>
                </a:cubicBezTo>
                <a:cubicBezTo>
                  <a:pt x="5963791" y="17430"/>
                  <a:pt x="6049685" y="2304"/>
                  <a:pt x="6244841" y="0"/>
                </a:cubicBezTo>
                <a:cubicBezTo>
                  <a:pt x="6439997" y="-2304"/>
                  <a:pt x="6727252" y="-5344"/>
                  <a:pt x="6871637" y="0"/>
                </a:cubicBezTo>
                <a:cubicBezTo>
                  <a:pt x="7016022" y="5344"/>
                  <a:pt x="7205992" y="9745"/>
                  <a:pt x="7428790" y="0"/>
                </a:cubicBezTo>
                <a:cubicBezTo>
                  <a:pt x="8129354" y="2562"/>
                  <a:pt x="9080919" y="-35720"/>
                  <a:pt x="9518113" y="0"/>
                </a:cubicBezTo>
                <a:cubicBezTo>
                  <a:pt x="9712220" y="31751"/>
                  <a:pt x="9894611" y="19663"/>
                  <a:pt x="10176251" y="0"/>
                </a:cubicBezTo>
                <a:cubicBezTo>
                  <a:pt x="10457891" y="-19663"/>
                  <a:pt x="10591389" y="16658"/>
                  <a:pt x="10834388" y="0"/>
                </a:cubicBezTo>
                <a:cubicBezTo>
                  <a:pt x="11077387" y="-16658"/>
                  <a:pt x="11403383" y="6526"/>
                  <a:pt x="11955660" y="0"/>
                </a:cubicBezTo>
                <a:cubicBezTo>
                  <a:pt x="12219609" y="-27872"/>
                  <a:pt x="12274161" y="-11041"/>
                  <a:pt x="12568528" y="0"/>
                </a:cubicBezTo>
                <a:cubicBezTo>
                  <a:pt x="12862895" y="11041"/>
                  <a:pt x="12992894" y="30334"/>
                  <a:pt x="13232469" y="0"/>
                </a:cubicBezTo>
                <a:cubicBezTo>
                  <a:pt x="13472044" y="-30334"/>
                  <a:pt x="13588000" y="-14930"/>
                  <a:pt x="13845337" y="0"/>
                </a:cubicBezTo>
                <a:cubicBezTo>
                  <a:pt x="14102674" y="14930"/>
                  <a:pt x="14203415" y="-32251"/>
                  <a:pt x="14509277" y="0"/>
                </a:cubicBezTo>
                <a:cubicBezTo>
                  <a:pt x="15898854" y="-18377"/>
                  <a:pt x="17310081" y="106660"/>
                  <a:pt x="17411201" y="225384"/>
                </a:cubicBezTo>
                <a:cubicBezTo>
                  <a:pt x="17362369" y="282362"/>
                  <a:pt x="17333115" y="313826"/>
                  <a:pt x="17411201" y="381925"/>
                </a:cubicBezTo>
                <a:cubicBezTo>
                  <a:pt x="17503501" y="460835"/>
                  <a:pt x="17441378" y="504787"/>
                  <a:pt x="17411201" y="566091"/>
                </a:cubicBezTo>
                <a:cubicBezTo>
                  <a:pt x="17403520" y="638890"/>
                  <a:pt x="17355753" y="708079"/>
                  <a:pt x="17411201" y="759466"/>
                </a:cubicBezTo>
                <a:cubicBezTo>
                  <a:pt x="17470267" y="807185"/>
                  <a:pt x="17394058" y="896885"/>
                  <a:pt x="17411201" y="952840"/>
                </a:cubicBezTo>
                <a:cubicBezTo>
                  <a:pt x="17421336" y="999042"/>
                  <a:pt x="17448235" y="1093794"/>
                  <a:pt x="17411201" y="1146214"/>
                </a:cubicBezTo>
                <a:cubicBezTo>
                  <a:pt x="17100977" y="1257469"/>
                  <a:pt x="16252407" y="1198042"/>
                  <a:pt x="14509277" y="1371599"/>
                </a:cubicBezTo>
                <a:cubicBezTo>
                  <a:pt x="14299123" y="1369458"/>
                  <a:pt x="14042016" y="1375909"/>
                  <a:pt x="13791942" y="1371599"/>
                </a:cubicBezTo>
                <a:cubicBezTo>
                  <a:pt x="13541868" y="1367289"/>
                  <a:pt x="13304566" y="1386417"/>
                  <a:pt x="13053715" y="1371599"/>
                </a:cubicBezTo>
                <a:cubicBezTo>
                  <a:pt x="12802864" y="1356781"/>
                  <a:pt x="12717390" y="1361289"/>
                  <a:pt x="12419953" y="1371599"/>
                </a:cubicBezTo>
                <a:cubicBezTo>
                  <a:pt x="11794740" y="1364749"/>
                  <a:pt x="11213970" y="1334427"/>
                  <a:pt x="10214556" y="1371599"/>
                </a:cubicBezTo>
                <a:cubicBezTo>
                  <a:pt x="10089670" y="1359225"/>
                  <a:pt x="9776585" y="1385905"/>
                  <a:pt x="9634189" y="1371599"/>
                </a:cubicBezTo>
                <a:cubicBezTo>
                  <a:pt x="9491793" y="1357293"/>
                  <a:pt x="9274416" y="1387051"/>
                  <a:pt x="9030607" y="1371599"/>
                </a:cubicBezTo>
                <a:cubicBezTo>
                  <a:pt x="8786798" y="1356147"/>
                  <a:pt x="8667220" y="1362730"/>
                  <a:pt x="8496669" y="1371599"/>
                </a:cubicBezTo>
                <a:cubicBezTo>
                  <a:pt x="8326118" y="1380468"/>
                  <a:pt x="8097146" y="1379676"/>
                  <a:pt x="7893087" y="1371599"/>
                </a:cubicBezTo>
                <a:cubicBezTo>
                  <a:pt x="7562116" y="1338738"/>
                  <a:pt x="7497384" y="1360920"/>
                  <a:pt x="7203609" y="1371599"/>
                </a:cubicBezTo>
                <a:cubicBezTo>
                  <a:pt x="6909834" y="1382278"/>
                  <a:pt x="6727677" y="1350435"/>
                  <a:pt x="6539668" y="1371599"/>
                </a:cubicBezTo>
                <a:cubicBezTo>
                  <a:pt x="6351659" y="1392763"/>
                  <a:pt x="5808799" y="1343766"/>
                  <a:pt x="5339466" y="1371599"/>
                </a:cubicBezTo>
                <a:cubicBezTo>
                  <a:pt x="5138701" y="1389156"/>
                  <a:pt x="4912808" y="1387966"/>
                  <a:pt x="4730080" y="1371599"/>
                </a:cubicBezTo>
                <a:cubicBezTo>
                  <a:pt x="4547352" y="1355232"/>
                  <a:pt x="4305231" y="1395421"/>
                  <a:pt x="4193821" y="1371599"/>
                </a:cubicBezTo>
                <a:cubicBezTo>
                  <a:pt x="4082411" y="1347777"/>
                  <a:pt x="3720217" y="1360905"/>
                  <a:pt x="3535684" y="1371599"/>
                </a:cubicBezTo>
                <a:cubicBezTo>
                  <a:pt x="3351151" y="1382293"/>
                  <a:pt x="3152991" y="1385985"/>
                  <a:pt x="2901923" y="1371599"/>
                </a:cubicBezTo>
                <a:cubicBezTo>
                  <a:pt x="1215882" y="1391353"/>
                  <a:pt x="-172508" y="1216455"/>
                  <a:pt x="0" y="1146214"/>
                </a:cubicBezTo>
                <a:cubicBezTo>
                  <a:pt x="-20612" y="1109352"/>
                  <a:pt x="62127" y="1052546"/>
                  <a:pt x="0" y="989673"/>
                </a:cubicBezTo>
                <a:cubicBezTo>
                  <a:pt x="-73643" y="936815"/>
                  <a:pt x="44383" y="878631"/>
                  <a:pt x="0" y="833132"/>
                </a:cubicBezTo>
                <a:cubicBezTo>
                  <a:pt x="-59703" y="788664"/>
                  <a:pt x="-1829" y="707546"/>
                  <a:pt x="0" y="630549"/>
                </a:cubicBezTo>
                <a:cubicBezTo>
                  <a:pt x="3243" y="545138"/>
                  <a:pt x="115508" y="489693"/>
                  <a:pt x="0" y="427966"/>
                </a:cubicBezTo>
                <a:cubicBezTo>
                  <a:pt x="-105340" y="379514"/>
                  <a:pt x="-84719" y="316982"/>
                  <a:pt x="0" y="225384"/>
                </a:cubicBezTo>
                <a:close/>
              </a:path>
              <a:path w="17411201" h="1371599" fill="none" stroke="0" extrusionOk="0">
                <a:moveTo>
                  <a:pt x="0" y="225384"/>
                </a:moveTo>
                <a:cubicBezTo>
                  <a:pt x="-124646" y="55650"/>
                  <a:pt x="1340337" y="128448"/>
                  <a:pt x="2901923" y="0"/>
                </a:cubicBezTo>
                <a:cubicBezTo>
                  <a:pt x="3617892" y="-44641"/>
                  <a:pt x="4085048" y="-95280"/>
                  <a:pt x="5223395" y="0"/>
                </a:cubicBezTo>
                <a:cubicBezTo>
                  <a:pt x="5401174" y="-9575"/>
                  <a:pt x="5565223" y="-22617"/>
                  <a:pt x="5803762" y="0"/>
                </a:cubicBezTo>
                <a:cubicBezTo>
                  <a:pt x="6042301" y="22617"/>
                  <a:pt x="6232125" y="27004"/>
                  <a:pt x="6384130" y="0"/>
                </a:cubicBezTo>
                <a:cubicBezTo>
                  <a:pt x="6536135" y="-27004"/>
                  <a:pt x="6760041" y="22683"/>
                  <a:pt x="6941282" y="0"/>
                </a:cubicBezTo>
                <a:cubicBezTo>
                  <a:pt x="7122523" y="-22683"/>
                  <a:pt x="7324284" y="6000"/>
                  <a:pt x="7544864" y="0"/>
                </a:cubicBezTo>
                <a:cubicBezTo>
                  <a:pt x="8256498" y="34716"/>
                  <a:pt x="8556647" y="4943"/>
                  <a:pt x="9518113" y="0"/>
                </a:cubicBezTo>
                <a:cubicBezTo>
                  <a:pt x="9862887" y="-19060"/>
                  <a:pt x="10073942" y="24819"/>
                  <a:pt x="10235449" y="0"/>
                </a:cubicBezTo>
                <a:cubicBezTo>
                  <a:pt x="10396956" y="-24819"/>
                  <a:pt x="10649222" y="-22946"/>
                  <a:pt x="10869211" y="0"/>
                </a:cubicBezTo>
                <a:cubicBezTo>
                  <a:pt x="11089200" y="22946"/>
                  <a:pt x="11314789" y="-11745"/>
                  <a:pt x="11607440" y="0"/>
                </a:cubicBezTo>
                <a:cubicBezTo>
                  <a:pt x="12242258" y="-199629"/>
                  <a:pt x="13354893" y="15071"/>
                  <a:pt x="14509277" y="0"/>
                </a:cubicBezTo>
                <a:cubicBezTo>
                  <a:pt x="15858723" y="-14872"/>
                  <a:pt x="17244245" y="140071"/>
                  <a:pt x="17411201" y="225384"/>
                </a:cubicBezTo>
                <a:cubicBezTo>
                  <a:pt x="17496681" y="282223"/>
                  <a:pt x="17466799" y="329099"/>
                  <a:pt x="17411201" y="391133"/>
                </a:cubicBezTo>
                <a:cubicBezTo>
                  <a:pt x="17348144" y="463205"/>
                  <a:pt x="17398100" y="498067"/>
                  <a:pt x="17411201" y="556883"/>
                </a:cubicBezTo>
                <a:cubicBezTo>
                  <a:pt x="17436313" y="607961"/>
                  <a:pt x="17467793" y="681376"/>
                  <a:pt x="17411201" y="731841"/>
                </a:cubicBezTo>
                <a:cubicBezTo>
                  <a:pt x="17358554" y="783460"/>
                  <a:pt x="17390621" y="871201"/>
                  <a:pt x="17411201" y="934423"/>
                </a:cubicBezTo>
                <a:cubicBezTo>
                  <a:pt x="17438232" y="994922"/>
                  <a:pt x="17448435" y="1062726"/>
                  <a:pt x="17411201" y="1146214"/>
                </a:cubicBezTo>
                <a:cubicBezTo>
                  <a:pt x="17059150" y="1182759"/>
                  <a:pt x="16039440" y="1115833"/>
                  <a:pt x="14509277" y="1371599"/>
                </a:cubicBezTo>
                <a:cubicBezTo>
                  <a:pt x="14359142" y="1378672"/>
                  <a:pt x="14226288" y="1388328"/>
                  <a:pt x="13957928" y="1371599"/>
                </a:cubicBezTo>
                <a:cubicBezTo>
                  <a:pt x="13689568" y="1354870"/>
                  <a:pt x="13640438" y="1380707"/>
                  <a:pt x="13428632" y="1371599"/>
                </a:cubicBezTo>
                <a:cubicBezTo>
                  <a:pt x="13216826" y="1362491"/>
                  <a:pt x="13139020" y="1345807"/>
                  <a:pt x="12877282" y="1371599"/>
                </a:cubicBezTo>
                <a:cubicBezTo>
                  <a:pt x="12615544" y="1397392"/>
                  <a:pt x="12534061" y="1372095"/>
                  <a:pt x="12303879" y="1371599"/>
                </a:cubicBezTo>
                <a:cubicBezTo>
                  <a:pt x="12085188" y="1398233"/>
                  <a:pt x="12002311" y="1367786"/>
                  <a:pt x="11708422" y="1371599"/>
                </a:cubicBezTo>
                <a:cubicBezTo>
                  <a:pt x="11414533" y="1375412"/>
                  <a:pt x="11316361" y="1395217"/>
                  <a:pt x="11157072" y="1371599"/>
                </a:cubicBezTo>
                <a:cubicBezTo>
                  <a:pt x="10997783" y="1347982"/>
                  <a:pt x="10749456" y="1386786"/>
                  <a:pt x="10583669" y="1371599"/>
                </a:cubicBezTo>
                <a:cubicBezTo>
                  <a:pt x="10417882" y="1356412"/>
                  <a:pt x="10256111" y="1384260"/>
                  <a:pt x="10098481" y="1371599"/>
                </a:cubicBezTo>
                <a:cubicBezTo>
                  <a:pt x="9809520" y="1352042"/>
                  <a:pt x="9693672" y="1357444"/>
                  <a:pt x="9518114" y="1371599"/>
                </a:cubicBezTo>
                <a:cubicBezTo>
                  <a:pt x="9342556" y="1385754"/>
                  <a:pt x="9107908" y="1381751"/>
                  <a:pt x="8914532" y="1371599"/>
                </a:cubicBezTo>
                <a:cubicBezTo>
                  <a:pt x="8721156" y="1361447"/>
                  <a:pt x="8535156" y="1345423"/>
                  <a:pt x="8380595" y="1371599"/>
                </a:cubicBezTo>
                <a:cubicBezTo>
                  <a:pt x="8226034" y="1397775"/>
                  <a:pt x="7989676" y="1397069"/>
                  <a:pt x="7777013" y="1371599"/>
                </a:cubicBezTo>
                <a:cubicBezTo>
                  <a:pt x="7458734" y="1383015"/>
                  <a:pt x="7412784" y="1361299"/>
                  <a:pt x="7113072" y="1371599"/>
                </a:cubicBezTo>
                <a:cubicBezTo>
                  <a:pt x="6813360" y="1381899"/>
                  <a:pt x="6832032" y="1381205"/>
                  <a:pt x="6551276" y="1371599"/>
                </a:cubicBezTo>
                <a:cubicBezTo>
                  <a:pt x="6270520" y="1361993"/>
                  <a:pt x="6223799" y="1388664"/>
                  <a:pt x="5938408" y="1371599"/>
                </a:cubicBezTo>
                <a:cubicBezTo>
                  <a:pt x="5653017" y="1354534"/>
                  <a:pt x="5546323" y="1403277"/>
                  <a:pt x="5223395" y="1371599"/>
                </a:cubicBezTo>
                <a:cubicBezTo>
                  <a:pt x="5088680" y="1360636"/>
                  <a:pt x="4914876" y="1344859"/>
                  <a:pt x="4619812" y="1371599"/>
                </a:cubicBezTo>
                <a:cubicBezTo>
                  <a:pt x="4324748" y="1398339"/>
                  <a:pt x="4250205" y="1343927"/>
                  <a:pt x="4062659" y="1371599"/>
                </a:cubicBezTo>
                <a:cubicBezTo>
                  <a:pt x="3875113" y="1399271"/>
                  <a:pt x="3799013" y="1352539"/>
                  <a:pt x="3551935" y="1371599"/>
                </a:cubicBezTo>
                <a:cubicBezTo>
                  <a:pt x="3304857" y="1390659"/>
                  <a:pt x="3138134" y="1367031"/>
                  <a:pt x="2901923" y="1371599"/>
                </a:cubicBezTo>
                <a:cubicBezTo>
                  <a:pt x="1087852" y="1366808"/>
                  <a:pt x="-222999" y="1290814"/>
                  <a:pt x="0" y="1146214"/>
                </a:cubicBezTo>
                <a:cubicBezTo>
                  <a:pt x="51024" y="1103236"/>
                  <a:pt x="50519" y="1038426"/>
                  <a:pt x="0" y="989673"/>
                </a:cubicBezTo>
                <a:cubicBezTo>
                  <a:pt x="-71960" y="948185"/>
                  <a:pt x="-102658" y="861909"/>
                  <a:pt x="0" y="833132"/>
                </a:cubicBezTo>
                <a:cubicBezTo>
                  <a:pt x="87229" y="787213"/>
                  <a:pt x="63446" y="695349"/>
                  <a:pt x="0" y="658174"/>
                </a:cubicBezTo>
                <a:cubicBezTo>
                  <a:pt x="-54782" y="599013"/>
                  <a:pt x="130335" y="562403"/>
                  <a:pt x="0" y="455591"/>
                </a:cubicBezTo>
                <a:cubicBezTo>
                  <a:pt x="-112984" y="350024"/>
                  <a:pt x="8754" y="278381"/>
                  <a:pt x="0" y="225384"/>
                </a:cubicBezTo>
                <a:close/>
              </a:path>
            </a:pathLst>
          </a:custGeom>
          <a:ln>
            <a:extLst>
              <a:ext uri="{C807C97D-BFC1-408E-A445-0C87EB9F89A2}">
                <ask:lineSketchStyleProps xmlns:ask="http://schemas.microsoft.com/office/drawing/2018/sketchyshapes" sd="3413492038">
                  <a:custGeom>
                    <a:avLst/>
                    <a:gdLst>
                      <a:gd name="connsiteX0" fmla="*/ 0 w 5020216"/>
                      <a:gd name="connsiteY0" fmla="*/ 836719 h 5091939"/>
                      <a:gd name="connsiteX1" fmla="*/ 836719 w 5020216"/>
                      <a:gd name="connsiteY1" fmla="*/ 0 h 5091939"/>
                      <a:gd name="connsiteX2" fmla="*/ 1506075 w 5020216"/>
                      <a:gd name="connsiteY2" fmla="*/ 0 h 5091939"/>
                      <a:gd name="connsiteX3" fmla="*/ 2175430 w 5020216"/>
                      <a:gd name="connsiteY3" fmla="*/ 0 h 5091939"/>
                      <a:gd name="connsiteX4" fmla="*/ 2744382 w 5020216"/>
                      <a:gd name="connsiteY4" fmla="*/ 0 h 5091939"/>
                      <a:gd name="connsiteX5" fmla="*/ 3346803 w 5020216"/>
                      <a:gd name="connsiteY5" fmla="*/ 0 h 5091939"/>
                      <a:gd name="connsiteX6" fmla="*/ 4183497 w 5020216"/>
                      <a:gd name="connsiteY6" fmla="*/ 0 h 5091939"/>
                      <a:gd name="connsiteX7" fmla="*/ 5020216 w 5020216"/>
                      <a:gd name="connsiteY7" fmla="*/ 836719 h 5091939"/>
                      <a:gd name="connsiteX8" fmla="*/ 5020216 w 5020216"/>
                      <a:gd name="connsiteY8" fmla="*/ 1452049 h 5091939"/>
                      <a:gd name="connsiteX9" fmla="*/ 5020216 w 5020216"/>
                      <a:gd name="connsiteY9" fmla="*/ 2067379 h 5091939"/>
                      <a:gd name="connsiteX10" fmla="*/ 5020216 w 5020216"/>
                      <a:gd name="connsiteY10" fmla="*/ 2716895 h 5091939"/>
                      <a:gd name="connsiteX11" fmla="*/ 5020216 w 5020216"/>
                      <a:gd name="connsiteY11" fmla="*/ 3468965 h 5091939"/>
                      <a:gd name="connsiteX12" fmla="*/ 5020216 w 5020216"/>
                      <a:gd name="connsiteY12" fmla="*/ 4255220 h 5091939"/>
                      <a:gd name="connsiteX13" fmla="*/ 4183497 w 5020216"/>
                      <a:gd name="connsiteY13" fmla="*/ 5091939 h 5091939"/>
                      <a:gd name="connsiteX14" fmla="*/ 3547609 w 5020216"/>
                      <a:gd name="connsiteY14" fmla="*/ 5091939 h 5091939"/>
                      <a:gd name="connsiteX15" fmla="*/ 2911721 w 5020216"/>
                      <a:gd name="connsiteY15" fmla="*/ 5091939 h 5091939"/>
                      <a:gd name="connsiteX16" fmla="*/ 2242366 w 5020216"/>
                      <a:gd name="connsiteY16" fmla="*/ 5091939 h 5091939"/>
                      <a:gd name="connsiteX17" fmla="*/ 1506075 w 5020216"/>
                      <a:gd name="connsiteY17" fmla="*/ 5091939 h 5091939"/>
                      <a:gd name="connsiteX18" fmla="*/ 836719 w 5020216"/>
                      <a:gd name="connsiteY18" fmla="*/ 5091939 h 5091939"/>
                      <a:gd name="connsiteX19" fmla="*/ 0 w 5020216"/>
                      <a:gd name="connsiteY19" fmla="*/ 4255220 h 5091939"/>
                      <a:gd name="connsiteX20" fmla="*/ 0 w 5020216"/>
                      <a:gd name="connsiteY20" fmla="*/ 3674075 h 5091939"/>
                      <a:gd name="connsiteX21" fmla="*/ 0 w 5020216"/>
                      <a:gd name="connsiteY21" fmla="*/ 3092930 h 5091939"/>
                      <a:gd name="connsiteX22" fmla="*/ 0 w 5020216"/>
                      <a:gd name="connsiteY22" fmla="*/ 2443414 h 5091939"/>
                      <a:gd name="connsiteX23" fmla="*/ 0 w 5020216"/>
                      <a:gd name="connsiteY23" fmla="*/ 1691344 h 5091939"/>
                      <a:gd name="connsiteX24" fmla="*/ 0 w 5020216"/>
                      <a:gd name="connsiteY24" fmla="*/ 836719 h 509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20216" h="5091939" fill="none" extrusionOk="0">
                        <a:moveTo>
                          <a:pt x="0" y="836719"/>
                        </a:moveTo>
                        <a:cubicBezTo>
                          <a:pt x="-3572" y="328275"/>
                          <a:pt x="392130" y="13614"/>
                          <a:pt x="836719" y="0"/>
                        </a:cubicBezTo>
                        <a:cubicBezTo>
                          <a:pt x="1039515" y="-28979"/>
                          <a:pt x="1206117" y="-23642"/>
                          <a:pt x="1506075" y="0"/>
                        </a:cubicBezTo>
                        <a:cubicBezTo>
                          <a:pt x="1806033" y="23642"/>
                          <a:pt x="1967057" y="-30097"/>
                          <a:pt x="2175430" y="0"/>
                        </a:cubicBezTo>
                        <a:cubicBezTo>
                          <a:pt x="2383803" y="30097"/>
                          <a:pt x="2470679" y="23469"/>
                          <a:pt x="2744382" y="0"/>
                        </a:cubicBezTo>
                        <a:cubicBezTo>
                          <a:pt x="3018085" y="-23469"/>
                          <a:pt x="3137458" y="-29033"/>
                          <a:pt x="3346803" y="0"/>
                        </a:cubicBezTo>
                        <a:cubicBezTo>
                          <a:pt x="3556148" y="29033"/>
                          <a:pt x="3852523" y="-35244"/>
                          <a:pt x="4183497" y="0"/>
                        </a:cubicBezTo>
                        <a:cubicBezTo>
                          <a:pt x="4582662" y="-18939"/>
                          <a:pt x="4979609" y="403462"/>
                          <a:pt x="5020216" y="836719"/>
                        </a:cubicBezTo>
                        <a:cubicBezTo>
                          <a:pt x="5046653" y="1073295"/>
                          <a:pt x="5038259" y="1223932"/>
                          <a:pt x="5020216" y="1452049"/>
                        </a:cubicBezTo>
                        <a:cubicBezTo>
                          <a:pt x="5002174" y="1680166"/>
                          <a:pt x="5015673" y="1863874"/>
                          <a:pt x="5020216" y="2067379"/>
                        </a:cubicBezTo>
                        <a:cubicBezTo>
                          <a:pt x="5024760" y="2270884"/>
                          <a:pt x="5037201" y="2525536"/>
                          <a:pt x="5020216" y="2716895"/>
                        </a:cubicBezTo>
                        <a:cubicBezTo>
                          <a:pt x="5003231" y="2908254"/>
                          <a:pt x="5013142" y="3273783"/>
                          <a:pt x="5020216" y="3468965"/>
                        </a:cubicBezTo>
                        <a:cubicBezTo>
                          <a:pt x="5027291" y="3664147"/>
                          <a:pt x="5034850" y="3914736"/>
                          <a:pt x="5020216" y="4255220"/>
                        </a:cubicBezTo>
                        <a:cubicBezTo>
                          <a:pt x="4995755" y="4623955"/>
                          <a:pt x="4655495" y="5067050"/>
                          <a:pt x="4183497" y="5091939"/>
                        </a:cubicBezTo>
                        <a:cubicBezTo>
                          <a:pt x="3921941" y="5075181"/>
                          <a:pt x="3849579" y="5062855"/>
                          <a:pt x="3547609" y="5091939"/>
                        </a:cubicBezTo>
                        <a:cubicBezTo>
                          <a:pt x="3245639" y="5121023"/>
                          <a:pt x="3170456" y="5075496"/>
                          <a:pt x="2911721" y="5091939"/>
                        </a:cubicBezTo>
                        <a:cubicBezTo>
                          <a:pt x="2652986" y="5108382"/>
                          <a:pt x="2523527" y="5064990"/>
                          <a:pt x="2242366" y="5091939"/>
                        </a:cubicBezTo>
                        <a:cubicBezTo>
                          <a:pt x="1961206" y="5118888"/>
                          <a:pt x="1816603" y="5128729"/>
                          <a:pt x="1506075" y="5091939"/>
                        </a:cubicBezTo>
                        <a:cubicBezTo>
                          <a:pt x="1195547" y="5055149"/>
                          <a:pt x="1012328" y="5114883"/>
                          <a:pt x="836719" y="5091939"/>
                        </a:cubicBezTo>
                        <a:cubicBezTo>
                          <a:pt x="304202" y="5112508"/>
                          <a:pt x="-67510" y="4626262"/>
                          <a:pt x="0" y="4255220"/>
                        </a:cubicBezTo>
                        <a:cubicBezTo>
                          <a:pt x="15433" y="4117515"/>
                          <a:pt x="16571" y="3843808"/>
                          <a:pt x="0" y="3674075"/>
                        </a:cubicBezTo>
                        <a:cubicBezTo>
                          <a:pt x="-16571" y="3504343"/>
                          <a:pt x="-26583" y="3252151"/>
                          <a:pt x="0" y="3092930"/>
                        </a:cubicBezTo>
                        <a:cubicBezTo>
                          <a:pt x="26583" y="2933709"/>
                          <a:pt x="17498" y="2635999"/>
                          <a:pt x="0" y="2443414"/>
                        </a:cubicBezTo>
                        <a:cubicBezTo>
                          <a:pt x="-17498" y="2250829"/>
                          <a:pt x="32862" y="2025921"/>
                          <a:pt x="0" y="1691344"/>
                        </a:cubicBezTo>
                        <a:cubicBezTo>
                          <a:pt x="-32862" y="1356767"/>
                          <a:pt x="4337" y="1082261"/>
                          <a:pt x="0" y="836719"/>
                        </a:cubicBezTo>
                        <a:close/>
                      </a:path>
                      <a:path w="5020216" h="5091939" stroke="0" extrusionOk="0">
                        <a:moveTo>
                          <a:pt x="0" y="836719"/>
                        </a:moveTo>
                        <a:cubicBezTo>
                          <a:pt x="-37175" y="363758"/>
                          <a:pt x="368167" y="40916"/>
                          <a:pt x="836719" y="0"/>
                        </a:cubicBezTo>
                        <a:cubicBezTo>
                          <a:pt x="1135191" y="-30401"/>
                          <a:pt x="1223911" y="31288"/>
                          <a:pt x="1472607" y="0"/>
                        </a:cubicBezTo>
                        <a:cubicBezTo>
                          <a:pt x="1721303" y="-31288"/>
                          <a:pt x="1972411" y="31735"/>
                          <a:pt x="2141962" y="0"/>
                        </a:cubicBezTo>
                        <a:cubicBezTo>
                          <a:pt x="2311513" y="-31735"/>
                          <a:pt x="2596220" y="529"/>
                          <a:pt x="2744382" y="0"/>
                        </a:cubicBezTo>
                        <a:cubicBezTo>
                          <a:pt x="2892544" y="-529"/>
                          <a:pt x="3102339" y="15841"/>
                          <a:pt x="3447206" y="0"/>
                        </a:cubicBezTo>
                        <a:cubicBezTo>
                          <a:pt x="3792073" y="-15841"/>
                          <a:pt x="3981113" y="-5441"/>
                          <a:pt x="4183497" y="0"/>
                        </a:cubicBezTo>
                        <a:cubicBezTo>
                          <a:pt x="4589631" y="-66966"/>
                          <a:pt x="4989778" y="382996"/>
                          <a:pt x="5020216" y="836719"/>
                        </a:cubicBezTo>
                        <a:cubicBezTo>
                          <a:pt x="5005247" y="1048831"/>
                          <a:pt x="4997238" y="1148565"/>
                          <a:pt x="5020216" y="1417864"/>
                        </a:cubicBezTo>
                        <a:cubicBezTo>
                          <a:pt x="5043194" y="1687164"/>
                          <a:pt x="5024495" y="1861217"/>
                          <a:pt x="5020216" y="2101564"/>
                        </a:cubicBezTo>
                        <a:cubicBezTo>
                          <a:pt x="5015937" y="2341911"/>
                          <a:pt x="5004555" y="2665230"/>
                          <a:pt x="5020216" y="2819450"/>
                        </a:cubicBezTo>
                        <a:cubicBezTo>
                          <a:pt x="5035877" y="2973670"/>
                          <a:pt x="5012977" y="3361511"/>
                          <a:pt x="5020216" y="3537335"/>
                        </a:cubicBezTo>
                        <a:cubicBezTo>
                          <a:pt x="5027455" y="3713159"/>
                          <a:pt x="5034875" y="4087630"/>
                          <a:pt x="5020216" y="4255220"/>
                        </a:cubicBezTo>
                        <a:cubicBezTo>
                          <a:pt x="4957996" y="4716975"/>
                          <a:pt x="4633919" y="5202333"/>
                          <a:pt x="4183497" y="5091939"/>
                        </a:cubicBezTo>
                        <a:cubicBezTo>
                          <a:pt x="3930047" y="5065162"/>
                          <a:pt x="3751078" y="5065566"/>
                          <a:pt x="3581077" y="5091939"/>
                        </a:cubicBezTo>
                        <a:cubicBezTo>
                          <a:pt x="3411076" y="5118312"/>
                          <a:pt x="3237662" y="5060672"/>
                          <a:pt x="2945189" y="5091939"/>
                        </a:cubicBezTo>
                        <a:cubicBezTo>
                          <a:pt x="2652716" y="5123206"/>
                          <a:pt x="2433262" y="5089753"/>
                          <a:pt x="2275834" y="5091939"/>
                        </a:cubicBezTo>
                        <a:cubicBezTo>
                          <a:pt x="2118407" y="5094125"/>
                          <a:pt x="1816531" y="5085408"/>
                          <a:pt x="1539542" y="5091939"/>
                        </a:cubicBezTo>
                        <a:cubicBezTo>
                          <a:pt x="1262553" y="5098470"/>
                          <a:pt x="1088095" y="5075442"/>
                          <a:pt x="836719" y="5091939"/>
                        </a:cubicBezTo>
                        <a:cubicBezTo>
                          <a:pt x="349719" y="5107088"/>
                          <a:pt x="-56305" y="4704099"/>
                          <a:pt x="0" y="4255220"/>
                        </a:cubicBezTo>
                        <a:cubicBezTo>
                          <a:pt x="-8896" y="4071679"/>
                          <a:pt x="21497" y="3931214"/>
                          <a:pt x="0" y="3674075"/>
                        </a:cubicBezTo>
                        <a:cubicBezTo>
                          <a:pt x="-21497" y="3416936"/>
                          <a:pt x="13990" y="3268941"/>
                          <a:pt x="0" y="3092930"/>
                        </a:cubicBezTo>
                        <a:cubicBezTo>
                          <a:pt x="-13990" y="2916920"/>
                          <a:pt x="-76" y="2650126"/>
                          <a:pt x="0" y="2340859"/>
                        </a:cubicBezTo>
                        <a:cubicBezTo>
                          <a:pt x="76" y="2031592"/>
                          <a:pt x="29815" y="1754945"/>
                          <a:pt x="0" y="1588789"/>
                        </a:cubicBezTo>
                        <a:cubicBezTo>
                          <a:pt x="-29815" y="1422633"/>
                          <a:pt x="-22986" y="1167459"/>
                          <a:pt x="0" y="836719"/>
                        </a:cubicBezTo>
                        <a:close/>
                      </a:path>
                    </a:pathLst>
                  </a:custGeom>
                  <ask:type>
                    <ask:lineSketchFreehand/>
                  </ask:type>
                </ask:lineSketchStyleProps>
              </a:ext>
            </a:extLst>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6000" b="1" dirty="0" err="1">
                <a:solidFill>
                  <a:schemeClr val="tx1"/>
                </a:solidFill>
              </a:rPr>
              <a:t>Không</a:t>
            </a:r>
            <a:r>
              <a:rPr lang="en-US" sz="6000" b="1" dirty="0">
                <a:solidFill>
                  <a:schemeClr val="tx1"/>
                </a:solidFill>
              </a:rPr>
              <a:t> </a:t>
            </a:r>
            <a:r>
              <a:rPr lang="en-US" sz="6000" b="1" dirty="0" err="1">
                <a:solidFill>
                  <a:schemeClr val="tx1"/>
                </a:solidFill>
              </a:rPr>
              <a:t>đùa</a:t>
            </a:r>
            <a:r>
              <a:rPr lang="en-US" sz="6000" b="1" dirty="0">
                <a:solidFill>
                  <a:schemeClr val="tx1"/>
                </a:solidFill>
              </a:rPr>
              <a:t> </a:t>
            </a:r>
            <a:r>
              <a:rPr lang="en-US" sz="6000" b="1" dirty="0" err="1">
                <a:solidFill>
                  <a:schemeClr val="tx1"/>
                </a:solidFill>
              </a:rPr>
              <a:t>nghịch</a:t>
            </a:r>
            <a:r>
              <a:rPr lang="en-US" sz="6000" b="1" dirty="0">
                <a:solidFill>
                  <a:schemeClr val="tx1"/>
                </a:solidFill>
              </a:rPr>
              <a:t>, </a:t>
            </a:r>
            <a:r>
              <a:rPr lang="en-US" sz="6000" b="1" dirty="0" err="1">
                <a:solidFill>
                  <a:schemeClr val="tx1"/>
                </a:solidFill>
              </a:rPr>
              <a:t>chạy</a:t>
            </a:r>
            <a:r>
              <a:rPr lang="en-US" sz="6000" b="1" dirty="0">
                <a:solidFill>
                  <a:schemeClr val="tx1"/>
                </a:solidFill>
              </a:rPr>
              <a:t> </a:t>
            </a:r>
            <a:r>
              <a:rPr lang="en-US" sz="6000" b="1" dirty="0" err="1">
                <a:solidFill>
                  <a:schemeClr val="tx1"/>
                </a:solidFill>
              </a:rPr>
              <a:t>nhảy</a:t>
            </a:r>
            <a:r>
              <a:rPr lang="en-US" sz="6000" b="1" dirty="0">
                <a:solidFill>
                  <a:schemeClr val="tx1"/>
                </a:solidFill>
              </a:rPr>
              <a:t> </a:t>
            </a:r>
            <a:r>
              <a:rPr lang="en-US" sz="6000" b="1" dirty="0" err="1">
                <a:solidFill>
                  <a:schemeClr val="tx1"/>
                </a:solidFill>
              </a:rPr>
              <a:t>khi</a:t>
            </a:r>
            <a:r>
              <a:rPr lang="en-US" sz="6000" b="1" dirty="0">
                <a:solidFill>
                  <a:schemeClr val="tx1"/>
                </a:solidFill>
              </a:rPr>
              <a:t> </a:t>
            </a:r>
            <a:r>
              <a:rPr lang="en-US" sz="6000" b="1" dirty="0" err="1">
                <a:solidFill>
                  <a:schemeClr val="tx1"/>
                </a:solidFill>
              </a:rPr>
              <a:t>đi</a:t>
            </a:r>
            <a:r>
              <a:rPr lang="en-US" sz="6000" b="1" dirty="0">
                <a:solidFill>
                  <a:schemeClr val="tx1"/>
                </a:solidFill>
              </a:rPr>
              <a:t> </a:t>
            </a:r>
            <a:r>
              <a:rPr lang="en-US" sz="6000" b="1" dirty="0" err="1">
                <a:solidFill>
                  <a:schemeClr val="tx1"/>
                </a:solidFill>
              </a:rPr>
              <a:t>máy</a:t>
            </a:r>
            <a:r>
              <a:rPr lang="en-US" sz="6000" b="1" dirty="0">
                <a:solidFill>
                  <a:schemeClr val="tx1"/>
                </a:solidFill>
              </a:rPr>
              <a:t> bay.</a:t>
            </a:r>
          </a:p>
        </p:txBody>
      </p:sp>
    </p:spTree>
    <p:extLst>
      <p:ext uri="{BB962C8B-B14F-4D97-AF65-F5344CB8AC3E}">
        <p14:creationId xmlns:p14="http://schemas.microsoft.com/office/powerpoint/2010/main" val="3078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3"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914400" y="2476500"/>
            <a:ext cx="15891867" cy="3699090"/>
          </a:xfrm>
          <a:prstGeom prst="rect">
            <a:avLst/>
          </a:prstGeom>
        </p:spPr>
        <p:txBody>
          <a:bodyPr wrap="square" lIns="0" tIns="0" rIns="0" bIns="0" rtlCol="0" anchor="t">
            <a:spAutoFit/>
          </a:bodyPr>
          <a:lstStyle/>
          <a:p>
            <a:pPr algn="ctr">
              <a:lnSpc>
                <a:spcPts val="9900"/>
              </a:lnSpc>
            </a:pPr>
            <a:r>
              <a:rPr lang="vi-VN" sz="8000" b="1" dirty="0">
                <a:solidFill>
                  <a:srgbClr val="FFA800"/>
                </a:solidFill>
                <a:latin typeface="Sriracha"/>
              </a:rPr>
              <a:t>Hoạt động </a:t>
            </a:r>
            <a:r>
              <a:rPr lang="en-US" sz="8000" b="1" dirty="0">
                <a:solidFill>
                  <a:srgbClr val="FFA800"/>
                </a:solidFill>
                <a:latin typeface="Sriracha"/>
              </a:rPr>
              <a:t>2</a:t>
            </a:r>
            <a:r>
              <a:rPr lang="vi-VN" sz="8000" b="1" dirty="0">
                <a:solidFill>
                  <a:srgbClr val="FFA800"/>
                </a:solidFill>
                <a:latin typeface="Sriracha"/>
              </a:rPr>
              <a:t>: </a:t>
            </a:r>
            <a:endParaRPr lang="en-US" sz="8000" b="1" dirty="0">
              <a:solidFill>
                <a:srgbClr val="FFA800"/>
              </a:solidFill>
              <a:latin typeface="Sriracha"/>
            </a:endParaRPr>
          </a:p>
          <a:p>
            <a:pPr algn="ctr">
              <a:lnSpc>
                <a:spcPts val="9900"/>
              </a:lnSpc>
            </a:pPr>
            <a:r>
              <a:rPr lang="vi-VN" sz="5400" b="1" dirty="0">
                <a:solidFill>
                  <a:srgbClr val="002060"/>
                </a:solidFill>
                <a:latin typeface="Sriracha"/>
              </a:rPr>
              <a:t>Tìm hiểu sự cần thiết phải tuân thủ các quy tắc an toàn khi tham gia các phương tiện giao thông. </a:t>
            </a:r>
            <a:endParaRPr lang="en-US" sz="5400" b="1" dirty="0">
              <a:solidFill>
                <a:srgbClr val="002060"/>
              </a:solidFill>
              <a:latin typeface="Sriracha"/>
            </a:endParaRPr>
          </a:p>
        </p:txBody>
      </p:sp>
    </p:spTree>
    <p:extLst>
      <p:ext uri="{BB962C8B-B14F-4D97-AF65-F5344CB8AC3E}">
        <p14:creationId xmlns:p14="http://schemas.microsoft.com/office/powerpoint/2010/main" val="3666217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sp>
        <p:nvSpPr>
          <p:cNvPr id="3" name="TextBox 3"/>
          <p:cNvSpPr txBox="1"/>
          <p:nvPr/>
        </p:nvSpPr>
        <p:spPr>
          <a:xfrm>
            <a:off x="2743197" y="38100"/>
            <a:ext cx="10242635" cy="1178184"/>
          </a:xfrm>
          <a:prstGeom prst="rect">
            <a:avLst/>
          </a:prstGeom>
        </p:spPr>
        <p:txBody>
          <a:bodyPr wrap="square" lIns="0" tIns="0" rIns="0" bIns="0" rtlCol="0" anchor="t">
            <a:spAutoFit/>
          </a:bodyPr>
          <a:lstStyle/>
          <a:p>
            <a:pPr algn="ctr">
              <a:lnSpc>
                <a:spcPts val="9900"/>
              </a:lnSpc>
            </a:pPr>
            <a:r>
              <a:rPr lang="vi-VN" sz="5400" b="1" u="sng" dirty="0">
                <a:solidFill>
                  <a:schemeClr val="accent5">
                    <a:lumMod val="50000"/>
                  </a:schemeClr>
                </a:solidFill>
                <a:latin typeface="Sriracha"/>
              </a:rPr>
              <a:t>Quan sát tranh và trả lời câu hỏi:</a:t>
            </a:r>
            <a:endParaRPr lang="vi-VN" sz="5400" dirty="0">
              <a:solidFill>
                <a:schemeClr val="accent5">
                  <a:lumMod val="50000"/>
                </a:schemeClr>
              </a:solidFill>
              <a:latin typeface="Sriracha"/>
            </a:endParaRPr>
          </a:p>
        </p:txBody>
      </p:sp>
      <p:sp>
        <p:nvSpPr>
          <p:cNvPr id="10" name="TextBox 9">
            <a:extLst>
              <a:ext uri="{FF2B5EF4-FFF2-40B4-BE49-F238E27FC236}">
                <a16:creationId xmlns:a16="http://schemas.microsoft.com/office/drawing/2014/main" id="{388045D9-87DE-46A6-9BFC-73642CE3A293}"/>
              </a:ext>
            </a:extLst>
          </p:cNvPr>
          <p:cNvSpPr txBox="1"/>
          <p:nvPr/>
        </p:nvSpPr>
        <p:spPr>
          <a:xfrm>
            <a:off x="432485" y="8726130"/>
            <a:ext cx="15489451"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5400" i="1" dirty="0" err="1">
                <a:solidFill>
                  <a:srgbClr val="002060"/>
                </a:solidFill>
                <a:latin typeface="OpenSans"/>
              </a:rPr>
              <a:t>Những</a:t>
            </a:r>
            <a:r>
              <a:rPr lang="en-US" sz="5400" i="1" dirty="0">
                <a:solidFill>
                  <a:srgbClr val="002060"/>
                </a:solidFill>
                <a:latin typeface="OpenSans"/>
              </a:rPr>
              <a:t> </a:t>
            </a:r>
            <a:r>
              <a:rPr lang="en-US" sz="5400" i="1" dirty="0" err="1">
                <a:solidFill>
                  <a:srgbClr val="002060"/>
                </a:solidFill>
                <a:latin typeface="OpenSans"/>
              </a:rPr>
              <a:t>hành</a:t>
            </a:r>
            <a:r>
              <a:rPr lang="en-US" sz="5400" i="1" dirty="0">
                <a:solidFill>
                  <a:srgbClr val="002060"/>
                </a:solidFill>
                <a:latin typeface="OpenSans"/>
              </a:rPr>
              <a:t> vi </a:t>
            </a:r>
            <a:r>
              <a:rPr lang="en-US" sz="5400" i="1" dirty="0" err="1">
                <a:solidFill>
                  <a:srgbClr val="002060"/>
                </a:solidFill>
                <a:latin typeface="OpenSans"/>
              </a:rPr>
              <a:t>trong</a:t>
            </a:r>
            <a:r>
              <a:rPr lang="en-US" sz="5400" i="1" dirty="0">
                <a:solidFill>
                  <a:srgbClr val="002060"/>
                </a:solidFill>
                <a:latin typeface="OpenSans"/>
              </a:rPr>
              <a:t> </a:t>
            </a:r>
            <a:r>
              <a:rPr lang="en-US" sz="5400" i="1" dirty="0" err="1">
                <a:solidFill>
                  <a:srgbClr val="002060"/>
                </a:solidFill>
                <a:latin typeface="OpenSans"/>
              </a:rPr>
              <a:t>tranh</a:t>
            </a:r>
            <a:r>
              <a:rPr lang="en-US" sz="5400" i="1" dirty="0">
                <a:solidFill>
                  <a:srgbClr val="002060"/>
                </a:solidFill>
                <a:latin typeface="OpenSans"/>
              </a:rPr>
              <a:t> </a:t>
            </a:r>
            <a:r>
              <a:rPr lang="en-US" sz="5400" i="1" dirty="0" err="1">
                <a:solidFill>
                  <a:srgbClr val="002060"/>
                </a:solidFill>
                <a:latin typeface="OpenSans"/>
              </a:rPr>
              <a:t>có</a:t>
            </a:r>
            <a:r>
              <a:rPr lang="en-US" sz="5400" i="1" dirty="0">
                <a:solidFill>
                  <a:srgbClr val="002060"/>
                </a:solidFill>
                <a:latin typeface="OpenSans"/>
              </a:rPr>
              <a:t> </a:t>
            </a:r>
            <a:r>
              <a:rPr lang="en-US" sz="5400" i="1" dirty="0" err="1">
                <a:solidFill>
                  <a:srgbClr val="002060"/>
                </a:solidFill>
                <a:latin typeface="OpenSans"/>
              </a:rPr>
              <a:t>thể</a:t>
            </a:r>
            <a:r>
              <a:rPr lang="en-US" sz="5400" i="1" dirty="0">
                <a:solidFill>
                  <a:srgbClr val="002060"/>
                </a:solidFill>
                <a:latin typeface="OpenSans"/>
              </a:rPr>
              <a:t> </a:t>
            </a:r>
            <a:r>
              <a:rPr lang="en-US" sz="5400" i="1" dirty="0" err="1">
                <a:solidFill>
                  <a:srgbClr val="002060"/>
                </a:solidFill>
                <a:latin typeface="OpenSans"/>
              </a:rPr>
              <a:t>gây</a:t>
            </a:r>
            <a:r>
              <a:rPr lang="en-US" sz="5400" i="1" dirty="0">
                <a:solidFill>
                  <a:srgbClr val="002060"/>
                </a:solidFill>
                <a:latin typeface="OpenSans"/>
              </a:rPr>
              <a:t> </a:t>
            </a:r>
            <a:r>
              <a:rPr lang="en-US" sz="5400" i="1" dirty="0" err="1">
                <a:solidFill>
                  <a:srgbClr val="002060"/>
                </a:solidFill>
                <a:latin typeface="OpenSans"/>
              </a:rPr>
              <a:t>ra</a:t>
            </a:r>
            <a:r>
              <a:rPr lang="en-US" sz="5400" i="1" dirty="0">
                <a:solidFill>
                  <a:srgbClr val="002060"/>
                </a:solidFill>
                <a:latin typeface="OpenSans"/>
              </a:rPr>
              <a:t> </a:t>
            </a:r>
            <a:r>
              <a:rPr lang="en-US" sz="5400" i="1" dirty="0" err="1">
                <a:solidFill>
                  <a:srgbClr val="002060"/>
                </a:solidFill>
                <a:latin typeface="OpenSans"/>
              </a:rPr>
              <a:t>hậu</a:t>
            </a:r>
            <a:r>
              <a:rPr lang="en-US" sz="5400" i="1" dirty="0">
                <a:solidFill>
                  <a:srgbClr val="002060"/>
                </a:solidFill>
                <a:latin typeface="OpenSans"/>
              </a:rPr>
              <a:t> </a:t>
            </a:r>
            <a:r>
              <a:rPr lang="en-US" sz="5400" i="1" dirty="0" err="1">
                <a:solidFill>
                  <a:srgbClr val="002060"/>
                </a:solidFill>
                <a:latin typeface="OpenSans"/>
              </a:rPr>
              <a:t>quả</a:t>
            </a:r>
            <a:r>
              <a:rPr lang="en-US" sz="5400" i="1" dirty="0">
                <a:solidFill>
                  <a:srgbClr val="002060"/>
                </a:solidFill>
                <a:latin typeface="OpenSans"/>
              </a:rPr>
              <a:t> </a:t>
            </a:r>
            <a:r>
              <a:rPr lang="en-US" sz="5400" i="1" dirty="0" err="1">
                <a:solidFill>
                  <a:srgbClr val="002060"/>
                </a:solidFill>
                <a:latin typeface="OpenSans"/>
              </a:rPr>
              <a:t>gì</a:t>
            </a:r>
            <a:r>
              <a:rPr lang="en-US" sz="5400" i="1" dirty="0">
                <a:solidFill>
                  <a:srgbClr val="002060"/>
                </a:solidFill>
                <a:latin typeface="OpenSans"/>
              </a:rPr>
              <a:t>?</a:t>
            </a:r>
            <a:endParaRPr lang="en-US" sz="5400" i="1" dirty="0">
              <a:solidFill>
                <a:srgbClr val="002060"/>
              </a:solidFill>
            </a:endParaRPr>
          </a:p>
        </p:txBody>
      </p:sp>
      <p:pic>
        <p:nvPicPr>
          <p:cNvPr id="4" name="Picture 3" descr="A picture containing text&#10;&#10;Description automatically generated">
            <a:extLst>
              <a:ext uri="{FF2B5EF4-FFF2-40B4-BE49-F238E27FC236}">
                <a16:creationId xmlns:a16="http://schemas.microsoft.com/office/drawing/2014/main" id="{3A09B1C2-892F-4803-A350-59C682048A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2211" y="5753100"/>
            <a:ext cx="3845789" cy="5790574"/>
          </a:xfrm>
          <a:prstGeom prst="rect">
            <a:avLst/>
          </a:prstGeom>
        </p:spPr>
      </p:pic>
      <p:grpSp>
        <p:nvGrpSpPr>
          <p:cNvPr id="2" name="Group 1">
            <a:extLst>
              <a:ext uri="{FF2B5EF4-FFF2-40B4-BE49-F238E27FC236}">
                <a16:creationId xmlns:a16="http://schemas.microsoft.com/office/drawing/2014/main" id="{C410ED94-BB63-490F-8217-126ED6E2AD84}"/>
              </a:ext>
            </a:extLst>
          </p:cNvPr>
          <p:cNvGrpSpPr/>
          <p:nvPr/>
        </p:nvGrpSpPr>
        <p:grpSpPr>
          <a:xfrm>
            <a:off x="2971800" y="1142687"/>
            <a:ext cx="10410825" cy="7505700"/>
            <a:chOff x="6886575" y="4343400"/>
            <a:chExt cx="4737259" cy="3251437"/>
          </a:xfrm>
        </p:grpSpPr>
        <p:pic>
          <p:nvPicPr>
            <p:cNvPr id="2050" name="Picture 2">
              <a:extLst>
                <a:ext uri="{FF2B5EF4-FFF2-40B4-BE49-F238E27FC236}">
                  <a16:creationId xmlns:a16="http://schemas.microsoft.com/office/drawing/2014/main" id="{711ABB5A-3E64-4A26-91C4-AC72E19BE8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575" y="4343400"/>
              <a:ext cx="4737258" cy="16790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E93C954-B94A-4518-A36C-547606D9B6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576" y="6022428"/>
              <a:ext cx="4737258" cy="15724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72242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60208CCD-767F-4C97-9B51-37450C3183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497"/>
          <a:stretch/>
        </p:blipFill>
        <p:spPr bwMode="auto">
          <a:xfrm>
            <a:off x="4343400" y="713270"/>
            <a:ext cx="9601199" cy="70777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57F7D63-07D6-44B8-A4CD-4DADFFA40C95}"/>
              </a:ext>
            </a:extLst>
          </p:cNvPr>
          <p:cNvSpPr txBox="1"/>
          <p:nvPr/>
        </p:nvSpPr>
        <p:spPr>
          <a:xfrm>
            <a:off x="381001" y="7616349"/>
            <a:ext cx="17365094" cy="2308324"/>
          </a:xfrm>
          <a:prstGeom prst="rect">
            <a:avLst/>
          </a:prstGeom>
          <a:noFill/>
        </p:spPr>
        <p:txBody>
          <a:bodyPr wrap="square">
            <a:spAutoFit/>
          </a:bodyPr>
          <a:lstStyle/>
          <a:p>
            <a:r>
              <a:rPr lang="en-US" sz="4800" dirty="0">
                <a:solidFill>
                  <a:srgbClr val="002060"/>
                </a:solidFill>
                <a:latin typeface="OpenSans"/>
              </a:rPr>
              <a:t>B</a:t>
            </a:r>
            <a:r>
              <a:rPr lang="vi-VN" sz="4800" dirty="0">
                <a:solidFill>
                  <a:srgbClr val="002060"/>
                </a:solidFill>
                <a:effectLst/>
                <a:latin typeface="OpenSans"/>
              </a:rPr>
              <a:t>ạn nhỏ và bố khi đi xe máy không đội mũ bảo hiểm</a:t>
            </a:r>
            <a:r>
              <a:rPr lang="en-US" sz="4800" dirty="0">
                <a:solidFill>
                  <a:srgbClr val="002060"/>
                </a:solidFill>
                <a:effectLst/>
                <a:latin typeface="OpenSans"/>
              </a:rPr>
              <a:t> </a:t>
            </a:r>
            <a:r>
              <a:rPr lang="en-US" sz="4800" dirty="0" err="1">
                <a:solidFill>
                  <a:srgbClr val="002060"/>
                </a:solidFill>
                <a:effectLst/>
                <a:latin typeface="OpenSans"/>
              </a:rPr>
              <a:t>và</a:t>
            </a:r>
            <a:r>
              <a:rPr lang="en-US" sz="4800" dirty="0">
                <a:solidFill>
                  <a:srgbClr val="002060"/>
                </a:solidFill>
                <a:effectLst/>
                <a:latin typeface="OpenSans"/>
              </a:rPr>
              <a:t> </a:t>
            </a:r>
            <a:r>
              <a:rPr lang="en-US" sz="4800" dirty="0" err="1">
                <a:solidFill>
                  <a:srgbClr val="002060"/>
                </a:solidFill>
                <a:effectLst/>
                <a:latin typeface="OpenSans"/>
              </a:rPr>
              <a:t>vượt</a:t>
            </a:r>
            <a:r>
              <a:rPr lang="en-US" sz="4800" dirty="0">
                <a:solidFill>
                  <a:srgbClr val="002060"/>
                </a:solidFill>
                <a:effectLst/>
                <a:latin typeface="OpenSans"/>
              </a:rPr>
              <a:t> </a:t>
            </a:r>
            <a:r>
              <a:rPr lang="en-US" sz="4800" dirty="0" err="1">
                <a:solidFill>
                  <a:srgbClr val="002060"/>
                </a:solidFill>
                <a:effectLst/>
                <a:latin typeface="OpenSans"/>
              </a:rPr>
              <a:t>đèn</a:t>
            </a:r>
            <a:r>
              <a:rPr lang="en-US" sz="4800" dirty="0">
                <a:solidFill>
                  <a:srgbClr val="002060"/>
                </a:solidFill>
                <a:effectLst/>
                <a:latin typeface="OpenSans"/>
              </a:rPr>
              <a:t> </a:t>
            </a:r>
            <a:r>
              <a:rPr lang="en-US" sz="4800" dirty="0" err="1">
                <a:solidFill>
                  <a:srgbClr val="002060"/>
                </a:solidFill>
                <a:effectLst/>
                <a:latin typeface="OpenSans"/>
              </a:rPr>
              <a:t>đỏ</a:t>
            </a:r>
            <a:r>
              <a:rPr lang="en-US" sz="4800" dirty="0">
                <a:solidFill>
                  <a:srgbClr val="002060"/>
                </a:solidFill>
                <a:effectLst/>
                <a:latin typeface="OpenSans"/>
              </a:rPr>
              <a:t>.</a:t>
            </a:r>
            <a:endParaRPr lang="vi-VN" sz="4800" dirty="0">
              <a:solidFill>
                <a:srgbClr val="002060"/>
              </a:solidFill>
              <a:effectLst/>
              <a:latin typeface="OpenSans"/>
            </a:endParaRPr>
          </a:p>
          <a:p>
            <a:r>
              <a:rPr lang="vi-VN" sz="4800" dirty="0">
                <a:solidFill>
                  <a:srgbClr val="C00000"/>
                </a:solidFill>
                <a:effectLst/>
                <a:latin typeface="OpenSans"/>
              </a:rPr>
              <a:t>Hậu quả: </a:t>
            </a:r>
            <a:r>
              <a:rPr lang="en-US" sz="4800" dirty="0" err="1">
                <a:solidFill>
                  <a:srgbClr val="002060"/>
                </a:solidFill>
                <a:latin typeface="OpenSans"/>
              </a:rPr>
              <a:t>Có</a:t>
            </a:r>
            <a:r>
              <a:rPr lang="en-US" sz="4800" dirty="0">
                <a:solidFill>
                  <a:srgbClr val="002060"/>
                </a:solidFill>
                <a:latin typeface="OpenSans"/>
              </a:rPr>
              <a:t> </a:t>
            </a:r>
            <a:r>
              <a:rPr lang="en-US" sz="4800" dirty="0" err="1">
                <a:solidFill>
                  <a:srgbClr val="002060"/>
                </a:solidFill>
                <a:latin typeface="OpenSans"/>
              </a:rPr>
              <a:t>thể</a:t>
            </a:r>
            <a:r>
              <a:rPr lang="en-US" sz="4800" dirty="0">
                <a:solidFill>
                  <a:srgbClr val="002060"/>
                </a:solidFill>
                <a:latin typeface="OpenSans"/>
              </a:rPr>
              <a:t> b</a:t>
            </a:r>
            <a:r>
              <a:rPr lang="vi-VN" sz="4800" dirty="0">
                <a:solidFill>
                  <a:srgbClr val="002060"/>
                </a:solidFill>
                <a:effectLst/>
                <a:latin typeface="OpenSans"/>
              </a:rPr>
              <a:t>ị </a:t>
            </a:r>
            <a:r>
              <a:rPr lang="en-US" sz="4800" dirty="0" err="1">
                <a:solidFill>
                  <a:srgbClr val="002060"/>
                </a:solidFill>
                <a:effectLst/>
                <a:latin typeface="OpenSans"/>
              </a:rPr>
              <a:t>xe</a:t>
            </a:r>
            <a:r>
              <a:rPr lang="en-US" sz="4800" dirty="0">
                <a:solidFill>
                  <a:srgbClr val="002060"/>
                </a:solidFill>
                <a:effectLst/>
                <a:latin typeface="OpenSans"/>
              </a:rPr>
              <a:t> </a:t>
            </a:r>
            <a:r>
              <a:rPr lang="en-US" sz="4800" dirty="0" err="1">
                <a:solidFill>
                  <a:srgbClr val="002060"/>
                </a:solidFill>
                <a:effectLst/>
                <a:latin typeface="OpenSans"/>
              </a:rPr>
              <a:t>tông</a:t>
            </a:r>
            <a:r>
              <a:rPr lang="en-US" sz="4800" dirty="0">
                <a:solidFill>
                  <a:srgbClr val="002060"/>
                </a:solidFill>
                <a:effectLst/>
                <a:latin typeface="OpenSans"/>
              </a:rPr>
              <a:t> </a:t>
            </a:r>
            <a:r>
              <a:rPr lang="en-US" sz="4800" dirty="0" err="1">
                <a:solidFill>
                  <a:srgbClr val="002060"/>
                </a:solidFill>
                <a:effectLst/>
                <a:latin typeface="OpenSans"/>
              </a:rPr>
              <a:t>và</a:t>
            </a:r>
            <a:r>
              <a:rPr lang="en-US" sz="4800" dirty="0">
                <a:solidFill>
                  <a:srgbClr val="002060"/>
                </a:solidFill>
                <a:effectLst/>
                <a:latin typeface="OpenSans"/>
              </a:rPr>
              <a:t> </a:t>
            </a:r>
            <a:r>
              <a:rPr lang="vi-VN" sz="4800" dirty="0">
                <a:solidFill>
                  <a:srgbClr val="002060"/>
                </a:solidFill>
                <a:effectLst/>
                <a:latin typeface="OpenSans"/>
              </a:rPr>
              <a:t>chấn thương sọ não khi va chạm</a:t>
            </a:r>
            <a:r>
              <a:rPr lang="en-US" sz="4800" dirty="0">
                <a:solidFill>
                  <a:srgbClr val="002060"/>
                </a:solidFill>
                <a:effectLst/>
                <a:latin typeface="OpenSans"/>
              </a:rPr>
              <a:t>.</a:t>
            </a:r>
            <a:endParaRPr lang="vi-VN" sz="4800" dirty="0">
              <a:solidFill>
                <a:srgbClr val="002060"/>
              </a:solidFill>
              <a:effectLst/>
              <a:latin typeface="OpenSans"/>
            </a:endParaRPr>
          </a:p>
          <a:p>
            <a:r>
              <a:rPr lang="vi-VN" sz="4800" dirty="0">
                <a:solidFill>
                  <a:srgbClr val="00B050"/>
                </a:solidFill>
                <a:effectLst/>
                <a:latin typeface="OpenSans"/>
              </a:rPr>
              <a:t>                                         </a:t>
            </a:r>
          </a:p>
        </p:txBody>
      </p:sp>
      <p:pic>
        <p:nvPicPr>
          <p:cNvPr id="8" name="Picture 16">
            <a:extLst>
              <a:ext uri="{FF2B5EF4-FFF2-40B4-BE49-F238E27FC236}">
                <a16:creationId xmlns:a16="http://schemas.microsoft.com/office/drawing/2014/main" id="{3F59F51E-0AF5-4F83-A46A-80A6A7318EC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75603">
            <a:off x="1240425" y="1722042"/>
            <a:ext cx="1481547" cy="705898"/>
          </a:xfrm>
          <a:prstGeom prst="rect">
            <a:avLst/>
          </a:prstGeom>
        </p:spPr>
      </p:pic>
      <p:pic>
        <p:nvPicPr>
          <p:cNvPr id="12" name="Picture 5">
            <a:extLst>
              <a:ext uri="{FF2B5EF4-FFF2-40B4-BE49-F238E27FC236}">
                <a16:creationId xmlns:a16="http://schemas.microsoft.com/office/drawing/2014/main" id="{0D621D7C-D2A3-4821-A9DF-6E4569B0C4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309251">
            <a:off x="14450387" y="881074"/>
            <a:ext cx="3170920" cy="1960205"/>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FE5E43D7-D6B7-4D34-B191-8555A43533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26495" y="2074991"/>
            <a:ext cx="3500600" cy="5270825"/>
          </a:xfrm>
          <a:prstGeom prst="rect">
            <a:avLst/>
          </a:prstGeom>
        </p:spPr>
      </p:pic>
    </p:spTree>
    <p:extLst>
      <p:ext uri="{BB962C8B-B14F-4D97-AF65-F5344CB8AC3E}">
        <p14:creationId xmlns:p14="http://schemas.microsoft.com/office/powerpoint/2010/main" val="804421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AFD97EF3-223F-43B7-95BE-06736DFB9C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235"/>
          <a:stretch/>
        </p:blipFill>
        <p:spPr bwMode="auto">
          <a:xfrm>
            <a:off x="5638800" y="532066"/>
            <a:ext cx="9115424" cy="69591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a:extLst>
              <a:ext uri="{FF2B5EF4-FFF2-40B4-BE49-F238E27FC236}">
                <a16:creationId xmlns:a16="http://schemas.microsoft.com/office/drawing/2014/main" id="{3F59F51E-0AF5-4F83-A46A-80A6A7318EC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75603">
            <a:off x="15697577" y="8122842"/>
            <a:ext cx="1481547" cy="705898"/>
          </a:xfrm>
          <a:prstGeom prst="rect">
            <a:avLst/>
          </a:prstGeom>
        </p:spPr>
      </p:pic>
      <p:pic>
        <p:nvPicPr>
          <p:cNvPr id="12" name="Picture 5">
            <a:extLst>
              <a:ext uri="{FF2B5EF4-FFF2-40B4-BE49-F238E27FC236}">
                <a16:creationId xmlns:a16="http://schemas.microsoft.com/office/drawing/2014/main" id="{0D621D7C-D2A3-4821-A9DF-6E4569B0C4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309251">
            <a:off x="14450387" y="881074"/>
            <a:ext cx="3170920" cy="1960205"/>
          </a:xfrm>
          <a:prstGeom prst="rect">
            <a:avLst/>
          </a:prstGeom>
        </p:spPr>
      </p:pic>
      <p:sp>
        <p:nvSpPr>
          <p:cNvPr id="11" name="TextBox 10">
            <a:extLst>
              <a:ext uri="{FF2B5EF4-FFF2-40B4-BE49-F238E27FC236}">
                <a16:creationId xmlns:a16="http://schemas.microsoft.com/office/drawing/2014/main" id="{CDA5293E-7FC4-4C3F-A0E6-5A3E3251D905}"/>
              </a:ext>
            </a:extLst>
          </p:cNvPr>
          <p:cNvSpPr txBox="1"/>
          <p:nvPr/>
        </p:nvSpPr>
        <p:spPr>
          <a:xfrm>
            <a:off x="3024520" y="7343621"/>
            <a:ext cx="13442733"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4800" dirty="0" err="1">
                <a:solidFill>
                  <a:srgbClr val="002060"/>
                </a:solidFill>
                <a:latin typeface="OpenSans"/>
              </a:rPr>
              <a:t>Bạn</a:t>
            </a:r>
            <a:r>
              <a:rPr lang="en-US" sz="4800" dirty="0">
                <a:solidFill>
                  <a:srgbClr val="002060"/>
                </a:solidFill>
                <a:latin typeface="OpenSans"/>
              </a:rPr>
              <a:t> </a:t>
            </a:r>
            <a:r>
              <a:rPr lang="en-US" sz="4800" dirty="0" err="1">
                <a:solidFill>
                  <a:srgbClr val="002060"/>
                </a:solidFill>
                <a:latin typeface="OpenSans"/>
              </a:rPr>
              <a:t>nhỏ</a:t>
            </a:r>
            <a:r>
              <a:rPr lang="en-US" sz="4800" dirty="0">
                <a:solidFill>
                  <a:srgbClr val="002060"/>
                </a:solidFill>
                <a:latin typeface="OpenSans"/>
              </a:rPr>
              <a:t> </a:t>
            </a:r>
            <a:r>
              <a:rPr lang="en-US" sz="4800" dirty="0" err="1">
                <a:solidFill>
                  <a:srgbClr val="002060"/>
                </a:solidFill>
                <a:latin typeface="OpenSans"/>
              </a:rPr>
              <a:t>thò</a:t>
            </a:r>
            <a:r>
              <a:rPr lang="en-US" sz="4800" dirty="0">
                <a:solidFill>
                  <a:srgbClr val="002060"/>
                </a:solidFill>
                <a:latin typeface="OpenSans"/>
              </a:rPr>
              <a:t> </a:t>
            </a:r>
            <a:r>
              <a:rPr lang="en-US" sz="4800" dirty="0" err="1">
                <a:solidFill>
                  <a:srgbClr val="002060"/>
                </a:solidFill>
                <a:latin typeface="OpenSans"/>
              </a:rPr>
              <a:t>đầu</a:t>
            </a:r>
            <a:r>
              <a:rPr lang="en-US" sz="4800" dirty="0">
                <a:solidFill>
                  <a:srgbClr val="002060"/>
                </a:solidFill>
                <a:latin typeface="OpenSans"/>
              </a:rPr>
              <a:t> </a:t>
            </a:r>
            <a:r>
              <a:rPr lang="en-US" sz="4800" dirty="0" err="1">
                <a:solidFill>
                  <a:srgbClr val="002060"/>
                </a:solidFill>
                <a:latin typeface="OpenSans"/>
              </a:rPr>
              <a:t>và</a:t>
            </a:r>
            <a:r>
              <a:rPr lang="en-US" sz="4800" dirty="0">
                <a:solidFill>
                  <a:srgbClr val="002060"/>
                </a:solidFill>
                <a:latin typeface="OpenSans"/>
              </a:rPr>
              <a:t> </a:t>
            </a:r>
            <a:r>
              <a:rPr lang="en-US" sz="4800" dirty="0" err="1">
                <a:solidFill>
                  <a:srgbClr val="002060"/>
                </a:solidFill>
                <a:latin typeface="OpenSans"/>
              </a:rPr>
              <a:t>tay</a:t>
            </a:r>
            <a:r>
              <a:rPr lang="en-US" sz="4800" dirty="0">
                <a:solidFill>
                  <a:srgbClr val="002060"/>
                </a:solidFill>
                <a:latin typeface="OpenSans"/>
              </a:rPr>
              <a:t> </a:t>
            </a:r>
            <a:r>
              <a:rPr lang="en-US" sz="4800" dirty="0" err="1">
                <a:solidFill>
                  <a:srgbClr val="002060"/>
                </a:solidFill>
                <a:latin typeface="OpenSans"/>
              </a:rPr>
              <a:t>ra</a:t>
            </a:r>
            <a:r>
              <a:rPr lang="en-US" sz="4800" dirty="0">
                <a:solidFill>
                  <a:srgbClr val="002060"/>
                </a:solidFill>
                <a:latin typeface="OpenSans"/>
              </a:rPr>
              <a:t> </a:t>
            </a:r>
            <a:r>
              <a:rPr lang="en-US" sz="4800" dirty="0" err="1">
                <a:solidFill>
                  <a:srgbClr val="002060"/>
                </a:solidFill>
                <a:latin typeface="OpenSans"/>
              </a:rPr>
              <a:t>ngoài</a:t>
            </a:r>
            <a:r>
              <a:rPr lang="en-US" sz="4800" dirty="0">
                <a:solidFill>
                  <a:srgbClr val="002060"/>
                </a:solidFill>
                <a:latin typeface="OpenSans"/>
              </a:rPr>
              <a:t> </a:t>
            </a:r>
            <a:r>
              <a:rPr lang="en-US" sz="4800" dirty="0" err="1">
                <a:solidFill>
                  <a:srgbClr val="002060"/>
                </a:solidFill>
                <a:latin typeface="OpenSans"/>
              </a:rPr>
              <a:t>cửa</a:t>
            </a:r>
            <a:r>
              <a:rPr lang="en-US" sz="4800" dirty="0">
                <a:solidFill>
                  <a:srgbClr val="002060"/>
                </a:solidFill>
                <a:latin typeface="OpenSans"/>
              </a:rPr>
              <a:t> </a:t>
            </a:r>
            <a:r>
              <a:rPr lang="en-US" sz="4800" dirty="0" err="1">
                <a:solidFill>
                  <a:srgbClr val="002060"/>
                </a:solidFill>
                <a:latin typeface="OpenSans"/>
              </a:rPr>
              <a:t>sổ</a:t>
            </a:r>
            <a:r>
              <a:rPr lang="en-US" sz="4800" dirty="0">
                <a:solidFill>
                  <a:srgbClr val="002060"/>
                </a:solidFill>
                <a:latin typeface="OpenSans"/>
              </a:rPr>
              <a:t> </a:t>
            </a:r>
            <a:r>
              <a:rPr lang="en-US" sz="4800" dirty="0" err="1">
                <a:solidFill>
                  <a:srgbClr val="002060"/>
                </a:solidFill>
                <a:latin typeface="OpenSans"/>
              </a:rPr>
              <a:t>khi</a:t>
            </a:r>
            <a:r>
              <a:rPr lang="en-US" sz="4800" dirty="0">
                <a:solidFill>
                  <a:srgbClr val="002060"/>
                </a:solidFill>
                <a:latin typeface="OpenSans"/>
              </a:rPr>
              <a:t> </a:t>
            </a:r>
            <a:r>
              <a:rPr lang="en-US" sz="4800" dirty="0" err="1">
                <a:solidFill>
                  <a:srgbClr val="002060"/>
                </a:solidFill>
                <a:latin typeface="OpenSans"/>
              </a:rPr>
              <a:t>đi</a:t>
            </a:r>
            <a:r>
              <a:rPr lang="en-US" sz="4800" dirty="0">
                <a:solidFill>
                  <a:srgbClr val="002060"/>
                </a:solidFill>
                <a:latin typeface="OpenSans"/>
              </a:rPr>
              <a:t> </a:t>
            </a:r>
            <a:r>
              <a:rPr lang="en-US" sz="4800" dirty="0" err="1">
                <a:solidFill>
                  <a:srgbClr val="002060"/>
                </a:solidFill>
                <a:latin typeface="OpenSans"/>
              </a:rPr>
              <a:t>xe</a:t>
            </a:r>
            <a:r>
              <a:rPr lang="en-US" sz="4800" dirty="0">
                <a:solidFill>
                  <a:srgbClr val="002060"/>
                </a:solidFill>
                <a:latin typeface="OpenSans"/>
              </a:rPr>
              <a:t> ô </a:t>
            </a:r>
            <a:r>
              <a:rPr lang="en-US" sz="4800" dirty="0" err="1">
                <a:solidFill>
                  <a:srgbClr val="002060"/>
                </a:solidFill>
                <a:latin typeface="OpenSans"/>
              </a:rPr>
              <a:t>tô</a:t>
            </a:r>
            <a:endParaRPr lang="en-US" sz="4800" dirty="0">
              <a:solidFill>
                <a:srgbClr val="002060"/>
              </a:solidFill>
              <a:latin typeface="OpenSans"/>
            </a:endParaRPr>
          </a:p>
          <a:p>
            <a:r>
              <a:rPr lang="vi-VN" sz="4800" dirty="0">
                <a:solidFill>
                  <a:srgbClr val="002060"/>
                </a:solidFill>
                <a:effectLst/>
                <a:latin typeface="OpenSans"/>
              </a:rPr>
              <a:t>Hậu quả: </a:t>
            </a:r>
            <a:r>
              <a:rPr lang="en-US" sz="4800" dirty="0" err="1">
                <a:solidFill>
                  <a:srgbClr val="002060"/>
                </a:solidFill>
                <a:latin typeface="OpenSans"/>
              </a:rPr>
              <a:t>Có</a:t>
            </a:r>
            <a:r>
              <a:rPr lang="en-US" sz="4800" dirty="0">
                <a:solidFill>
                  <a:srgbClr val="002060"/>
                </a:solidFill>
                <a:latin typeface="OpenSans"/>
              </a:rPr>
              <a:t> </a:t>
            </a:r>
            <a:r>
              <a:rPr lang="en-US" sz="4800" dirty="0" err="1">
                <a:solidFill>
                  <a:srgbClr val="002060"/>
                </a:solidFill>
                <a:latin typeface="OpenSans"/>
              </a:rPr>
              <a:t>thể</a:t>
            </a:r>
            <a:r>
              <a:rPr lang="en-US" sz="4800" dirty="0">
                <a:solidFill>
                  <a:srgbClr val="002060"/>
                </a:solidFill>
                <a:latin typeface="OpenSans"/>
              </a:rPr>
              <a:t> </a:t>
            </a:r>
            <a:r>
              <a:rPr lang="en-US" sz="4800" dirty="0" err="1">
                <a:solidFill>
                  <a:srgbClr val="002060"/>
                </a:solidFill>
                <a:latin typeface="OpenSans"/>
              </a:rPr>
              <a:t>bị</a:t>
            </a:r>
            <a:r>
              <a:rPr lang="en-US" sz="4800" dirty="0">
                <a:solidFill>
                  <a:srgbClr val="002060"/>
                </a:solidFill>
                <a:latin typeface="OpenSans"/>
              </a:rPr>
              <a:t> tai </a:t>
            </a:r>
            <a:r>
              <a:rPr lang="en-US" sz="4800" dirty="0" err="1">
                <a:solidFill>
                  <a:srgbClr val="002060"/>
                </a:solidFill>
                <a:latin typeface="OpenSans"/>
              </a:rPr>
              <a:t>nạn</a:t>
            </a:r>
            <a:r>
              <a:rPr lang="en-US" sz="4800" dirty="0">
                <a:solidFill>
                  <a:srgbClr val="002060"/>
                </a:solidFill>
                <a:latin typeface="OpenSans"/>
              </a:rPr>
              <a:t>.</a:t>
            </a:r>
            <a:r>
              <a:rPr lang="vi-VN" sz="4800" dirty="0">
                <a:solidFill>
                  <a:srgbClr val="002060"/>
                </a:solidFill>
                <a:effectLst/>
                <a:latin typeface="OpenSans"/>
              </a:rPr>
              <a:t>                                         </a:t>
            </a:r>
          </a:p>
        </p:txBody>
      </p:sp>
    </p:spTree>
    <p:extLst>
      <p:ext uri="{BB962C8B-B14F-4D97-AF65-F5344CB8AC3E}">
        <p14:creationId xmlns:p14="http://schemas.microsoft.com/office/powerpoint/2010/main" val="237008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pic>
        <p:nvPicPr>
          <p:cNvPr id="8" name="Picture 16">
            <a:extLst>
              <a:ext uri="{FF2B5EF4-FFF2-40B4-BE49-F238E27FC236}">
                <a16:creationId xmlns:a16="http://schemas.microsoft.com/office/drawing/2014/main" id="{3F59F51E-0AF5-4F83-A46A-80A6A7318EC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375603">
            <a:off x="1240425" y="1722042"/>
            <a:ext cx="1481547" cy="705898"/>
          </a:xfrm>
          <a:prstGeom prst="rect">
            <a:avLst/>
          </a:prstGeom>
        </p:spPr>
      </p:pic>
      <p:pic>
        <p:nvPicPr>
          <p:cNvPr id="12" name="Picture 4">
            <a:extLst>
              <a:ext uri="{FF2B5EF4-FFF2-40B4-BE49-F238E27FC236}">
                <a16:creationId xmlns:a16="http://schemas.microsoft.com/office/drawing/2014/main" id="{EF3C7588-C363-40E7-ACF2-CE5F2C0CDC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8" r="50503"/>
          <a:stretch/>
        </p:blipFill>
        <p:spPr bwMode="auto">
          <a:xfrm>
            <a:off x="4267200" y="605018"/>
            <a:ext cx="9853611" cy="701133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B360361-8F4E-4377-B6B6-E19D2A8DB2C2}"/>
              </a:ext>
            </a:extLst>
          </p:cNvPr>
          <p:cNvSpPr txBox="1"/>
          <p:nvPr/>
        </p:nvSpPr>
        <p:spPr>
          <a:xfrm>
            <a:off x="1524000" y="7688640"/>
            <a:ext cx="14706600"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4800" dirty="0">
                <a:solidFill>
                  <a:srgbClr val="002060"/>
                </a:solidFill>
                <a:latin typeface="OpenSans"/>
              </a:rPr>
              <a:t>Bạn nữ áo trắng không mặc áo phao khi xuống thuyền</a:t>
            </a:r>
          </a:p>
          <a:p>
            <a:r>
              <a:rPr lang="vi-VN" sz="4800" dirty="0">
                <a:solidFill>
                  <a:srgbClr val="C00000"/>
                </a:solidFill>
                <a:effectLst/>
                <a:latin typeface="OpenSans"/>
              </a:rPr>
              <a:t>Hậu quả: </a:t>
            </a:r>
            <a:r>
              <a:rPr lang="vi-VN" sz="4800" dirty="0">
                <a:solidFill>
                  <a:srgbClr val="002060"/>
                </a:solidFill>
                <a:latin typeface="OpenSans"/>
              </a:rPr>
              <a:t>Sẽ bị đuối nước khi gặp tai nạn</a:t>
            </a:r>
            <a:r>
              <a:rPr lang="en-US" sz="4800" dirty="0">
                <a:solidFill>
                  <a:srgbClr val="002060"/>
                </a:solidFill>
                <a:latin typeface="OpenSans"/>
              </a:rPr>
              <a:t>.</a:t>
            </a:r>
            <a:endParaRPr lang="vi-VN" sz="4800" dirty="0">
              <a:solidFill>
                <a:srgbClr val="002060"/>
              </a:solidFill>
              <a:latin typeface="OpenSans"/>
            </a:endParaRPr>
          </a:p>
        </p:txBody>
      </p:sp>
    </p:spTree>
    <p:extLst>
      <p:ext uri="{BB962C8B-B14F-4D97-AF65-F5344CB8AC3E}">
        <p14:creationId xmlns:p14="http://schemas.microsoft.com/office/powerpoint/2010/main" val="13929665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pic>
        <p:nvPicPr>
          <p:cNvPr id="8" name="Picture 16">
            <a:extLst>
              <a:ext uri="{FF2B5EF4-FFF2-40B4-BE49-F238E27FC236}">
                <a16:creationId xmlns:a16="http://schemas.microsoft.com/office/drawing/2014/main" id="{3F59F51E-0AF5-4F83-A46A-80A6A7318EC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375603">
            <a:off x="1240425" y="1722042"/>
            <a:ext cx="1481547" cy="705898"/>
          </a:xfrm>
          <a:prstGeom prst="rect">
            <a:avLst/>
          </a:prstGeom>
        </p:spPr>
      </p:pic>
      <p:pic>
        <p:nvPicPr>
          <p:cNvPr id="7" name="Picture 4">
            <a:extLst>
              <a:ext uri="{FF2B5EF4-FFF2-40B4-BE49-F238E27FC236}">
                <a16:creationId xmlns:a16="http://schemas.microsoft.com/office/drawing/2014/main" id="{42D4FC69-B89E-4575-A489-0FEB197CD5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a:stretch/>
        </p:blipFill>
        <p:spPr bwMode="auto">
          <a:xfrm>
            <a:off x="4636294" y="876300"/>
            <a:ext cx="9015411" cy="628654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D919B31-FD26-4273-8BEA-552317466009}"/>
              </a:ext>
            </a:extLst>
          </p:cNvPr>
          <p:cNvSpPr txBox="1"/>
          <p:nvPr/>
        </p:nvSpPr>
        <p:spPr>
          <a:xfrm>
            <a:off x="0" y="7281375"/>
            <a:ext cx="16719333" cy="2308324"/>
          </a:xfrm>
          <a:prstGeom prst="rect">
            <a:avLst/>
          </a:prstGeom>
          <a:noFill/>
        </p:spPr>
        <p:txBody>
          <a:bodyPr wrap="square">
            <a:spAutoFit/>
          </a:bodyPr>
          <a:lstStyle/>
          <a:p>
            <a:r>
              <a:rPr lang="en-US" sz="4800" dirty="0" err="1">
                <a:solidFill>
                  <a:srgbClr val="002060"/>
                </a:solidFill>
                <a:latin typeface="OpenSans"/>
              </a:rPr>
              <a:t>Các</a:t>
            </a:r>
            <a:r>
              <a:rPr lang="en-US" sz="4800" dirty="0">
                <a:solidFill>
                  <a:srgbClr val="002060"/>
                </a:solidFill>
                <a:latin typeface="OpenSans"/>
              </a:rPr>
              <a:t> </a:t>
            </a:r>
            <a:r>
              <a:rPr lang="en-US" sz="4800" dirty="0" err="1">
                <a:solidFill>
                  <a:srgbClr val="002060"/>
                </a:solidFill>
                <a:latin typeface="OpenSans"/>
              </a:rPr>
              <a:t>bạn</a:t>
            </a:r>
            <a:r>
              <a:rPr lang="en-US" sz="4800" dirty="0">
                <a:solidFill>
                  <a:srgbClr val="002060"/>
                </a:solidFill>
                <a:latin typeface="OpenSans"/>
              </a:rPr>
              <a:t> </a:t>
            </a:r>
            <a:r>
              <a:rPr lang="en-US" sz="4800" dirty="0" err="1">
                <a:solidFill>
                  <a:srgbClr val="002060"/>
                </a:solidFill>
                <a:latin typeface="OpenSans"/>
              </a:rPr>
              <a:t>dàn</a:t>
            </a:r>
            <a:r>
              <a:rPr lang="en-US" sz="4800" dirty="0">
                <a:solidFill>
                  <a:srgbClr val="002060"/>
                </a:solidFill>
                <a:latin typeface="OpenSans"/>
              </a:rPr>
              <a:t> </a:t>
            </a:r>
            <a:r>
              <a:rPr lang="en-US" sz="4800" dirty="0" err="1">
                <a:solidFill>
                  <a:srgbClr val="002060"/>
                </a:solidFill>
                <a:latin typeface="OpenSans"/>
              </a:rPr>
              <a:t>hàng</a:t>
            </a:r>
            <a:r>
              <a:rPr lang="en-US" sz="4800" dirty="0">
                <a:solidFill>
                  <a:srgbClr val="002060"/>
                </a:solidFill>
                <a:latin typeface="OpenSans"/>
              </a:rPr>
              <a:t> 2 </a:t>
            </a:r>
            <a:r>
              <a:rPr lang="en-US" sz="4800" dirty="0" err="1">
                <a:solidFill>
                  <a:srgbClr val="002060"/>
                </a:solidFill>
                <a:latin typeface="OpenSans"/>
              </a:rPr>
              <a:t>khi</a:t>
            </a:r>
            <a:r>
              <a:rPr lang="en-US" sz="4800" dirty="0">
                <a:solidFill>
                  <a:srgbClr val="002060"/>
                </a:solidFill>
                <a:latin typeface="OpenSans"/>
              </a:rPr>
              <a:t> </a:t>
            </a:r>
            <a:r>
              <a:rPr lang="en-US" sz="4800" dirty="0" err="1">
                <a:solidFill>
                  <a:srgbClr val="002060"/>
                </a:solidFill>
                <a:latin typeface="OpenSans"/>
              </a:rPr>
              <a:t>đi</a:t>
            </a:r>
            <a:r>
              <a:rPr lang="en-US" sz="4800" dirty="0">
                <a:solidFill>
                  <a:srgbClr val="002060"/>
                </a:solidFill>
                <a:latin typeface="OpenSans"/>
              </a:rPr>
              <a:t> </a:t>
            </a:r>
            <a:r>
              <a:rPr lang="en-US" sz="4800" dirty="0" err="1">
                <a:solidFill>
                  <a:srgbClr val="002060"/>
                </a:solidFill>
                <a:latin typeface="OpenSans"/>
              </a:rPr>
              <a:t>xe</a:t>
            </a:r>
            <a:r>
              <a:rPr lang="en-US" sz="4800" dirty="0">
                <a:solidFill>
                  <a:srgbClr val="002060"/>
                </a:solidFill>
                <a:latin typeface="OpenSans"/>
              </a:rPr>
              <a:t> </a:t>
            </a:r>
            <a:r>
              <a:rPr lang="en-US" sz="4800" dirty="0" err="1">
                <a:solidFill>
                  <a:srgbClr val="002060"/>
                </a:solidFill>
                <a:latin typeface="OpenSans"/>
              </a:rPr>
              <a:t>đạp</a:t>
            </a:r>
            <a:r>
              <a:rPr lang="en-US" sz="4800" dirty="0">
                <a:solidFill>
                  <a:srgbClr val="002060"/>
                </a:solidFill>
                <a:latin typeface="OpenSans"/>
              </a:rPr>
              <a:t>, </a:t>
            </a:r>
            <a:r>
              <a:rPr lang="en-US" sz="4800" dirty="0" err="1">
                <a:solidFill>
                  <a:srgbClr val="002060"/>
                </a:solidFill>
                <a:latin typeface="OpenSans"/>
              </a:rPr>
              <a:t>bạn</a:t>
            </a:r>
            <a:r>
              <a:rPr lang="en-US" sz="4800" dirty="0">
                <a:solidFill>
                  <a:srgbClr val="002060"/>
                </a:solidFill>
                <a:latin typeface="OpenSans"/>
              </a:rPr>
              <a:t> </a:t>
            </a:r>
            <a:r>
              <a:rPr lang="en-US" sz="4800" dirty="0" err="1">
                <a:solidFill>
                  <a:srgbClr val="002060"/>
                </a:solidFill>
                <a:latin typeface="OpenSans"/>
              </a:rPr>
              <a:t>nữ</a:t>
            </a:r>
            <a:r>
              <a:rPr lang="en-US" sz="4800" dirty="0">
                <a:solidFill>
                  <a:srgbClr val="002060"/>
                </a:solidFill>
                <a:latin typeface="OpenSans"/>
              </a:rPr>
              <a:t> </a:t>
            </a:r>
            <a:r>
              <a:rPr lang="en-US" sz="4800" dirty="0" err="1">
                <a:solidFill>
                  <a:srgbClr val="002060"/>
                </a:solidFill>
                <a:latin typeface="OpenSans"/>
              </a:rPr>
              <a:t>đi</a:t>
            </a:r>
            <a:r>
              <a:rPr lang="en-US" sz="4800" dirty="0">
                <a:solidFill>
                  <a:srgbClr val="002060"/>
                </a:solidFill>
                <a:latin typeface="OpenSans"/>
              </a:rPr>
              <a:t> </a:t>
            </a:r>
            <a:r>
              <a:rPr lang="en-US" sz="4800" dirty="0" err="1">
                <a:solidFill>
                  <a:srgbClr val="002060"/>
                </a:solidFill>
                <a:latin typeface="OpenSans"/>
              </a:rPr>
              <a:t>xe</a:t>
            </a:r>
            <a:r>
              <a:rPr lang="en-US" sz="4800" dirty="0">
                <a:solidFill>
                  <a:srgbClr val="002060"/>
                </a:solidFill>
                <a:latin typeface="OpenSans"/>
              </a:rPr>
              <a:t> </a:t>
            </a:r>
            <a:r>
              <a:rPr lang="en-US" sz="4800" dirty="0" err="1">
                <a:solidFill>
                  <a:srgbClr val="002060"/>
                </a:solidFill>
                <a:latin typeface="OpenSans"/>
              </a:rPr>
              <a:t>đạp</a:t>
            </a:r>
            <a:r>
              <a:rPr lang="en-US" sz="4800" dirty="0">
                <a:solidFill>
                  <a:srgbClr val="002060"/>
                </a:solidFill>
                <a:latin typeface="OpenSans"/>
              </a:rPr>
              <a:t> </a:t>
            </a:r>
            <a:r>
              <a:rPr lang="en-US" sz="4800" dirty="0" err="1">
                <a:solidFill>
                  <a:srgbClr val="002060"/>
                </a:solidFill>
                <a:latin typeface="OpenSans"/>
              </a:rPr>
              <a:t>nhanh</a:t>
            </a:r>
            <a:endParaRPr lang="en-US" sz="4800" dirty="0">
              <a:solidFill>
                <a:srgbClr val="002060"/>
              </a:solidFill>
              <a:latin typeface="OpenSans"/>
            </a:endParaRPr>
          </a:p>
          <a:p>
            <a:r>
              <a:rPr lang="vi-VN" sz="4800" dirty="0">
                <a:solidFill>
                  <a:srgbClr val="C00000"/>
                </a:solidFill>
                <a:effectLst/>
                <a:latin typeface="OpenSans"/>
              </a:rPr>
              <a:t>Hậu quả:</a:t>
            </a:r>
            <a:r>
              <a:rPr lang="en-US" sz="4800" dirty="0">
                <a:solidFill>
                  <a:srgbClr val="C00000"/>
                </a:solidFill>
                <a:effectLst/>
                <a:latin typeface="OpenSans"/>
              </a:rPr>
              <a:t> </a:t>
            </a:r>
            <a:r>
              <a:rPr lang="en-US" sz="4800" dirty="0" err="1">
                <a:solidFill>
                  <a:srgbClr val="002060"/>
                </a:solidFill>
                <a:latin typeface="OpenSans"/>
              </a:rPr>
              <a:t>Không</a:t>
            </a:r>
            <a:r>
              <a:rPr lang="en-US" sz="4800" dirty="0">
                <a:solidFill>
                  <a:srgbClr val="002060"/>
                </a:solidFill>
                <a:latin typeface="OpenSans"/>
              </a:rPr>
              <a:t> </a:t>
            </a:r>
            <a:r>
              <a:rPr lang="en-US" sz="4800" dirty="0" err="1">
                <a:solidFill>
                  <a:srgbClr val="002060"/>
                </a:solidFill>
                <a:latin typeface="OpenSans"/>
              </a:rPr>
              <a:t>còn</a:t>
            </a:r>
            <a:r>
              <a:rPr lang="en-US" sz="4800" dirty="0">
                <a:solidFill>
                  <a:srgbClr val="002060"/>
                </a:solidFill>
                <a:latin typeface="OpenSans"/>
              </a:rPr>
              <a:t> </a:t>
            </a:r>
            <a:r>
              <a:rPr lang="en-US" sz="4800" dirty="0" err="1">
                <a:solidFill>
                  <a:srgbClr val="002060"/>
                </a:solidFill>
                <a:latin typeface="OpenSans"/>
              </a:rPr>
              <a:t>chỗ</a:t>
            </a:r>
            <a:r>
              <a:rPr lang="en-US" sz="4800" dirty="0">
                <a:solidFill>
                  <a:srgbClr val="002060"/>
                </a:solidFill>
                <a:latin typeface="OpenSans"/>
              </a:rPr>
              <a:t> </a:t>
            </a:r>
            <a:r>
              <a:rPr lang="en-US" sz="4800" dirty="0" err="1">
                <a:solidFill>
                  <a:srgbClr val="002060"/>
                </a:solidFill>
                <a:latin typeface="OpenSans"/>
              </a:rPr>
              <a:t>cho</a:t>
            </a:r>
            <a:r>
              <a:rPr lang="en-US" sz="4800" dirty="0">
                <a:solidFill>
                  <a:srgbClr val="002060"/>
                </a:solidFill>
                <a:latin typeface="OpenSans"/>
              </a:rPr>
              <a:t> </a:t>
            </a:r>
            <a:r>
              <a:rPr lang="en-US" sz="4800" dirty="0" err="1">
                <a:solidFill>
                  <a:srgbClr val="002060"/>
                </a:solidFill>
                <a:latin typeface="OpenSans"/>
              </a:rPr>
              <a:t>các</a:t>
            </a:r>
            <a:r>
              <a:rPr lang="en-US" sz="4800" dirty="0">
                <a:solidFill>
                  <a:srgbClr val="002060"/>
                </a:solidFill>
                <a:latin typeface="OpenSans"/>
              </a:rPr>
              <a:t> </a:t>
            </a:r>
            <a:r>
              <a:rPr lang="en-US" sz="4800" dirty="0" err="1">
                <a:solidFill>
                  <a:srgbClr val="002060"/>
                </a:solidFill>
                <a:latin typeface="OpenSans"/>
              </a:rPr>
              <a:t>xe</a:t>
            </a:r>
            <a:r>
              <a:rPr lang="en-US" sz="4800" dirty="0">
                <a:solidFill>
                  <a:srgbClr val="002060"/>
                </a:solidFill>
                <a:latin typeface="OpenSans"/>
              </a:rPr>
              <a:t> </a:t>
            </a:r>
            <a:r>
              <a:rPr lang="en-US" sz="4800" dirty="0" err="1">
                <a:solidFill>
                  <a:srgbClr val="002060"/>
                </a:solidFill>
                <a:latin typeface="OpenSans"/>
              </a:rPr>
              <a:t>khác</a:t>
            </a:r>
            <a:r>
              <a:rPr lang="en-US" sz="4800" dirty="0">
                <a:solidFill>
                  <a:srgbClr val="002060"/>
                </a:solidFill>
                <a:latin typeface="OpenSans"/>
              </a:rPr>
              <a:t> </a:t>
            </a:r>
            <a:r>
              <a:rPr lang="en-US" sz="4800" dirty="0" err="1">
                <a:solidFill>
                  <a:srgbClr val="002060"/>
                </a:solidFill>
                <a:latin typeface="OpenSans"/>
              </a:rPr>
              <a:t>đi</a:t>
            </a:r>
            <a:r>
              <a:rPr lang="en-US" sz="4800" dirty="0">
                <a:solidFill>
                  <a:srgbClr val="002060"/>
                </a:solidFill>
                <a:latin typeface="OpenSans"/>
              </a:rPr>
              <a:t>, </a:t>
            </a:r>
            <a:r>
              <a:rPr lang="en-US" sz="4800" dirty="0" err="1">
                <a:solidFill>
                  <a:srgbClr val="002060"/>
                </a:solidFill>
                <a:latin typeface="OpenSans"/>
              </a:rPr>
              <a:t>bạn</a:t>
            </a:r>
            <a:r>
              <a:rPr lang="en-US" sz="4800" dirty="0">
                <a:solidFill>
                  <a:srgbClr val="002060"/>
                </a:solidFill>
                <a:latin typeface="OpenSans"/>
              </a:rPr>
              <a:t> </a:t>
            </a:r>
            <a:r>
              <a:rPr lang="en-US" sz="4800" dirty="0" err="1">
                <a:solidFill>
                  <a:srgbClr val="002060"/>
                </a:solidFill>
                <a:latin typeface="OpenSans"/>
              </a:rPr>
              <a:t>nữ</a:t>
            </a:r>
            <a:r>
              <a:rPr lang="en-US" sz="4800" dirty="0">
                <a:solidFill>
                  <a:srgbClr val="002060"/>
                </a:solidFill>
                <a:latin typeface="OpenSans"/>
              </a:rPr>
              <a:t> </a:t>
            </a:r>
            <a:r>
              <a:rPr lang="en-US" sz="4800" dirty="0" err="1">
                <a:solidFill>
                  <a:srgbClr val="002060"/>
                </a:solidFill>
                <a:latin typeface="OpenSans"/>
              </a:rPr>
              <a:t>dễ</a:t>
            </a:r>
            <a:r>
              <a:rPr lang="en-US" sz="4800" dirty="0">
                <a:solidFill>
                  <a:srgbClr val="002060"/>
                </a:solidFill>
                <a:latin typeface="OpenSans"/>
              </a:rPr>
              <a:t> </a:t>
            </a:r>
            <a:r>
              <a:rPr lang="en-US" sz="4800" dirty="0" err="1">
                <a:solidFill>
                  <a:srgbClr val="002060"/>
                </a:solidFill>
                <a:latin typeface="OpenSans"/>
              </a:rPr>
              <a:t>gây</a:t>
            </a:r>
            <a:r>
              <a:rPr lang="en-US" sz="4800" dirty="0">
                <a:solidFill>
                  <a:srgbClr val="002060"/>
                </a:solidFill>
                <a:latin typeface="OpenSans"/>
              </a:rPr>
              <a:t> tai </a:t>
            </a:r>
            <a:r>
              <a:rPr lang="en-US" sz="4800" dirty="0" err="1">
                <a:solidFill>
                  <a:srgbClr val="002060"/>
                </a:solidFill>
                <a:latin typeface="OpenSans"/>
              </a:rPr>
              <a:t>nạn</a:t>
            </a:r>
            <a:endParaRPr lang="en-US" sz="4800" dirty="0">
              <a:solidFill>
                <a:srgbClr val="002060"/>
              </a:solidFill>
              <a:latin typeface="OpenSans"/>
            </a:endParaRPr>
          </a:p>
          <a:p>
            <a:endParaRPr lang="vi-VN" sz="4800" dirty="0">
              <a:solidFill>
                <a:srgbClr val="00B050"/>
              </a:solidFill>
              <a:effectLst/>
              <a:latin typeface="OpenSans"/>
            </a:endParaRPr>
          </a:p>
        </p:txBody>
      </p:sp>
    </p:spTree>
    <p:extLst>
      <p:ext uri="{BB962C8B-B14F-4D97-AF65-F5344CB8AC3E}">
        <p14:creationId xmlns:p14="http://schemas.microsoft.com/office/powerpoint/2010/main" val="974662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CC00CC7-D20B-6054-BCF9-A79CD4AD9C0F}"/>
              </a:ext>
            </a:extLst>
          </p:cNvPr>
          <p:cNvSpPr txBox="1"/>
          <p:nvPr/>
        </p:nvSpPr>
        <p:spPr>
          <a:xfrm>
            <a:off x="139804" y="1404298"/>
            <a:ext cx="17608656" cy="313932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dirty="0">
                <a:solidFill>
                  <a:srgbClr val="C00000"/>
                </a:solidFill>
                <a:latin typeface="UTM Avo" panose="02040603050506020204" pitchFamily="18" charset="0"/>
              </a:rPr>
              <a:t>ĐẠO ĐỨC 3</a:t>
            </a:r>
          </a:p>
          <a:p>
            <a:pPr algn="ctr"/>
            <a:r>
              <a:rPr lang="en-US" sz="7200" b="1" dirty="0" err="1">
                <a:solidFill>
                  <a:srgbClr val="C00000"/>
                </a:solidFill>
                <a:latin typeface="UTM Avo" panose="02040603050506020204" pitchFamily="18" charset="0"/>
              </a:rPr>
              <a:t>Tuần</a:t>
            </a:r>
            <a:r>
              <a:rPr lang="en-US" sz="7200" b="1" dirty="0">
                <a:solidFill>
                  <a:srgbClr val="C00000"/>
                </a:solidFill>
                <a:latin typeface="UTM Avo" panose="02040603050506020204" pitchFamily="18" charset="0"/>
              </a:rPr>
              <a:t> 33</a:t>
            </a:r>
          </a:p>
          <a:p>
            <a:pPr algn="ctr"/>
            <a:r>
              <a:rPr lang="en-US" sz="5400" b="1" dirty="0">
                <a:solidFill>
                  <a:srgbClr val="002060"/>
                </a:solidFill>
                <a:latin typeface="UTM Avo" panose="02040603050506020204" pitchFamily="18" charset="0"/>
              </a:rPr>
              <a:t>CHỦ ĐỀ 8: TUÂN THỦ QUY TẮC AN TOÀN GIAO THÔNG</a:t>
            </a:r>
          </a:p>
        </p:txBody>
      </p:sp>
      <p:sp>
        <p:nvSpPr>
          <p:cNvPr id="10" name="TextBox 7">
            <a:extLst>
              <a:ext uri="{FF2B5EF4-FFF2-40B4-BE49-F238E27FC236}">
                <a16:creationId xmlns:a16="http://schemas.microsoft.com/office/drawing/2014/main" id="{D7DDD42F-B258-7E14-93C6-8EBA7F03FC44}"/>
              </a:ext>
            </a:extLst>
          </p:cNvPr>
          <p:cNvSpPr txBox="1"/>
          <p:nvPr/>
        </p:nvSpPr>
        <p:spPr>
          <a:xfrm>
            <a:off x="3906706" y="4842071"/>
            <a:ext cx="10474587"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6600" b="1" dirty="0">
                <a:solidFill>
                  <a:srgbClr val="002060"/>
                </a:solidFill>
                <a:latin typeface="UTM Avo" panose="02040603050506020204" pitchFamily="18" charset="0"/>
              </a:rPr>
              <a:t>Bài 10: An toàn khi tham gia các phương tiện giao thông</a:t>
            </a:r>
            <a:endParaRPr lang="en-US" sz="6600" b="1" dirty="0">
              <a:solidFill>
                <a:srgbClr val="002060"/>
              </a:solidFill>
              <a:latin typeface="UTM Avo" panose="02040603050506020204" pitchFamily="18" charset="0"/>
            </a:endParaRPr>
          </a:p>
        </p:txBody>
      </p:sp>
      <p:sp>
        <p:nvSpPr>
          <p:cNvPr id="11" name="TextBox 8">
            <a:extLst>
              <a:ext uri="{FF2B5EF4-FFF2-40B4-BE49-F238E27FC236}">
                <a16:creationId xmlns:a16="http://schemas.microsoft.com/office/drawing/2014/main" id="{7BA5A4CE-80C5-6EB4-7BCF-35E81A01FFDC}"/>
              </a:ext>
            </a:extLst>
          </p:cNvPr>
          <p:cNvSpPr txBox="1"/>
          <p:nvPr/>
        </p:nvSpPr>
        <p:spPr>
          <a:xfrm>
            <a:off x="4627869" y="6920472"/>
            <a:ext cx="6400800"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0" dirty="0" err="1">
                <a:solidFill>
                  <a:srgbClr val="C00000"/>
                </a:solidFill>
                <a:latin typeface="UTM Avo" panose="02040603050506020204" pitchFamily="18" charset="0"/>
                <a:cs typeface="#9Slide03 Cousine Bold" panose="02070709020205020404" pitchFamily="49" charset="0"/>
              </a:rPr>
              <a:t>Tiết</a:t>
            </a:r>
            <a:r>
              <a:rPr lang="en-US" sz="8000" dirty="0">
                <a:solidFill>
                  <a:srgbClr val="C00000"/>
                </a:solidFill>
                <a:latin typeface="UTM Avo" panose="02040603050506020204" pitchFamily="18" charset="0"/>
                <a:cs typeface="#9Slide03 Cousine Bold" panose="02070709020205020404" pitchFamily="49" charset="0"/>
              </a:rPr>
              <a:t> 1</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2E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F7D56F-7221-432F-935E-A06EE2962BBE}"/>
              </a:ext>
            </a:extLst>
          </p:cNvPr>
          <p:cNvSpPr/>
          <p:nvPr/>
        </p:nvSpPr>
        <p:spPr>
          <a:xfrm>
            <a:off x="2237849" y="191485"/>
            <a:ext cx="13667653" cy="2862322"/>
          </a:xfrm>
          <a:prstGeom prst="rect">
            <a:avLst/>
          </a:prstGeom>
          <a:ln/>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vi-VN" sz="6000" b="1" dirty="0">
                <a:ln w="0"/>
                <a:solidFill>
                  <a:schemeClr val="tx1"/>
                </a:solidFill>
              </a:rPr>
              <a:t>Theo em, vì sao phải tuân thủ các quy tắc an toàn khi tham gia các phương tiện giao thông?</a:t>
            </a:r>
            <a:endParaRPr lang="en-US" sz="7200" b="1" cap="none" spc="0" dirty="0">
              <a:ln w="0"/>
              <a:solidFill>
                <a:schemeClr val="tx1"/>
              </a:solidFill>
              <a:latin typeface="iCiel Altus" pitchFamily="2" charset="0"/>
            </a:endParaRPr>
          </a:p>
        </p:txBody>
      </p:sp>
      <p:sp>
        <p:nvSpPr>
          <p:cNvPr id="26" name="Freeform: Shape 25">
            <a:extLst>
              <a:ext uri="{FF2B5EF4-FFF2-40B4-BE49-F238E27FC236}">
                <a16:creationId xmlns:a16="http://schemas.microsoft.com/office/drawing/2014/main" id="{2E1D4D18-6264-46DD-9029-53CA09440B26}"/>
              </a:ext>
            </a:extLst>
          </p:cNvPr>
          <p:cNvSpPr/>
          <p:nvPr/>
        </p:nvSpPr>
        <p:spPr>
          <a:xfrm>
            <a:off x="-1" y="0"/>
            <a:ext cx="2509687" cy="2026599"/>
          </a:xfrm>
          <a:custGeom>
            <a:avLst/>
            <a:gdLst>
              <a:gd name="connsiteX0" fmla="*/ 2509712 w 2509687"/>
              <a:gd name="connsiteY0" fmla="*/ 6 h 2026599"/>
              <a:gd name="connsiteX1" fmla="*/ 939939 w 2509687"/>
              <a:gd name="connsiteY1" fmla="*/ 1069324 h 2026599"/>
              <a:gd name="connsiteX2" fmla="*/ 24 w 2509687"/>
              <a:gd name="connsiteY2" fmla="*/ 2026605 h 2026599"/>
              <a:gd name="connsiteX3" fmla="*/ 24 w 2509687"/>
              <a:gd name="connsiteY3" fmla="*/ 8478 h 2026599"/>
            </a:gdLst>
            <a:ahLst/>
            <a:cxnLst>
              <a:cxn ang="0">
                <a:pos x="connsiteX0" y="connsiteY0"/>
              </a:cxn>
              <a:cxn ang="0">
                <a:pos x="connsiteX1" y="connsiteY1"/>
              </a:cxn>
              <a:cxn ang="0">
                <a:pos x="connsiteX2" y="connsiteY2"/>
              </a:cxn>
              <a:cxn ang="0">
                <a:pos x="connsiteX3" y="connsiteY3"/>
              </a:cxn>
            </a:cxnLst>
            <a:rect l="l" t="t" r="r" b="b"/>
            <a:pathLst>
              <a:path w="2509687" h="2026599">
                <a:moveTo>
                  <a:pt x="2509712" y="6"/>
                </a:moveTo>
                <a:cubicBezTo>
                  <a:pt x="2509712" y="6"/>
                  <a:pt x="2475190" y="896928"/>
                  <a:pt x="939939" y="1069324"/>
                </a:cubicBezTo>
                <a:cubicBezTo>
                  <a:pt x="86010" y="1165264"/>
                  <a:pt x="24" y="2026605"/>
                  <a:pt x="24" y="2026605"/>
                </a:cubicBezTo>
                <a:lnTo>
                  <a:pt x="24" y="8478"/>
                </a:lnTo>
                <a:close/>
              </a:path>
            </a:pathLst>
          </a:custGeom>
          <a:solidFill>
            <a:schemeClr val="bg1"/>
          </a:solidFill>
          <a:ln w="21168" cap="flat">
            <a:noFill/>
            <a:prstDash val="solid"/>
            <a:miter/>
          </a:ln>
        </p:spPr>
        <p:txBody>
          <a:bodyPr rtlCol="0" anchor="ctr"/>
          <a:lstStyle/>
          <a:p>
            <a:endParaRPr lang="en-US"/>
          </a:p>
        </p:txBody>
      </p:sp>
      <p:grpSp>
        <p:nvGrpSpPr>
          <p:cNvPr id="27" name="Group 26">
            <a:extLst>
              <a:ext uri="{FF2B5EF4-FFF2-40B4-BE49-F238E27FC236}">
                <a16:creationId xmlns:a16="http://schemas.microsoft.com/office/drawing/2014/main" id="{F4E069B9-9C67-4D7E-974E-1079DAB7ADD5}"/>
              </a:ext>
            </a:extLst>
          </p:cNvPr>
          <p:cNvGrpSpPr/>
          <p:nvPr/>
        </p:nvGrpSpPr>
        <p:grpSpPr>
          <a:xfrm>
            <a:off x="304495" y="624348"/>
            <a:ext cx="1369514" cy="885063"/>
            <a:chOff x="304495" y="624348"/>
            <a:chExt cx="1369514" cy="885063"/>
          </a:xfrm>
        </p:grpSpPr>
        <p:sp>
          <p:nvSpPr>
            <p:cNvPr id="28" name="Freeform: Shape 27">
              <a:extLst>
                <a:ext uri="{FF2B5EF4-FFF2-40B4-BE49-F238E27FC236}">
                  <a16:creationId xmlns:a16="http://schemas.microsoft.com/office/drawing/2014/main" id="{5CA666BC-388A-4982-B583-B672F51520E9}"/>
                </a:ext>
              </a:extLst>
            </p:cNvPr>
            <p:cNvSpPr/>
            <p:nvPr/>
          </p:nvSpPr>
          <p:spPr>
            <a:xfrm>
              <a:off x="473932" y="665965"/>
              <a:ext cx="1200077" cy="788891"/>
            </a:xfrm>
            <a:custGeom>
              <a:avLst/>
              <a:gdLst>
                <a:gd name="connsiteX0" fmla="*/ 1197733 w 1200077"/>
                <a:gd name="connsiteY0" fmla="*/ 371591 h 788891"/>
                <a:gd name="connsiteX1" fmla="*/ 1004371 w 1200077"/>
                <a:gd name="connsiteY1" fmla="*/ 133964 h 788891"/>
                <a:gd name="connsiteX2" fmla="*/ 722057 w 1200077"/>
                <a:gd name="connsiteY2" fmla="*/ 16210 h 788891"/>
                <a:gd name="connsiteX3" fmla="*/ 38406 w 1200077"/>
                <a:gd name="connsiteY3" fmla="*/ 302548 h 788891"/>
                <a:gd name="connsiteX4" fmla="*/ 284 w 1200077"/>
                <a:gd name="connsiteY4" fmla="*/ 473884 h 788891"/>
                <a:gd name="connsiteX5" fmla="*/ 48148 w 1200077"/>
                <a:gd name="connsiteY5" fmla="*/ 755774 h 788891"/>
                <a:gd name="connsiteX6" fmla="*/ 125239 w 1200077"/>
                <a:gd name="connsiteY6" fmla="*/ 784153 h 788891"/>
                <a:gd name="connsiteX7" fmla="*/ 260571 w 1200077"/>
                <a:gd name="connsiteY7" fmla="*/ 753021 h 788891"/>
                <a:gd name="connsiteX8" fmla="*/ 1195615 w 1200077"/>
                <a:gd name="connsiteY8" fmla="*/ 384933 h 788891"/>
                <a:gd name="connsiteX9" fmla="*/ 1200063 w 1200077"/>
                <a:gd name="connsiteY9" fmla="*/ 379003 h 788891"/>
                <a:gd name="connsiteX10" fmla="*/ 1197733 w 1200077"/>
                <a:gd name="connsiteY10" fmla="*/ 371591 h 788891"/>
                <a:gd name="connsiteX11" fmla="*/ 928339 w 1200077"/>
                <a:gd name="connsiteY11" fmla="*/ 369049 h 788891"/>
                <a:gd name="connsiteX12" fmla="*/ 925374 w 1200077"/>
                <a:gd name="connsiteY12" fmla="*/ 372861 h 788891"/>
                <a:gd name="connsiteX13" fmla="*/ 316272 w 1200077"/>
                <a:gd name="connsiteY13" fmla="*/ 612817 h 788891"/>
                <a:gd name="connsiteX14" fmla="*/ 228380 w 1200077"/>
                <a:gd name="connsiteY14" fmla="*/ 633996 h 788891"/>
                <a:gd name="connsiteX15" fmla="*/ 178398 w 1200077"/>
                <a:gd name="connsiteY15" fmla="*/ 615570 h 788891"/>
                <a:gd name="connsiteX16" fmla="*/ 146418 w 1200077"/>
                <a:gd name="connsiteY16" fmla="*/ 430891 h 788891"/>
                <a:gd name="connsiteX17" fmla="*/ 171197 w 1200077"/>
                <a:gd name="connsiteY17" fmla="*/ 319279 h 788891"/>
                <a:gd name="connsiteX18" fmla="*/ 615951 w 1200077"/>
                <a:gd name="connsiteY18" fmla="*/ 132905 h 788891"/>
                <a:gd name="connsiteX19" fmla="*/ 799995 w 1200077"/>
                <a:gd name="connsiteY19" fmla="*/ 209573 h 788891"/>
                <a:gd name="connsiteX20" fmla="*/ 925797 w 1200077"/>
                <a:gd name="connsiteY20" fmla="*/ 364390 h 788891"/>
                <a:gd name="connsiteX21" fmla="*/ 928339 w 1200077"/>
                <a:gd name="connsiteY21" fmla="*/ 369049 h 78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0077" h="788891">
                  <a:moveTo>
                    <a:pt x="1197733" y="371591"/>
                  </a:moveTo>
                  <a:cubicBezTo>
                    <a:pt x="1150928" y="276498"/>
                    <a:pt x="1094804" y="193053"/>
                    <a:pt x="1004371" y="133964"/>
                  </a:cubicBezTo>
                  <a:cubicBezTo>
                    <a:pt x="918190" y="77908"/>
                    <a:pt x="822527" y="38005"/>
                    <a:pt x="722057" y="16210"/>
                  </a:cubicBezTo>
                  <a:cubicBezTo>
                    <a:pt x="466006" y="-38855"/>
                    <a:pt x="151924" y="43954"/>
                    <a:pt x="38406" y="302548"/>
                  </a:cubicBezTo>
                  <a:cubicBezTo>
                    <a:pt x="15301" y="356839"/>
                    <a:pt x="2379" y="414918"/>
                    <a:pt x="284" y="473884"/>
                  </a:cubicBezTo>
                  <a:cubicBezTo>
                    <a:pt x="-2266" y="570068"/>
                    <a:pt x="13993" y="665823"/>
                    <a:pt x="48148" y="755774"/>
                  </a:cubicBezTo>
                  <a:cubicBezTo>
                    <a:pt x="63185" y="796861"/>
                    <a:pt x="84152" y="790719"/>
                    <a:pt x="125239" y="784153"/>
                  </a:cubicBezTo>
                  <a:cubicBezTo>
                    <a:pt x="170985" y="776317"/>
                    <a:pt x="215884" y="764881"/>
                    <a:pt x="260571" y="753021"/>
                  </a:cubicBezTo>
                  <a:cubicBezTo>
                    <a:pt x="384044" y="720405"/>
                    <a:pt x="1030421" y="517301"/>
                    <a:pt x="1195615" y="384933"/>
                  </a:cubicBezTo>
                  <a:cubicBezTo>
                    <a:pt x="1197309" y="383239"/>
                    <a:pt x="1199639" y="381544"/>
                    <a:pt x="1200063" y="379003"/>
                  </a:cubicBezTo>
                  <a:cubicBezTo>
                    <a:pt x="1200298" y="376322"/>
                    <a:pt x="1199461" y="373655"/>
                    <a:pt x="1197733" y="371591"/>
                  </a:cubicBezTo>
                  <a:close/>
                  <a:moveTo>
                    <a:pt x="928339" y="369049"/>
                  </a:moveTo>
                  <a:cubicBezTo>
                    <a:pt x="927936" y="370682"/>
                    <a:pt x="926858" y="372069"/>
                    <a:pt x="925374" y="372861"/>
                  </a:cubicBezTo>
                  <a:cubicBezTo>
                    <a:pt x="817997" y="459271"/>
                    <a:pt x="395904" y="591638"/>
                    <a:pt x="316272" y="612817"/>
                  </a:cubicBezTo>
                  <a:cubicBezTo>
                    <a:pt x="287257" y="620441"/>
                    <a:pt x="257818" y="628066"/>
                    <a:pt x="228380" y="633996"/>
                  </a:cubicBezTo>
                  <a:cubicBezTo>
                    <a:pt x="198941" y="639926"/>
                    <a:pt x="188140" y="642467"/>
                    <a:pt x="178398" y="615570"/>
                  </a:cubicBezTo>
                  <a:cubicBezTo>
                    <a:pt x="155746" y="556700"/>
                    <a:pt x="144880" y="493951"/>
                    <a:pt x="146418" y="430891"/>
                  </a:cubicBezTo>
                  <a:cubicBezTo>
                    <a:pt x="147712" y="392475"/>
                    <a:pt x="156113" y="354633"/>
                    <a:pt x="171197" y="319279"/>
                  </a:cubicBezTo>
                  <a:cubicBezTo>
                    <a:pt x="245111" y="149848"/>
                    <a:pt x="449698" y="96901"/>
                    <a:pt x="615951" y="132905"/>
                  </a:cubicBezTo>
                  <a:cubicBezTo>
                    <a:pt x="681453" y="147049"/>
                    <a:pt x="743823" y="173031"/>
                    <a:pt x="799995" y="209573"/>
                  </a:cubicBezTo>
                  <a:cubicBezTo>
                    <a:pt x="855471" y="248516"/>
                    <a:pt x="899027" y="302118"/>
                    <a:pt x="925797" y="364390"/>
                  </a:cubicBezTo>
                  <a:cubicBezTo>
                    <a:pt x="927417" y="365374"/>
                    <a:pt x="928387" y="367154"/>
                    <a:pt x="928339" y="369049"/>
                  </a:cubicBezTo>
                  <a:close/>
                </a:path>
              </a:pathLst>
            </a:custGeom>
            <a:solidFill>
              <a:srgbClr val="000000">
                <a:alpha val="15000"/>
              </a:srgbClr>
            </a:solidFill>
            <a:ln w="2116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EC6DC8FD-6C2C-4971-8AA6-72BAFB5EB2B8}"/>
                </a:ext>
              </a:extLst>
            </p:cNvPr>
            <p:cNvSpPr/>
            <p:nvPr/>
          </p:nvSpPr>
          <p:spPr>
            <a:xfrm>
              <a:off x="316543" y="636211"/>
              <a:ext cx="1224434" cy="812842"/>
            </a:xfrm>
            <a:custGeom>
              <a:avLst/>
              <a:gdLst>
                <a:gd name="connsiteX0" fmla="*/ 99431 w 1224434"/>
                <a:gd name="connsiteY0" fmla="*/ 812849 h 812842"/>
                <a:gd name="connsiteX1" fmla="*/ 48814 w 1224434"/>
                <a:gd name="connsiteY1" fmla="*/ 771762 h 812842"/>
                <a:gd name="connsiteX2" fmla="*/ 314 w 1224434"/>
                <a:gd name="connsiteY2" fmla="*/ 485213 h 812842"/>
                <a:gd name="connsiteX3" fmla="*/ 39495 w 1224434"/>
                <a:gd name="connsiteY3" fmla="*/ 309852 h 812842"/>
                <a:gd name="connsiteX4" fmla="*/ 579131 w 1224434"/>
                <a:gd name="connsiteY4" fmla="*/ 6 h 812842"/>
                <a:gd name="connsiteX5" fmla="*/ 736065 w 1224434"/>
                <a:gd name="connsiteY5" fmla="*/ 16526 h 812842"/>
                <a:gd name="connsiteX6" fmla="*/ 1023885 w 1224434"/>
                <a:gd name="connsiteY6" fmla="*/ 135974 h 812842"/>
                <a:gd name="connsiteX7" fmla="*/ 1221272 w 1224434"/>
                <a:gd name="connsiteY7" fmla="*/ 378260 h 812842"/>
                <a:gd name="connsiteX8" fmla="*/ 1224237 w 1224434"/>
                <a:gd name="connsiteY8" fmla="*/ 393085 h 812842"/>
                <a:gd name="connsiteX9" fmla="*/ 1215553 w 1224434"/>
                <a:gd name="connsiteY9" fmla="*/ 406004 h 812842"/>
                <a:gd name="connsiteX10" fmla="*/ 275850 w 1224434"/>
                <a:gd name="connsiteY10" fmla="*/ 776633 h 812842"/>
                <a:gd name="connsiteX11" fmla="*/ 138612 w 1224434"/>
                <a:gd name="connsiteY11" fmla="*/ 807977 h 812842"/>
                <a:gd name="connsiteX12" fmla="*/ 132046 w 1224434"/>
                <a:gd name="connsiteY12" fmla="*/ 807977 h 812842"/>
                <a:gd name="connsiteX13" fmla="*/ 99431 w 1224434"/>
                <a:gd name="connsiteY13" fmla="*/ 811790 h 812842"/>
                <a:gd name="connsiteX14" fmla="*/ 528937 w 1224434"/>
                <a:gd name="connsiteY14" fmla="*/ 146352 h 812842"/>
                <a:gd name="connsiteX15" fmla="*/ 195159 w 1224434"/>
                <a:gd name="connsiteY15" fmla="*/ 336961 h 812842"/>
                <a:gd name="connsiteX16" fmla="*/ 171227 w 1224434"/>
                <a:gd name="connsiteY16" fmla="*/ 444337 h 812842"/>
                <a:gd name="connsiteX17" fmla="*/ 201724 w 1224434"/>
                <a:gd name="connsiteY17" fmla="*/ 622451 h 812842"/>
                <a:gd name="connsiteX18" fmla="*/ 215914 w 1224434"/>
                <a:gd name="connsiteY18" fmla="*/ 636217 h 812842"/>
                <a:gd name="connsiteX19" fmla="*/ 234128 w 1224434"/>
                <a:gd name="connsiteY19" fmla="*/ 633888 h 812842"/>
                <a:gd name="connsiteX20" fmla="*/ 238364 w 1224434"/>
                <a:gd name="connsiteY20" fmla="*/ 633888 h 812842"/>
                <a:gd name="connsiteX21" fmla="*/ 325409 w 1224434"/>
                <a:gd name="connsiteY21" fmla="*/ 613980 h 812842"/>
                <a:gd name="connsiteX22" fmla="*/ 926675 w 1224434"/>
                <a:gd name="connsiteY22" fmla="*/ 378895 h 812842"/>
                <a:gd name="connsiteX23" fmla="*/ 806803 w 1224434"/>
                <a:gd name="connsiteY23" fmla="*/ 232549 h 812842"/>
                <a:gd name="connsiteX24" fmla="*/ 626783 w 1224434"/>
                <a:gd name="connsiteY24" fmla="*/ 157365 h 812842"/>
                <a:gd name="connsiteX25" fmla="*/ 528937 w 1224434"/>
                <a:gd name="connsiteY25" fmla="*/ 146352 h 81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4434" h="812842">
                  <a:moveTo>
                    <a:pt x="99431" y="812849"/>
                  </a:moveTo>
                  <a:cubicBezTo>
                    <a:pt x="74440" y="812849"/>
                    <a:pt x="59403" y="800565"/>
                    <a:pt x="48814" y="771762"/>
                  </a:cubicBezTo>
                  <a:cubicBezTo>
                    <a:pt x="14069" y="680335"/>
                    <a:pt x="-2408" y="582980"/>
                    <a:pt x="314" y="485213"/>
                  </a:cubicBezTo>
                  <a:cubicBezTo>
                    <a:pt x="2387" y="424836"/>
                    <a:pt x="15673" y="365370"/>
                    <a:pt x="39495" y="309852"/>
                  </a:cubicBezTo>
                  <a:cubicBezTo>
                    <a:pt x="139459" y="81333"/>
                    <a:pt x="384286" y="6"/>
                    <a:pt x="579131" y="6"/>
                  </a:cubicBezTo>
                  <a:cubicBezTo>
                    <a:pt x="631874" y="44"/>
                    <a:pt x="684470" y="5583"/>
                    <a:pt x="736065" y="16526"/>
                  </a:cubicBezTo>
                  <a:cubicBezTo>
                    <a:pt x="838518" y="38355"/>
                    <a:pt x="936082" y="78846"/>
                    <a:pt x="1023885" y="135974"/>
                  </a:cubicBezTo>
                  <a:cubicBezTo>
                    <a:pt x="1125755" y="202476"/>
                    <a:pt x="1182938" y="300322"/>
                    <a:pt x="1221272" y="378260"/>
                  </a:cubicBezTo>
                  <a:cubicBezTo>
                    <a:pt x="1223913" y="382722"/>
                    <a:pt x="1224957" y="387949"/>
                    <a:pt x="1224237" y="393085"/>
                  </a:cubicBezTo>
                  <a:cubicBezTo>
                    <a:pt x="1222894" y="398252"/>
                    <a:pt x="1219832" y="402808"/>
                    <a:pt x="1215553" y="406004"/>
                  </a:cubicBezTo>
                  <a:cubicBezTo>
                    <a:pt x="1046123" y="541548"/>
                    <a:pt x="401441" y="743594"/>
                    <a:pt x="275850" y="776633"/>
                  </a:cubicBezTo>
                  <a:cubicBezTo>
                    <a:pt x="229469" y="788493"/>
                    <a:pt x="184570" y="800141"/>
                    <a:pt x="138612" y="807977"/>
                  </a:cubicBezTo>
                  <a:lnTo>
                    <a:pt x="132046" y="807977"/>
                  </a:lnTo>
                  <a:cubicBezTo>
                    <a:pt x="121299" y="810148"/>
                    <a:pt x="110389" y="811423"/>
                    <a:pt x="99431" y="811790"/>
                  </a:cubicBezTo>
                  <a:close/>
                  <a:moveTo>
                    <a:pt x="528937" y="146352"/>
                  </a:moveTo>
                  <a:cubicBezTo>
                    <a:pt x="407794" y="146352"/>
                    <a:pt x="256578" y="196122"/>
                    <a:pt x="195159" y="336961"/>
                  </a:cubicBezTo>
                  <a:cubicBezTo>
                    <a:pt x="180596" y="370961"/>
                    <a:pt x="172481" y="407372"/>
                    <a:pt x="171227" y="444337"/>
                  </a:cubicBezTo>
                  <a:cubicBezTo>
                    <a:pt x="169786" y="505123"/>
                    <a:pt x="180143" y="565609"/>
                    <a:pt x="201724" y="622451"/>
                  </a:cubicBezTo>
                  <a:cubicBezTo>
                    <a:pt x="206596" y="636217"/>
                    <a:pt x="210831" y="636217"/>
                    <a:pt x="215914" y="636217"/>
                  </a:cubicBezTo>
                  <a:cubicBezTo>
                    <a:pt x="222037" y="635912"/>
                    <a:pt x="228126" y="635133"/>
                    <a:pt x="234128" y="633888"/>
                  </a:cubicBezTo>
                  <a:lnTo>
                    <a:pt x="238364" y="633888"/>
                  </a:lnTo>
                  <a:cubicBezTo>
                    <a:pt x="267379" y="629017"/>
                    <a:pt x="296817" y="621392"/>
                    <a:pt x="325409" y="613980"/>
                  </a:cubicBezTo>
                  <a:cubicBezTo>
                    <a:pt x="402499" y="593860"/>
                    <a:pt x="816121" y="463822"/>
                    <a:pt x="926675" y="378895"/>
                  </a:cubicBezTo>
                  <a:cubicBezTo>
                    <a:pt x="890882" y="307522"/>
                    <a:pt x="855090" y="263894"/>
                    <a:pt x="806803" y="232549"/>
                  </a:cubicBezTo>
                  <a:cubicBezTo>
                    <a:pt x="751911" y="196666"/>
                    <a:pt x="690891" y="171182"/>
                    <a:pt x="626783" y="157365"/>
                  </a:cubicBezTo>
                  <a:cubicBezTo>
                    <a:pt x="594644" y="150272"/>
                    <a:pt x="561849" y="146580"/>
                    <a:pt x="528937" y="146352"/>
                  </a:cubicBezTo>
                  <a:close/>
                </a:path>
              </a:pathLst>
            </a:custGeom>
            <a:solidFill>
              <a:srgbClr val="63D1E1"/>
            </a:solidFill>
            <a:ln w="2116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D1070FB-2313-4B6D-B444-AB19796ECA50}"/>
                </a:ext>
              </a:extLst>
            </p:cNvPr>
            <p:cNvSpPr/>
            <p:nvPr/>
          </p:nvSpPr>
          <p:spPr>
            <a:xfrm>
              <a:off x="304495" y="624348"/>
              <a:ext cx="1247416" cy="836777"/>
            </a:xfrm>
            <a:custGeom>
              <a:avLst/>
              <a:gdLst>
                <a:gd name="connsiteX0" fmla="*/ 591179 w 1247416"/>
                <a:gd name="connsiteY0" fmla="*/ 23941 h 836777"/>
                <a:gd name="connsiteX1" fmla="*/ 745572 w 1247416"/>
                <a:gd name="connsiteY1" fmla="*/ 40249 h 836777"/>
                <a:gd name="connsiteX2" fmla="*/ 1027886 w 1247416"/>
                <a:gd name="connsiteY2" fmla="*/ 157791 h 836777"/>
                <a:gd name="connsiteX3" fmla="*/ 1221036 w 1247416"/>
                <a:gd name="connsiteY3" fmla="*/ 395417 h 836777"/>
                <a:gd name="connsiteX4" fmla="*/ 1222942 w 1247416"/>
                <a:gd name="connsiteY4" fmla="*/ 402830 h 836777"/>
                <a:gd name="connsiteX5" fmla="*/ 1218283 w 1247416"/>
                <a:gd name="connsiteY5" fmla="*/ 408760 h 836777"/>
                <a:gd name="connsiteX6" fmla="*/ 283875 w 1247416"/>
                <a:gd name="connsiteY6" fmla="*/ 776847 h 836777"/>
                <a:gd name="connsiteX7" fmla="*/ 148542 w 1247416"/>
                <a:gd name="connsiteY7" fmla="*/ 807980 h 836777"/>
                <a:gd name="connsiteX8" fmla="*/ 111479 w 1247416"/>
                <a:gd name="connsiteY8" fmla="*/ 812639 h 836777"/>
                <a:gd name="connsiteX9" fmla="*/ 72298 w 1247416"/>
                <a:gd name="connsiteY9" fmla="*/ 779601 h 836777"/>
                <a:gd name="connsiteX10" fmla="*/ 24434 w 1247416"/>
                <a:gd name="connsiteY10" fmla="*/ 497711 h 836777"/>
                <a:gd name="connsiteX11" fmla="*/ 61709 w 1247416"/>
                <a:gd name="connsiteY11" fmla="*/ 326374 h 836777"/>
                <a:gd name="connsiteX12" fmla="*/ 591179 w 1247416"/>
                <a:gd name="connsiteY12" fmla="*/ 23941 h 836777"/>
                <a:gd name="connsiteX13" fmla="*/ 227963 w 1247416"/>
                <a:gd name="connsiteY13" fmla="*/ 659940 h 836777"/>
                <a:gd name="connsiteX14" fmla="*/ 252318 w 1247416"/>
                <a:gd name="connsiteY14" fmla="*/ 656764 h 836777"/>
                <a:gd name="connsiteX15" fmla="*/ 340422 w 1247416"/>
                <a:gd name="connsiteY15" fmla="*/ 636644 h 836777"/>
                <a:gd name="connsiteX16" fmla="*/ 949524 w 1247416"/>
                <a:gd name="connsiteY16" fmla="*/ 396688 h 836777"/>
                <a:gd name="connsiteX17" fmla="*/ 952489 w 1247416"/>
                <a:gd name="connsiteY17" fmla="*/ 392876 h 836777"/>
                <a:gd name="connsiteX18" fmla="*/ 951430 w 1247416"/>
                <a:gd name="connsiteY18" fmla="*/ 388216 h 836777"/>
                <a:gd name="connsiteX19" fmla="*/ 825416 w 1247416"/>
                <a:gd name="connsiteY19" fmla="*/ 233399 h 836777"/>
                <a:gd name="connsiteX20" fmla="*/ 641373 w 1247416"/>
                <a:gd name="connsiteY20" fmla="*/ 156732 h 836777"/>
                <a:gd name="connsiteX21" fmla="*/ 540985 w 1247416"/>
                <a:gd name="connsiteY21" fmla="*/ 146143 h 836777"/>
                <a:gd name="connsiteX22" fmla="*/ 196194 w 1247416"/>
                <a:gd name="connsiteY22" fmla="*/ 343106 h 836777"/>
                <a:gd name="connsiteX23" fmla="*/ 171415 w 1247416"/>
                <a:gd name="connsiteY23" fmla="*/ 454718 h 836777"/>
                <a:gd name="connsiteX24" fmla="*/ 202548 w 1247416"/>
                <a:gd name="connsiteY24" fmla="*/ 638550 h 836777"/>
                <a:gd name="connsiteX25" fmla="*/ 227963 w 1247416"/>
                <a:gd name="connsiteY25" fmla="*/ 659729 h 836777"/>
                <a:gd name="connsiteX26" fmla="*/ 591179 w 1247416"/>
                <a:gd name="connsiteY26" fmla="*/ 9 h 836777"/>
                <a:gd name="connsiteX27" fmla="*/ 40530 w 1247416"/>
                <a:gd name="connsiteY27" fmla="*/ 317691 h 836777"/>
                <a:gd name="connsiteX28" fmla="*/ 291 w 1247416"/>
                <a:gd name="connsiteY28" fmla="*/ 497499 h 836777"/>
                <a:gd name="connsiteX29" fmla="*/ 49637 w 1247416"/>
                <a:gd name="connsiteY29" fmla="*/ 787860 h 836777"/>
                <a:gd name="connsiteX30" fmla="*/ 111479 w 1247416"/>
                <a:gd name="connsiteY30" fmla="*/ 836783 h 836777"/>
                <a:gd name="connsiteX31" fmla="*/ 146424 w 1247416"/>
                <a:gd name="connsiteY31" fmla="*/ 832759 h 836777"/>
                <a:gd name="connsiteX32" fmla="*/ 152778 w 1247416"/>
                <a:gd name="connsiteY32" fmla="*/ 831700 h 836777"/>
                <a:gd name="connsiteX33" fmla="*/ 290228 w 1247416"/>
                <a:gd name="connsiteY33" fmla="*/ 800144 h 836777"/>
                <a:gd name="connsiteX34" fmla="*/ 1234167 w 1247416"/>
                <a:gd name="connsiteY34" fmla="*/ 427397 h 836777"/>
                <a:gd name="connsiteX35" fmla="*/ 1247086 w 1247416"/>
                <a:gd name="connsiteY35" fmla="*/ 408336 h 836777"/>
                <a:gd name="connsiteX36" fmla="*/ 1247086 w 1247416"/>
                <a:gd name="connsiteY36" fmla="*/ 407065 h 836777"/>
                <a:gd name="connsiteX37" fmla="*/ 1243062 w 1247416"/>
                <a:gd name="connsiteY37" fmla="*/ 384404 h 836777"/>
                <a:gd name="connsiteX38" fmla="*/ 1041652 w 1247416"/>
                <a:gd name="connsiteY38" fmla="*/ 137671 h 836777"/>
                <a:gd name="connsiteX39" fmla="*/ 751291 w 1247416"/>
                <a:gd name="connsiteY39" fmla="*/ 16740 h 836777"/>
                <a:gd name="connsiteX40" fmla="*/ 591179 w 1247416"/>
                <a:gd name="connsiteY40" fmla="*/ 9 h 836777"/>
                <a:gd name="connsiteX41" fmla="*/ 226904 w 1247416"/>
                <a:gd name="connsiteY41" fmla="*/ 635373 h 836777"/>
                <a:gd name="connsiteX42" fmla="*/ 224362 w 1247416"/>
                <a:gd name="connsiteY42" fmla="*/ 629655 h 836777"/>
                <a:gd name="connsiteX43" fmla="*/ 194712 w 1247416"/>
                <a:gd name="connsiteY43" fmla="*/ 455141 h 836777"/>
                <a:gd name="connsiteX44" fmla="*/ 218220 w 1247416"/>
                <a:gd name="connsiteY44" fmla="*/ 352848 h 836777"/>
                <a:gd name="connsiteX45" fmla="*/ 540985 w 1247416"/>
                <a:gd name="connsiteY45" fmla="*/ 170075 h 836777"/>
                <a:gd name="connsiteX46" fmla="*/ 636290 w 1247416"/>
                <a:gd name="connsiteY46" fmla="*/ 180241 h 836777"/>
                <a:gd name="connsiteX47" fmla="*/ 812497 w 1247416"/>
                <a:gd name="connsiteY47" fmla="*/ 253519 h 836777"/>
                <a:gd name="connsiteX48" fmla="*/ 923474 w 1247416"/>
                <a:gd name="connsiteY48" fmla="*/ 386098 h 836777"/>
                <a:gd name="connsiteX49" fmla="*/ 334280 w 1247416"/>
                <a:gd name="connsiteY49" fmla="*/ 613559 h 836777"/>
                <a:gd name="connsiteX50" fmla="*/ 248294 w 1247416"/>
                <a:gd name="connsiteY50" fmla="*/ 633043 h 836777"/>
                <a:gd name="connsiteX51" fmla="*/ 244270 w 1247416"/>
                <a:gd name="connsiteY51" fmla="*/ 633043 h 836777"/>
                <a:gd name="connsiteX52" fmla="*/ 227963 w 1247416"/>
                <a:gd name="connsiteY52" fmla="*/ 635161 h 83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47416" h="836777">
                  <a:moveTo>
                    <a:pt x="591179" y="23941"/>
                  </a:moveTo>
                  <a:cubicBezTo>
                    <a:pt x="643075" y="23899"/>
                    <a:pt x="694830" y="29365"/>
                    <a:pt x="745572" y="40249"/>
                  </a:cubicBezTo>
                  <a:cubicBezTo>
                    <a:pt x="846028" y="61980"/>
                    <a:pt x="941690" y="101809"/>
                    <a:pt x="1027886" y="157791"/>
                  </a:cubicBezTo>
                  <a:cubicBezTo>
                    <a:pt x="1118319" y="216880"/>
                    <a:pt x="1174231" y="300536"/>
                    <a:pt x="1221036" y="395417"/>
                  </a:cubicBezTo>
                  <a:cubicBezTo>
                    <a:pt x="1222474" y="397609"/>
                    <a:pt x="1223144" y="400216"/>
                    <a:pt x="1222942" y="402830"/>
                  </a:cubicBezTo>
                  <a:cubicBezTo>
                    <a:pt x="1222025" y="405231"/>
                    <a:pt x="1220401" y="407301"/>
                    <a:pt x="1218283" y="408760"/>
                  </a:cubicBezTo>
                  <a:cubicBezTo>
                    <a:pt x="1053936" y="541127"/>
                    <a:pt x="407559" y="744232"/>
                    <a:pt x="283875" y="776847"/>
                  </a:cubicBezTo>
                  <a:cubicBezTo>
                    <a:pt x="239399" y="788707"/>
                    <a:pt x="194288" y="800356"/>
                    <a:pt x="148542" y="807980"/>
                  </a:cubicBezTo>
                  <a:cubicBezTo>
                    <a:pt x="136312" y="810399"/>
                    <a:pt x="123927" y="811955"/>
                    <a:pt x="111479" y="812639"/>
                  </a:cubicBezTo>
                  <a:cubicBezTo>
                    <a:pt x="93689" y="812639"/>
                    <a:pt x="81829" y="805650"/>
                    <a:pt x="72298" y="779601"/>
                  </a:cubicBezTo>
                  <a:cubicBezTo>
                    <a:pt x="38043" y="689678"/>
                    <a:pt x="21780" y="593901"/>
                    <a:pt x="24434" y="497711"/>
                  </a:cubicBezTo>
                  <a:cubicBezTo>
                    <a:pt x="26179" y="438787"/>
                    <a:pt x="38816" y="380696"/>
                    <a:pt x="61709" y="326374"/>
                  </a:cubicBezTo>
                  <a:cubicBezTo>
                    <a:pt x="152990" y="118187"/>
                    <a:pt x="374520" y="23941"/>
                    <a:pt x="591179" y="23941"/>
                  </a:cubicBezTo>
                  <a:moveTo>
                    <a:pt x="227963" y="659940"/>
                  </a:moveTo>
                  <a:cubicBezTo>
                    <a:pt x="236153" y="659532"/>
                    <a:pt x="244297" y="658468"/>
                    <a:pt x="252318" y="656764"/>
                  </a:cubicBezTo>
                  <a:cubicBezTo>
                    <a:pt x="281969" y="651892"/>
                    <a:pt x="311195" y="644268"/>
                    <a:pt x="340422" y="636644"/>
                  </a:cubicBezTo>
                  <a:cubicBezTo>
                    <a:pt x="420901" y="615465"/>
                    <a:pt x="841936" y="483097"/>
                    <a:pt x="949524" y="396688"/>
                  </a:cubicBezTo>
                  <a:cubicBezTo>
                    <a:pt x="950947" y="395824"/>
                    <a:pt x="952002" y="394468"/>
                    <a:pt x="952489" y="392876"/>
                  </a:cubicBezTo>
                  <a:cubicBezTo>
                    <a:pt x="952644" y="391249"/>
                    <a:pt x="952273" y="389616"/>
                    <a:pt x="951430" y="388216"/>
                  </a:cubicBezTo>
                  <a:cubicBezTo>
                    <a:pt x="924508" y="325976"/>
                    <a:pt x="880894" y="272396"/>
                    <a:pt x="825416" y="233399"/>
                  </a:cubicBezTo>
                  <a:cubicBezTo>
                    <a:pt x="769229" y="196887"/>
                    <a:pt x="706864" y="170907"/>
                    <a:pt x="641373" y="156732"/>
                  </a:cubicBezTo>
                  <a:cubicBezTo>
                    <a:pt x="608378" y="149667"/>
                    <a:pt x="574727" y="146117"/>
                    <a:pt x="540985" y="146143"/>
                  </a:cubicBezTo>
                  <a:cubicBezTo>
                    <a:pt x="400570" y="146143"/>
                    <a:pt x="255707" y="207349"/>
                    <a:pt x="196194" y="343106"/>
                  </a:cubicBezTo>
                  <a:cubicBezTo>
                    <a:pt x="181031" y="378434"/>
                    <a:pt x="172626" y="416291"/>
                    <a:pt x="171415" y="454718"/>
                  </a:cubicBezTo>
                  <a:cubicBezTo>
                    <a:pt x="169642" y="517443"/>
                    <a:pt x="180221" y="579906"/>
                    <a:pt x="202548" y="638550"/>
                  </a:cubicBezTo>
                  <a:cubicBezTo>
                    <a:pt x="208690" y="655493"/>
                    <a:pt x="216314" y="659729"/>
                    <a:pt x="227963" y="659729"/>
                  </a:cubicBezTo>
                  <a:moveTo>
                    <a:pt x="591179" y="9"/>
                  </a:moveTo>
                  <a:cubicBezTo>
                    <a:pt x="391886" y="9"/>
                    <a:pt x="142188" y="83242"/>
                    <a:pt x="40530" y="317691"/>
                  </a:cubicBezTo>
                  <a:cubicBezTo>
                    <a:pt x="16146" y="374634"/>
                    <a:pt x="2504" y="435595"/>
                    <a:pt x="291" y="497499"/>
                  </a:cubicBezTo>
                  <a:cubicBezTo>
                    <a:pt x="-2331" y="596576"/>
                    <a:pt x="14431" y="695212"/>
                    <a:pt x="49637" y="787860"/>
                  </a:cubicBezTo>
                  <a:cubicBezTo>
                    <a:pt x="56414" y="816534"/>
                    <a:pt x="82015" y="836788"/>
                    <a:pt x="111479" y="836783"/>
                  </a:cubicBezTo>
                  <a:cubicBezTo>
                    <a:pt x="123216" y="836370"/>
                    <a:pt x="134901" y="835023"/>
                    <a:pt x="146424" y="832759"/>
                  </a:cubicBezTo>
                  <a:lnTo>
                    <a:pt x="152778" y="831700"/>
                  </a:lnTo>
                  <a:cubicBezTo>
                    <a:pt x="199371" y="823864"/>
                    <a:pt x="244270" y="812216"/>
                    <a:pt x="290228" y="800144"/>
                  </a:cubicBezTo>
                  <a:cubicBezTo>
                    <a:pt x="417301" y="766893"/>
                    <a:pt x="1064313" y="564000"/>
                    <a:pt x="1234167" y="427397"/>
                  </a:cubicBezTo>
                  <a:cubicBezTo>
                    <a:pt x="1240517" y="422698"/>
                    <a:pt x="1245072" y="415973"/>
                    <a:pt x="1247086" y="408336"/>
                  </a:cubicBezTo>
                  <a:lnTo>
                    <a:pt x="1247086" y="407065"/>
                  </a:lnTo>
                  <a:cubicBezTo>
                    <a:pt x="1248168" y="399276"/>
                    <a:pt x="1246760" y="391344"/>
                    <a:pt x="1243062" y="384404"/>
                  </a:cubicBezTo>
                  <a:cubicBezTo>
                    <a:pt x="1205364" y="305407"/>
                    <a:pt x="1146063" y="205867"/>
                    <a:pt x="1041652" y="137671"/>
                  </a:cubicBezTo>
                  <a:cubicBezTo>
                    <a:pt x="953046" y="79995"/>
                    <a:pt x="854641" y="39012"/>
                    <a:pt x="751291" y="16740"/>
                  </a:cubicBezTo>
                  <a:cubicBezTo>
                    <a:pt x="698670" y="5473"/>
                    <a:pt x="644994" y="-135"/>
                    <a:pt x="591179" y="9"/>
                  </a:cubicBezTo>
                  <a:close/>
                  <a:moveTo>
                    <a:pt x="226904" y="635373"/>
                  </a:moveTo>
                  <a:cubicBezTo>
                    <a:pt x="226904" y="634314"/>
                    <a:pt x="225421" y="632620"/>
                    <a:pt x="224362" y="629655"/>
                  </a:cubicBezTo>
                  <a:cubicBezTo>
                    <a:pt x="203258" y="573957"/>
                    <a:pt x="193188" y="514686"/>
                    <a:pt x="194712" y="455141"/>
                  </a:cubicBezTo>
                  <a:cubicBezTo>
                    <a:pt x="196120" y="419879"/>
                    <a:pt x="204092" y="385188"/>
                    <a:pt x="218220" y="352848"/>
                  </a:cubicBezTo>
                  <a:cubicBezTo>
                    <a:pt x="277309" y="218151"/>
                    <a:pt x="423655" y="170075"/>
                    <a:pt x="540985" y="170075"/>
                  </a:cubicBezTo>
                  <a:cubicBezTo>
                    <a:pt x="573027" y="170020"/>
                    <a:pt x="604981" y="173429"/>
                    <a:pt x="636290" y="180241"/>
                  </a:cubicBezTo>
                  <a:cubicBezTo>
                    <a:pt x="698979" y="193793"/>
                    <a:pt x="758684" y="218623"/>
                    <a:pt x="812497" y="253519"/>
                  </a:cubicBezTo>
                  <a:cubicBezTo>
                    <a:pt x="860793" y="286869"/>
                    <a:pt x="899146" y="332688"/>
                    <a:pt x="923474" y="386098"/>
                  </a:cubicBezTo>
                  <a:cubicBezTo>
                    <a:pt x="802543" y="470814"/>
                    <a:pt x="409253" y="593651"/>
                    <a:pt x="334280" y="613559"/>
                  </a:cubicBezTo>
                  <a:cubicBezTo>
                    <a:pt x="306112" y="620760"/>
                    <a:pt x="277097" y="628384"/>
                    <a:pt x="248294" y="633043"/>
                  </a:cubicBezTo>
                  <a:lnTo>
                    <a:pt x="244270" y="633043"/>
                  </a:lnTo>
                  <a:cubicBezTo>
                    <a:pt x="238882" y="634073"/>
                    <a:pt x="233436" y="634780"/>
                    <a:pt x="227963" y="635161"/>
                  </a:cubicBezTo>
                  <a:close/>
                </a:path>
              </a:pathLst>
            </a:custGeom>
            <a:solidFill>
              <a:srgbClr val="190B0B"/>
            </a:solidFill>
            <a:ln w="2116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C4A56FD4-2FCC-42EF-8C53-9E691ECD6BF2}"/>
                </a:ext>
              </a:extLst>
            </p:cNvPr>
            <p:cNvSpPr/>
            <p:nvPr/>
          </p:nvSpPr>
          <p:spPr>
            <a:xfrm>
              <a:off x="440365" y="660990"/>
              <a:ext cx="1087718" cy="773186"/>
            </a:xfrm>
            <a:custGeom>
              <a:avLst/>
              <a:gdLst>
                <a:gd name="connsiteX0" fmla="*/ 1085802 w 1087718"/>
                <a:gd name="connsiteY0" fmla="*/ 358775 h 773186"/>
                <a:gd name="connsiteX1" fmla="*/ 892651 w 1087718"/>
                <a:gd name="connsiteY1" fmla="*/ 121149 h 773186"/>
                <a:gd name="connsiteX2" fmla="*/ 610338 w 1087718"/>
                <a:gd name="connsiteY2" fmla="*/ 3607 h 773186"/>
                <a:gd name="connsiteX3" fmla="*/ 592971 w 1087718"/>
                <a:gd name="connsiteY3" fmla="*/ 6 h 773186"/>
                <a:gd name="connsiteX4" fmla="*/ 808571 w 1087718"/>
                <a:gd name="connsiteY4" fmla="*/ 100606 h 773186"/>
                <a:gd name="connsiteX5" fmla="*/ 1001934 w 1087718"/>
                <a:gd name="connsiteY5" fmla="*/ 338020 h 773186"/>
                <a:gd name="connsiteX6" fmla="*/ 1003840 w 1087718"/>
                <a:gd name="connsiteY6" fmla="*/ 345432 h 773186"/>
                <a:gd name="connsiteX7" fmla="*/ 999181 w 1087718"/>
                <a:gd name="connsiteY7" fmla="*/ 351574 h 773186"/>
                <a:gd name="connsiteX8" fmla="*/ 72820 w 1087718"/>
                <a:gd name="connsiteY8" fmla="*/ 756301 h 773186"/>
                <a:gd name="connsiteX9" fmla="*/ 12672 w 1087718"/>
                <a:gd name="connsiteY9" fmla="*/ 771338 h 773186"/>
                <a:gd name="connsiteX10" fmla="*/ 148005 w 1087718"/>
                <a:gd name="connsiteY10" fmla="*/ 740205 h 773186"/>
                <a:gd name="connsiteX11" fmla="*/ 1083049 w 1087718"/>
                <a:gd name="connsiteY11" fmla="*/ 372118 h 773186"/>
                <a:gd name="connsiteX12" fmla="*/ 1087708 w 1087718"/>
                <a:gd name="connsiteY12" fmla="*/ 366188 h 773186"/>
                <a:gd name="connsiteX13" fmla="*/ 1085802 w 1087718"/>
                <a:gd name="connsiteY13" fmla="*/ 358775 h 77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7718" h="773186">
                  <a:moveTo>
                    <a:pt x="1085802" y="358775"/>
                  </a:moveTo>
                  <a:cubicBezTo>
                    <a:pt x="1038997" y="263894"/>
                    <a:pt x="983085" y="180238"/>
                    <a:pt x="892651" y="121149"/>
                  </a:cubicBezTo>
                  <a:cubicBezTo>
                    <a:pt x="806456" y="65167"/>
                    <a:pt x="710793" y="25338"/>
                    <a:pt x="610338" y="3607"/>
                  </a:cubicBezTo>
                  <a:lnTo>
                    <a:pt x="592971" y="6"/>
                  </a:lnTo>
                  <a:cubicBezTo>
                    <a:pt x="669192" y="23286"/>
                    <a:pt x="741765" y="57149"/>
                    <a:pt x="808571" y="100606"/>
                  </a:cubicBezTo>
                  <a:cubicBezTo>
                    <a:pt x="900064" y="159483"/>
                    <a:pt x="955129" y="243139"/>
                    <a:pt x="1001934" y="338020"/>
                  </a:cubicBezTo>
                  <a:cubicBezTo>
                    <a:pt x="1003342" y="340225"/>
                    <a:pt x="1004009" y="342821"/>
                    <a:pt x="1003840" y="345432"/>
                  </a:cubicBezTo>
                  <a:cubicBezTo>
                    <a:pt x="1002914" y="347887"/>
                    <a:pt x="1001296" y="350022"/>
                    <a:pt x="999181" y="351574"/>
                  </a:cubicBezTo>
                  <a:cubicBezTo>
                    <a:pt x="833986" y="483942"/>
                    <a:pt x="196504" y="723898"/>
                    <a:pt x="72820" y="756301"/>
                  </a:cubicBezTo>
                  <a:cubicBezTo>
                    <a:pt x="31521" y="767314"/>
                    <a:pt x="-25661" y="777480"/>
                    <a:pt x="12672" y="771338"/>
                  </a:cubicBezTo>
                  <a:cubicBezTo>
                    <a:pt x="58419" y="763714"/>
                    <a:pt x="103529" y="752065"/>
                    <a:pt x="148005" y="740205"/>
                  </a:cubicBezTo>
                  <a:cubicBezTo>
                    <a:pt x="271689" y="707590"/>
                    <a:pt x="918066" y="504485"/>
                    <a:pt x="1083049" y="372118"/>
                  </a:cubicBezTo>
                  <a:cubicBezTo>
                    <a:pt x="1085167" y="370659"/>
                    <a:pt x="1086791" y="368589"/>
                    <a:pt x="1087708" y="366188"/>
                  </a:cubicBezTo>
                  <a:cubicBezTo>
                    <a:pt x="1087909" y="363574"/>
                    <a:pt x="1087240" y="360967"/>
                    <a:pt x="1085802" y="358775"/>
                  </a:cubicBezTo>
                  <a:close/>
                </a:path>
              </a:pathLst>
            </a:custGeom>
            <a:solidFill>
              <a:srgbClr val="1EBAC6"/>
            </a:solidFill>
            <a:ln w="21168"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414D7B4E-B8BC-4AAA-949A-57C0506E557C}"/>
                </a:ext>
              </a:extLst>
            </p:cNvPr>
            <p:cNvSpPr/>
            <p:nvPr/>
          </p:nvSpPr>
          <p:spPr>
            <a:xfrm>
              <a:off x="377405" y="1014887"/>
              <a:ext cx="1176270" cy="494524"/>
            </a:xfrm>
            <a:custGeom>
              <a:avLst/>
              <a:gdLst>
                <a:gd name="connsiteX0" fmla="*/ 1155116 w 1176270"/>
                <a:gd name="connsiteY0" fmla="*/ 6 h 494524"/>
                <a:gd name="connsiteX1" fmla="*/ 1176295 w 1176270"/>
                <a:gd name="connsiteY1" fmla="*/ 84721 h 494524"/>
                <a:gd name="connsiteX2" fmla="*/ 1159140 w 1176270"/>
                <a:gd name="connsiteY2" fmla="*/ 100182 h 494524"/>
                <a:gd name="connsiteX3" fmla="*/ 1086285 w 1176270"/>
                <a:gd name="connsiteY3" fmla="*/ 139151 h 494524"/>
                <a:gd name="connsiteX4" fmla="*/ 163313 w 1176270"/>
                <a:gd name="connsiteY4" fmla="*/ 483730 h 494524"/>
                <a:gd name="connsiteX5" fmla="*/ 113966 w 1176270"/>
                <a:gd name="connsiteY5" fmla="*/ 494531 h 494524"/>
                <a:gd name="connsiteX6" fmla="*/ 24 w 1176270"/>
                <a:gd name="connsiteY6" fmla="*/ 409816 h 494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70" h="494524">
                  <a:moveTo>
                    <a:pt x="1155116" y="6"/>
                  </a:moveTo>
                  <a:cubicBezTo>
                    <a:pt x="1166982" y="26821"/>
                    <a:pt x="1174147" y="55478"/>
                    <a:pt x="1176295" y="84721"/>
                  </a:cubicBezTo>
                  <a:cubicBezTo>
                    <a:pt x="1172607" y="91759"/>
                    <a:pt x="1166521" y="97244"/>
                    <a:pt x="1159140" y="100182"/>
                  </a:cubicBezTo>
                  <a:cubicBezTo>
                    <a:pt x="1134996" y="113313"/>
                    <a:pt x="1110852" y="126444"/>
                    <a:pt x="1086285" y="139151"/>
                  </a:cubicBezTo>
                  <a:cubicBezTo>
                    <a:pt x="794653" y="291426"/>
                    <a:pt x="475912" y="382495"/>
                    <a:pt x="163313" y="483730"/>
                  </a:cubicBezTo>
                  <a:cubicBezTo>
                    <a:pt x="147513" y="489832"/>
                    <a:pt x="130871" y="493474"/>
                    <a:pt x="113966" y="494531"/>
                  </a:cubicBezTo>
                  <a:cubicBezTo>
                    <a:pt x="62521" y="491456"/>
                    <a:pt x="17785" y="458197"/>
                    <a:pt x="24" y="409816"/>
                  </a:cubicBezTo>
                </a:path>
              </a:pathLst>
            </a:custGeom>
            <a:noFill/>
            <a:ln w="24132" cap="flat">
              <a:solidFill>
                <a:srgbClr val="190B0B"/>
              </a:solid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2081C97-FEA7-4DCE-9EAF-C8308EA6EC2C}"/>
                </a:ext>
              </a:extLst>
            </p:cNvPr>
            <p:cNvSpPr/>
            <p:nvPr/>
          </p:nvSpPr>
          <p:spPr>
            <a:xfrm>
              <a:off x="519726" y="1437193"/>
              <a:ext cx="23720" cy="49981"/>
            </a:xfrm>
            <a:custGeom>
              <a:avLst/>
              <a:gdLst>
                <a:gd name="connsiteX0" fmla="*/ 24 w 23720"/>
                <a:gd name="connsiteY0" fmla="*/ 6 h 49981"/>
                <a:gd name="connsiteX1" fmla="*/ 23745 w 23720"/>
                <a:gd name="connsiteY1" fmla="*/ 49988 h 49981"/>
              </a:gdLst>
              <a:ahLst/>
              <a:cxnLst>
                <a:cxn ang="0">
                  <a:pos x="connsiteX0" y="connsiteY0"/>
                </a:cxn>
                <a:cxn ang="0">
                  <a:pos x="connsiteX1" y="connsiteY1"/>
                </a:cxn>
              </a:cxnLst>
              <a:rect l="l" t="t" r="r" b="b"/>
              <a:pathLst>
                <a:path w="23720" h="49981">
                  <a:moveTo>
                    <a:pt x="24" y="6"/>
                  </a:moveTo>
                  <a:cubicBezTo>
                    <a:pt x="7437" y="16949"/>
                    <a:pt x="15273" y="33681"/>
                    <a:pt x="23745" y="49988"/>
                  </a:cubicBezTo>
                </a:path>
              </a:pathLst>
            </a:custGeom>
            <a:noFill/>
            <a:ln w="24132" cap="rnd">
              <a:solidFill>
                <a:srgbClr val="190B0B"/>
              </a:solid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D02B1D0-775C-4D4F-8B72-3C87F0731F7A}"/>
                </a:ext>
              </a:extLst>
            </p:cNvPr>
            <p:cNvSpPr/>
            <p:nvPr/>
          </p:nvSpPr>
          <p:spPr>
            <a:xfrm>
              <a:off x="606136" y="1412625"/>
              <a:ext cx="23720" cy="49981"/>
            </a:xfrm>
            <a:custGeom>
              <a:avLst/>
              <a:gdLst>
                <a:gd name="connsiteX0" fmla="*/ 24 w 23720"/>
                <a:gd name="connsiteY0" fmla="*/ 6 h 49981"/>
                <a:gd name="connsiteX1" fmla="*/ 23745 w 23720"/>
                <a:gd name="connsiteY1" fmla="*/ 49988 h 49981"/>
              </a:gdLst>
              <a:ahLst/>
              <a:cxnLst>
                <a:cxn ang="0">
                  <a:pos x="connsiteX0" y="connsiteY0"/>
                </a:cxn>
                <a:cxn ang="0">
                  <a:pos x="connsiteX1" y="connsiteY1"/>
                </a:cxn>
              </a:cxnLst>
              <a:rect l="l" t="t" r="r" b="b"/>
              <a:pathLst>
                <a:path w="23720" h="49981">
                  <a:moveTo>
                    <a:pt x="24" y="6"/>
                  </a:moveTo>
                  <a:cubicBezTo>
                    <a:pt x="7225" y="16949"/>
                    <a:pt x="15273" y="33681"/>
                    <a:pt x="23745" y="49988"/>
                  </a:cubicBezTo>
                </a:path>
              </a:pathLst>
            </a:custGeom>
            <a:noFill/>
            <a:ln w="24132" cap="rnd">
              <a:solidFill>
                <a:srgbClr val="190B0B"/>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21E4401-19FA-4E1C-9CE3-BBCAFF1BA044}"/>
                </a:ext>
              </a:extLst>
            </p:cNvPr>
            <p:cNvSpPr/>
            <p:nvPr/>
          </p:nvSpPr>
          <p:spPr>
            <a:xfrm>
              <a:off x="694239" y="1387634"/>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6949"/>
                    <a:pt x="15485" y="33681"/>
                    <a:pt x="23956" y="50200"/>
                  </a:cubicBezTo>
                </a:path>
              </a:pathLst>
            </a:custGeom>
            <a:noFill/>
            <a:ln w="24132" cap="rnd">
              <a:solidFill>
                <a:srgbClr val="190B0B"/>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ED688783-ABEA-4EE7-8D11-CA5084C492D0}"/>
                </a:ext>
              </a:extLst>
            </p:cNvPr>
            <p:cNvSpPr/>
            <p:nvPr/>
          </p:nvSpPr>
          <p:spPr>
            <a:xfrm>
              <a:off x="778743" y="1359678"/>
              <a:ext cx="23720" cy="49981"/>
            </a:xfrm>
            <a:custGeom>
              <a:avLst/>
              <a:gdLst>
                <a:gd name="connsiteX0" fmla="*/ 24 w 23720"/>
                <a:gd name="connsiteY0" fmla="*/ 6 h 49981"/>
                <a:gd name="connsiteX1" fmla="*/ 23745 w 23720"/>
                <a:gd name="connsiteY1" fmla="*/ 49988 h 49981"/>
              </a:gdLst>
              <a:ahLst/>
              <a:cxnLst>
                <a:cxn ang="0">
                  <a:pos x="connsiteX0" y="connsiteY0"/>
                </a:cxn>
                <a:cxn ang="0">
                  <a:pos x="connsiteX1" y="connsiteY1"/>
                </a:cxn>
              </a:cxnLst>
              <a:rect l="l" t="t" r="r" b="b"/>
              <a:pathLst>
                <a:path w="23720" h="49981">
                  <a:moveTo>
                    <a:pt x="24" y="6"/>
                  </a:moveTo>
                  <a:cubicBezTo>
                    <a:pt x="7437" y="16949"/>
                    <a:pt x="15273" y="33681"/>
                    <a:pt x="23745" y="49988"/>
                  </a:cubicBezTo>
                </a:path>
              </a:pathLst>
            </a:custGeom>
            <a:noFill/>
            <a:ln w="24132" cap="rnd">
              <a:solidFill>
                <a:srgbClr val="190B0B"/>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C988DCF-6335-4FCD-AD28-69CAE41448D0}"/>
                </a:ext>
              </a:extLst>
            </p:cNvPr>
            <p:cNvSpPr/>
            <p:nvPr/>
          </p:nvSpPr>
          <p:spPr>
            <a:xfrm>
              <a:off x="863246" y="1332146"/>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6949"/>
                    <a:pt x="15273" y="33681"/>
                    <a:pt x="23956" y="50200"/>
                  </a:cubicBezTo>
                </a:path>
              </a:pathLst>
            </a:custGeom>
            <a:noFill/>
            <a:ln w="24132" cap="rnd">
              <a:solidFill>
                <a:srgbClr val="190B0B"/>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F7DC68E9-0057-414C-B42B-F8B68C7C5C15}"/>
                </a:ext>
              </a:extLst>
            </p:cNvPr>
            <p:cNvSpPr/>
            <p:nvPr/>
          </p:nvSpPr>
          <p:spPr>
            <a:xfrm>
              <a:off x="950503" y="1301648"/>
              <a:ext cx="23720" cy="50193"/>
            </a:xfrm>
            <a:custGeom>
              <a:avLst/>
              <a:gdLst>
                <a:gd name="connsiteX0" fmla="*/ 24 w 23720"/>
                <a:gd name="connsiteY0" fmla="*/ 6 h 50193"/>
                <a:gd name="connsiteX1" fmla="*/ 23745 w 23720"/>
                <a:gd name="connsiteY1" fmla="*/ 50200 h 50193"/>
              </a:gdLst>
              <a:ahLst/>
              <a:cxnLst>
                <a:cxn ang="0">
                  <a:pos x="connsiteX0" y="connsiteY0"/>
                </a:cxn>
                <a:cxn ang="0">
                  <a:pos x="connsiteX1" y="connsiteY1"/>
                </a:cxn>
              </a:cxnLst>
              <a:rect l="l" t="t" r="r" b="b"/>
              <a:pathLst>
                <a:path w="23720" h="50193">
                  <a:moveTo>
                    <a:pt x="24" y="6"/>
                  </a:moveTo>
                  <a:cubicBezTo>
                    <a:pt x="7437" y="16949"/>
                    <a:pt x="15273" y="33681"/>
                    <a:pt x="23745" y="50200"/>
                  </a:cubicBezTo>
                </a:path>
              </a:pathLst>
            </a:custGeom>
            <a:noFill/>
            <a:ln w="24132" cap="rnd">
              <a:solidFill>
                <a:srgbClr val="190B0B"/>
              </a:solid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F7177657-3642-45D2-B778-8F867A19841F}"/>
                </a:ext>
              </a:extLst>
            </p:cNvPr>
            <p:cNvSpPr/>
            <p:nvPr/>
          </p:nvSpPr>
          <p:spPr>
            <a:xfrm>
              <a:off x="1030347" y="1269880"/>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7161"/>
                    <a:pt x="15273" y="33681"/>
                    <a:pt x="23956" y="50200"/>
                  </a:cubicBezTo>
                </a:path>
              </a:pathLst>
            </a:custGeom>
            <a:noFill/>
            <a:ln w="24132" cap="rnd">
              <a:solidFill>
                <a:srgbClr val="190B0B"/>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67403E2-C6AD-46A4-B7A4-0810FFDAD66C}"/>
                </a:ext>
              </a:extLst>
            </p:cNvPr>
            <p:cNvSpPr/>
            <p:nvPr/>
          </p:nvSpPr>
          <p:spPr>
            <a:xfrm>
              <a:off x="1114427" y="1236629"/>
              <a:ext cx="23932" cy="49981"/>
            </a:xfrm>
            <a:custGeom>
              <a:avLst/>
              <a:gdLst>
                <a:gd name="connsiteX0" fmla="*/ 24 w 23932"/>
                <a:gd name="connsiteY0" fmla="*/ 6 h 49981"/>
                <a:gd name="connsiteX1" fmla="*/ 23956 w 23932"/>
                <a:gd name="connsiteY1" fmla="*/ 49988 h 49981"/>
              </a:gdLst>
              <a:ahLst/>
              <a:cxnLst>
                <a:cxn ang="0">
                  <a:pos x="connsiteX0" y="connsiteY0"/>
                </a:cxn>
                <a:cxn ang="0">
                  <a:pos x="connsiteX1" y="connsiteY1"/>
                </a:cxn>
              </a:cxnLst>
              <a:rect l="l" t="t" r="r" b="b"/>
              <a:pathLst>
                <a:path w="23932" h="49981">
                  <a:moveTo>
                    <a:pt x="24" y="6"/>
                  </a:moveTo>
                  <a:cubicBezTo>
                    <a:pt x="7437" y="16949"/>
                    <a:pt x="15485" y="33681"/>
                    <a:pt x="23956" y="49988"/>
                  </a:cubicBezTo>
                </a:path>
              </a:pathLst>
            </a:custGeom>
            <a:noFill/>
            <a:ln w="24132" cap="rnd">
              <a:solidFill>
                <a:srgbClr val="190B0B"/>
              </a:solid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C9D6CBC8-5B13-4714-B99D-2CDCBECA8523}"/>
                </a:ext>
              </a:extLst>
            </p:cNvPr>
            <p:cNvSpPr/>
            <p:nvPr/>
          </p:nvSpPr>
          <p:spPr>
            <a:xfrm>
              <a:off x="1195541" y="1203591"/>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6949"/>
                    <a:pt x="15485" y="33681"/>
                    <a:pt x="23956" y="50200"/>
                  </a:cubicBezTo>
                </a:path>
              </a:pathLst>
            </a:custGeom>
            <a:noFill/>
            <a:ln w="24132" cap="rnd">
              <a:solidFill>
                <a:srgbClr val="190B0B"/>
              </a:solid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2A165E27-3184-493B-B5BB-9AD081548DFF}"/>
                </a:ext>
              </a:extLst>
            </p:cNvPr>
            <p:cNvSpPr/>
            <p:nvPr/>
          </p:nvSpPr>
          <p:spPr>
            <a:xfrm>
              <a:off x="1284069" y="1167587"/>
              <a:ext cx="23932" cy="49981"/>
            </a:xfrm>
            <a:custGeom>
              <a:avLst/>
              <a:gdLst>
                <a:gd name="connsiteX0" fmla="*/ 24 w 23932"/>
                <a:gd name="connsiteY0" fmla="*/ 6 h 49981"/>
                <a:gd name="connsiteX1" fmla="*/ 23956 w 23932"/>
                <a:gd name="connsiteY1" fmla="*/ 49988 h 49981"/>
              </a:gdLst>
              <a:ahLst/>
              <a:cxnLst>
                <a:cxn ang="0">
                  <a:pos x="connsiteX0" y="connsiteY0"/>
                </a:cxn>
                <a:cxn ang="0">
                  <a:pos x="connsiteX1" y="connsiteY1"/>
                </a:cxn>
              </a:cxnLst>
              <a:rect l="l" t="t" r="r" b="b"/>
              <a:pathLst>
                <a:path w="23932" h="49981">
                  <a:moveTo>
                    <a:pt x="24" y="6"/>
                  </a:moveTo>
                  <a:cubicBezTo>
                    <a:pt x="7437" y="16949"/>
                    <a:pt x="15485" y="33681"/>
                    <a:pt x="23956" y="49988"/>
                  </a:cubicBezTo>
                </a:path>
              </a:pathLst>
            </a:custGeom>
            <a:noFill/>
            <a:ln w="24132" cap="rnd">
              <a:solidFill>
                <a:srgbClr val="190B0B"/>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06AFC4C2-ADDE-4C50-ADB3-A0F91884F3FF}"/>
                </a:ext>
              </a:extLst>
            </p:cNvPr>
            <p:cNvSpPr/>
            <p:nvPr/>
          </p:nvSpPr>
          <p:spPr>
            <a:xfrm>
              <a:off x="1369208" y="1134759"/>
              <a:ext cx="23720" cy="50193"/>
            </a:xfrm>
            <a:custGeom>
              <a:avLst/>
              <a:gdLst>
                <a:gd name="connsiteX0" fmla="*/ 24 w 23720"/>
                <a:gd name="connsiteY0" fmla="*/ 6 h 50193"/>
                <a:gd name="connsiteX1" fmla="*/ 23745 w 23720"/>
                <a:gd name="connsiteY1" fmla="*/ 50200 h 50193"/>
              </a:gdLst>
              <a:ahLst/>
              <a:cxnLst>
                <a:cxn ang="0">
                  <a:pos x="connsiteX0" y="connsiteY0"/>
                </a:cxn>
                <a:cxn ang="0">
                  <a:pos x="connsiteX1" y="connsiteY1"/>
                </a:cxn>
              </a:cxnLst>
              <a:rect l="l" t="t" r="r" b="b"/>
              <a:pathLst>
                <a:path w="23720" h="50193">
                  <a:moveTo>
                    <a:pt x="24" y="6"/>
                  </a:moveTo>
                  <a:cubicBezTo>
                    <a:pt x="7437" y="17161"/>
                    <a:pt x="15273" y="33681"/>
                    <a:pt x="23745" y="50200"/>
                  </a:cubicBezTo>
                </a:path>
              </a:pathLst>
            </a:custGeom>
            <a:noFill/>
            <a:ln w="24132" cap="rnd">
              <a:solidFill>
                <a:srgbClr val="190B0B"/>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6F45A7C0-CEB9-43B5-862E-141BCA991B14}"/>
                </a:ext>
              </a:extLst>
            </p:cNvPr>
            <p:cNvSpPr/>
            <p:nvPr/>
          </p:nvSpPr>
          <p:spPr>
            <a:xfrm>
              <a:off x="1446934" y="1090708"/>
              <a:ext cx="23720" cy="50193"/>
            </a:xfrm>
            <a:custGeom>
              <a:avLst/>
              <a:gdLst>
                <a:gd name="connsiteX0" fmla="*/ 23745 w 23720"/>
                <a:gd name="connsiteY0" fmla="*/ 50200 h 50193"/>
                <a:gd name="connsiteX1" fmla="*/ 24 w 23720"/>
                <a:gd name="connsiteY1" fmla="*/ 6 h 50193"/>
              </a:gdLst>
              <a:ahLst/>
              <a:cxnLst>
                <a:cxn ang="0">
                  <a:pos x="connsiteX0" y="connsiteY0"/>
                </a:cxn>
                <a:cxn ang="0">
                  <a:pos x="connsiteX1" y="connsiteY1"/>
                </a:cxn>
              </a:cxnLst>
              <a:rect l="l" t="t" r="r" b="b"/>
              <a:pathLst>
                <a:path w="23720" h="50193">
                  <a:moveTo>
                    <a:pt x="23745" y="50200"/>
                  </a:moveTo>
                  <a:cubicBezTo>
                    <a:pt x="15273" y="33681"/>
                    <a:pt x="7437" y="16949"/>
                    <a:pt x="24" y="6"/>
                  </a:cubicBezTo>
                </a:path>
              </a:pathLst>
            </a:custGeom>
            <a:solidFill>
              <a:srgbClr val="009B93"/>
            </a:solidFill>
            <a:ln w="21168"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C55B7977-DCEE-4393-9E42-98847ACC89E9}"/>
                </a:ext>
              </a:extLst>
            </p:cNvPr>
            <p:cNvSpPr/>
            <p:nvPr/>
          </p:nvSpPr>
          <p:spPr>
            <a:xfrm>
              <a:off x="365681" y="1004859"/>
              <a:ext cx="370796" cy="383124"/>
            </a:xfrm>
            <a:custGeom>
              <a:avLst/>
              <a:gdLst>
                <a:gd name="connsiteX0" fmla="*/ 58553 w 370796"/>
                <a:gd name="connsiteY0" fmla="*/ 175653 h 383124"/>
                <a:gd name="connsiteX1" fmla="*/ 76767 w 370796"/>
                <a:gd name="connsiteY1" fmla="*/ 256556 h 383124"/>
                <a:gd name="connsiteX2" fmla="*/ 123996 w 370796"/>
                <a:gd name="connsiteY2" fmla="*/ 312468 h 383124"/>
                <a:gd name="connsiteX3" fmla="*/ 179696 w 370796"/>
                <a:gd name="connsiteY3" fmla="*/ 315009 h 383124"/>
                <a:gd name="connsiteX4" fmla="*/ 370305 w 370796"/>
                <a:gd name="connsiteY4" fmla="*/ 282182 h 383124"/>
                <a:gd name="connsiteX5" fmla="*/ 349126 w 370796"/>
                <a:gd name="connsiteY5" fmla="*/ 323269 h 383124"/>
                <a:gd name="connsiteX6" fmla="*/ 302956 w 370796"/>
                <a:gd name="connsiteY6" fmla="*/ 335129 h 383124"/>
                <a:gd name="connsiteX7" fmla="*/ 107052 w 370796"/>
                <a:gd name="connsiteY7" fmla="*/ 381299 h 383124"/>
                <a:gd name="connsiteX8" fmla="*/ 72955 w 370796"/>
                <a:gd name="connsiteY8" fmla="*/ 378546 h 383124"/>
                <a:gd name="connsiteX9" fmla="*/ 56647 w 370796"/>
                <a:gd name="connsiteY9" fmla="*/ 357367 h 383124"/>
                <a:gd name="connsiteX10" fmla="*/ 523 w 370796"/>
                <a:gd name="connsiteY10" fmla="*/ 102162 h 383124"/>
                <a:gd name="connsiteX11" fmla="*/ 62365 w 370796"/>
                <a:gd name="connsiteY11" fmla="*/ 8975 h 383124"/>
                <a:gd name="connsiteX12" fmla="*/ 58765 w 370796"/>
                <a:gd name="connsiteY12" fmla="*/ 82042 h 383124"/>
                <a:gd name="connsiteX13" fmla="*/ 58553 w 370796"/>
                <a:gd name="connsiteY13" fmla="*/ 175653 h 38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96" h="383124">
                  <a:moveTo>
                    <a:pt x="58553" y="175653"/>
                  </a:moveTo>
                  <a:cubicBezTo>
                    <a:pt x="60943" y="203318"/>
                    <a:pt x="67071" y="230533"/>
                    <a:pt x="76767" y="256556"/>
                  </a:cubicBezTo>
                  <a:cubicBezTo>
                    <a:pt x="84204" y="280867"/>
                    <a:pt x="101270" y="301071"/>
                    <a:pt x="123996" y="312468"/>
                  </a:cubicBezTo>
                  <a:cubicBezTo>
                    <a:pt x="142073" y="317870"/>
                    <a:pt x="161202" y="318743"/>
                    <a:pt x="179696" y="315009"/>
                  </a:cubicBezTo>
                  <a:cubicBezTo>
                    <a:pt x="243938" y="306961"/>
                    <a:pt x="307474" y="296018"/>
                    <a:pt x="370305" y="282182"/>
                  </a:cubicBezTo>
                  <a:cubicBezTo>
                    <a:pt x="373079" y="299049"/>
                    <a:pt x="364474" y="315742"/>
                    <a:pt x="349126" y="323269"/>
                  </a:cubicBezTo>
                  <a:cubicBezTo>
                    <a:pt x="334607" y="330057"/>
                    <a:pt x="318949" y="334079"/>
                    <a:pt x="302956" y="335129"/>
                  </a:cubicBezTo>
                  <a:cubicBezTo>
                    <a:pt x="236667" y="345507"/>
                    <a:pt x="173130" y="370074"/>
                    <a:pt x="107052" y="381299"/>
                  </a:cubicBezTo>
                  <a:cubicBezTo>
                    <a:pt x="95722" y="384476"/>
                    <a:pt x="83629" y="383499"/>
                    <a:pt x="72955" y="378546"/>
                  </a:cubicBezTo>
                  <a:cubicBezTo>
                    <a:pt x="65776" y="373018"/>
                    <a:pt x="60157" y="365720"/>
                    <a:pt x="56647" y="357367"/>
                  </a:cubicBezTo>
                  <a:cubicBezTo>
                    <a:pt x="15944" y="278671"/>
                    <a:pt x="-3407" y="190675"/>
                    <a:pt x="523" y="102162"/>
                  </a:cubicBezTo>
                  <a:cubicBezTo>
                    <a:pt x="523" y="84796"/>
                    <a:pt x="21702" y="-32959"/>
                    <a:pt x="62365" y="8975"/>
                  </a:cubicBezTo>
                  <a:cubicBezTo>
                    <a:pt x="75708" y="22530"/>
                    <a:pt x="60247" y="64464"/>
                    <a:pt x="58765" y="82042"/>
                  </a:cubicBezTo>
                  <a:cubicBezTo>
                    <a:pt x="55770" y="113171"/>
                    <a:pt x="55699" y="144511"/>
                    <a:pt x="58553" y="175653"/>
                  </a:cubicBezTo>
                  <a:close/>
                </a:path>
              </a:pathLst>
            </a:custGeom>
            <a:solidFill>
              <a:srgbClr val="87F1F9"/>
            </a:solidFill>
            <a:ln w="21168" cap="flat">
              <a:noFill/>
              <a:prstDash val="solid"/>
              <a:miter/>
            </a:ln>
          </p:spPr>
          <p:txBody>
            <a:bodyPr rtlCol="0" anchor="ctr"/>
            <a:lstStyle/>
            <a:p>
              <a:endParaRPr lang="en-US"/>
            </a:p>
          </p:txBody>
        </p:sp>
      </p:grpSp>
      <p:grpSp>
        <p:nvGrpSpPr>
          <p:cNvPr id="46" name="Group 45">
            <a:extLst>
              <a:ext uri="{FF2B5EF4-FFF2-40B4-BE49-F238E27FC236}">
                <a16:creationId xmlns:a16="http://schemas.microsoft.com/office/drawing/2014/main" id="{25690431-3F3C-4100-BB2E-EB43B6B8B1B7}"/>
              </a:ext>
            </a:extLst>
          </p:cNvPr>
          <p:cNvGrpSpPr/>
          <p:nvPr/>
        </p:nvGrpSpPr>
        <p:grpSpPr>
          <a:xfrm>
            <a:off x="772158" y="169853"/>
            <a:ext cx="801825" cy="411081"/>
            <a:chOff x="772158" y="169853"/>
            <a:chExt cx="801825" cy="411081"/>
          </a:xfrm>
        </p:grpSpPr>
        <p:sp>
          <p:nvSpPr>
            <p:cNvPr id="47" name="Freeform: Shape 46">
              <a:extLst>
                <a:ext uri="{FF2B5EF4-FFF2-40B4-BE49-F238E27FC236}">
                  <a16:creationId xmlns:a16="http://schemas.microsoft.com/office/drawing/2014/main" id="{634E537C-B3E4-4939-8081-37C4EEB2B81D}"/>
                </a:ext>
              </a:extLst>
            </p:cNvPr>
            <p:cNvSpPr/>
            <p:nvPr/>
          </p:nvSpPr>
          <p:spPr>
            <a:xfrm>
              <a:off x="950079" y="174936"/>
              <a:ext cx="536247" cy="390748"/>
            </a:xfrm>
            <a:custGeom>
              <a:avLst/>
              <a:gdLst>
                <a:gd name="connsiteX0" fmla="*/ 449650 w 536247"/>
                <a:gd name="connsiteY0" fmla="*/ 390755 h 390748"/>
                <a:gd name="connsiteX1" fmla="*/ 24 w 536247"/>
                <a:gd name="connsiteY1" fmla="*/ 254152 h 390748"/>
                <a:gd name="connsiteX2" fmla="*/ 58478 w 536247"/>
                <a:gd name="connsiteY2" fmla="*/ 6 h 390748"/>
                <a:gd name="connsiteX3" fmla="*/ 536271 w 536247"/>
                <a:gd name="connsiteY3" fmla="*/ 159483 h 390748"/>
                <a:gd name="connsiteX4" fmla="*/ 451556 w 536247"/>
                <a:gd name="connsiteY4" fmla="*/ 386308 h 390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47" h="390748">
                  <a:moveTo>
                    <a:pt x="449650" y="390755"/>
                  </a:moveTo>
                  <a:cubicBezTo>
                    <a:pt x="311776" y="354751"/>
                    <a:pt x="55089" y="269612"/>
                    <a:pt x="24" y="254152"/>
                  </a:cubicBezTo>
                  <a:cubicBezTo>
                    <a:pt x="8708" y="90440"/>
                    <a:pt x="58478" y="6"/>
                    <a:pt x="58478" y="6"/>
                  </a:cubicBezTo>
                  <a:cubicBezTo>
                    <a:pt x="220366" y="44955"/>
                    <a:pt x="379841" y="98184"/>
                    <a:pt x="536271" y="159483"/>
                  </a:cubicBezTo>
                  <a:cubicBezTo>
                    <a:pt x="498402" y="231137"/>
                    <a:pt x="469929" y="307372"/>
                    <a:pt x="451556" y="386308"/>
                  </a:cubicBezTo>
                  <a:close/>
                </a:path>
              </a:pathLst>
            </a:custGeom>
            <a:solidFill>
              <a:srgbClr val="FFC93C"/>
            </a:solidFill>
            <a:ln w="21168"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95F2B9F7-F1B4-4245-BAD5-790FEBE09C9E}"/>
                </a:ext>
              </a:extLst>
            </p:cNvPr>
            <p:cNvSpPr/>
            <p:nvPr/>
          </p:nvSpPr>
          <p:spPr>
            <a:xfrm>
              <a:off x="1399705" y="334413"/>
              <a:ext cx="173854" cy="246521"/>
            </a:xfrm>
            <a:custGeom>
              <a:avLst/>
              <a:gdLst>
                <a:gd name="connsiteX0" fmla="*/ 24 w 173854"/>
                <a:gd name="connsiteY0" fmla="*/ 231279 h 246521"/>
                <a:gd name="connsiteX1" fmla="*/ 1295 w 173854"/>
                <a:gd name="connsiteY1" fmla="*/ 226831 h 246521"/>
                <a:gd name="connsiteX2" fmla="*/ 86010 w 173854"/>
                <a:gd name="connsiteY2" fmla="*/ 6 h 246521"/>
                <a:gd name="connsiteX3" fmla="*/ 158442 w 173854"/>
                <a:gd name="connsiteY3" fmla="*/ 36222 h 246521"/>
                <a:gd name="connsiteX4" fmla="*/ 84951 w 173854"/>
                <a:gd name="connsiteY4" fmla="*/ 246527 h 246521"/>
                <a:gd name="connsiteX5" fmla="*/ 24 w 173854"/>
                <a:gd name="connsiteY5" fmla="*/ 231279 h 24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854" h="246521">
                  <a:moveTo>
                    <a:pt x="24" y="231279"/>
                  </a:moveTo>
                  <a:lnTo>
                    <a:pt x="1295" y="226831"/>
                  </a:lnTo>
                  <a:cubicBezTo>
                    <a:pt x="19668" y="147896"/>
                    <a:pt x="48140" y="71660"/>
                    <a:pt x="86010" y="6"/>
                  </a:cubicBezTo>
                  <a:cubicBezTo>
                    <a:pt x="111808" y="8442"/>
                    <a:pt x="136215" y="20645"/>
                    <a:pt x="158442" y="36222"/>
                  </a:cubicBezTo>
                  <a:cubicBezTo>
                    <a:pt x="208212" y="104418"/>
                    <a:pt x="125191" y="235303"/>
                    <a:pt x="84951" y="246527"/>
                  </a:cubicBezTo>
                  <a:cubicBezTo>
                    <a:pt x="56057" y="245555"/>
                    <a:pt x="27453" y="240419"/>
                    <a:pt x="24" y="231279"/>
                  </a:cubicBezTo>
                  <a:close/>
                </a:path>
              </a:pathLst>
            </a:custGeom>
            <a:solidFill>
              <a:srgbClr val="EB871E"/>
            </a:solidFill>
            <a:ln w="21168"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AA7D62D-2644-4C86-88C1-F05076F4FDE4}"/>
                </a:ext>
              </a:extLst>
            </p:cNvPr>
            <p:cNvSpPr/>
            <p:nvPr/>
          </p:nvSpPr>
          <p:spPr>
            <a:xfrm>
              <a:off x="772473" y="169853"/>
              <a:ext cx="236060" cy="259440"/>
            </a:xfrm>
            <a:custGeom>
              <a:avLst/>
              <a:gdLst>
                <a:gd name="connsiteX0" fmla="*/ 168524 w 236060"/>
                <a:gd name="connsiteY0" fmla="*/ 256905 h 259440"/>
                <a:gd name="connsiteX1" fmla="*/ 4600 w 236060"/>
                <a:gd name="connsiteY1" fmla="*/ 117337 h 259440"/>
                <a:gd name="connsiteX2" fmla="*/ 16037 w 236060"/>
                <a:gd name="connsiteY2" fmla="*/ 54859 h 259440"/>
                <a:gd name="connsiteX3" fmla="*/ 210882 w 236060"/>
                <a:gd name="connsiteY3" fmla="*/ 6 h 259440"/>
                <a:gd name="connsiteX4" fmla="*/ 236084 w 236060"/>
                <a:gd name="connsiteY4" fmla="*/ 4030 h 259440"/>
                <a:gd name="connsiteX5" fmla="*/ 177631 w 236060"/>
                <a:gd name="connsiteY5" fmla="*/ 259447 h 259440"/>
                <a:gd name="connsiteX6" fmla="*/ 168524 w 236060"/>
                <a:gd name="connsiteY6" fmla="*/ 256905 h 25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060" h="259440">
                  <a:moveTo>
                    <a:pt x="168524" y="256905"/>
                  </a:moveTo>
                  <a:cubicBezTo>
                    <a:pt x="138874" y="251610"/>
                    <a:pt x="15189" y="135339"/>
                    <a:pt x="4600" y="117337"/>
                  </a:cubicBezTo>
                  <a:cubicBezTo>
                    <a:pt x="-4392" y="96094"/>
                    <a:pt x="102" y="71539"/>
                    <a:pt x="16037" y="54859"/>
                  </a:cubicBezTo>
                  <a:cubicBezTo>
                    <a:pt x="37215" y="36222"/>
                    <a:pt x="178266" y="5089"/>
                    <a:pt x="210882" y="6"/>
                  </a:cubicBezTo>
                  <a:cubicBezTo>
                    <a:pt x="219425" y="219"/>
                    <a:pt x="227901" y="1572"/>
                    <a:pt x="236084" y="4030"/>
                  </a:cubicBezTo>
                  <a:cubicBezTo>
                    <a:pt x="236084" y="4030"/>
                    <a:pt x="186738" y="95523"/>
                    <a:pt x="177631" y="259447"/>
                  </a:cubicBezTo>
                  <a:cubicBezTo>
                    <a:pt x="174647" y="258424"/>
                    <a:pt x="171605" y="257574"/>
                    <a:pt x="168524" y="256905"/>
                  </a:cubicBezTo>
                  <a:close/>
                </a:path>
              </a:pathLst>
            </a:custGeom>
            <a:solidFill>
              <a:srgbClr val="EB871E"/>
            </a:solidFill>
            <a:ln w="21168"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E0719904-605E-42BE-BD55-4E2ED5F6F701}"/>
                </a:ext>
              </a:extLst>
            </p:cNvPr>
            <p:cNvSpPr/>
            <p:nvPr/>
          </p:nvSpPr>
          <p:spPr>
            <a:xfrm>
              <a:off x="1353651" y="313758"/>
              <a:ext cx="101118" cy="251279"/>
            </a:xfrm>
            <a:custGeom>
              <a:avLst/>
              <a:gdLst>
                <a:gd name="connsiteX0" fmla="*/ 2238 w 101118"/>
                <a:gd name="connsiteY0" fmla="*/ 233932 h 251279"/>
                <a:gd name="connsiteX1" fmla="*/ 7533 w 101118"/>
                <a:gd name="connsiteY1" fmla="*/ 229484 h 251279"/>
                <a:gd name="connsiteX2" fmla="*/ 7533 w 101118"/>
                <a:gd name="connsiteY2" fmla="*/ 233085 h 251279"/>
                <a:gd name="connsiteX3" fmla="*/ 17275 w 101118"/>
                <a:gd name="connsiteY3" fmla="*/ 250663 h 251279"/>
                <a:gd name="connsiteX4" fmla="*/ 24963 w 101118"/>
                <a:gd name="connsiteY4" fmla="*/ 248155 h 251279"/>
                <a:gd name="connsiteX5" fmla="*/ 25323 w 101118"/>
                <a:gd name="connsiteY5" fmla="*/ 247274 h 251279"/>
                <a:gd name="connsiteX6" fmla="*/ 56667 w 101118"/>
                <a:gd name="connsiteY6" fmla="*/ 130791 h 251279"/>
                <a:gd name="connsiteX7" fmla="*/ 101143 w 101118"/>
                <a:gd name="connsiteY7" fmla="*/ 17484 h 251279"/>
                <a:gd name="connsiteX8" fmla="*/ 98178 w 101118"/>
                <a:gd name="connsiteY8" fmla="*/ 14308 h 251279"/>
                <a:gd name="connsiteX9" fmla="*/ 71493 w 101118"/>
                <a:gd name="connsiteY9" fmla="*/ 61536 h 251279"/>
                <a:gd name="connsiteX10" fmla="*/ 49043 w 101118"/>
                <a:gd name="connsiteY10" fmla="*/ 121261 h 251279"/>
                <a:gd name="connsiteX11" fmla="*/ 31253 w 101118"/>
                <a:gd name="connsiteY11" fmla="*/ 177596 h 251279"/>
                <a:gd name="connsiteX12" fmla="*/ 48619 w 101118"/>
                <a:gd name="connsiteY12" fmla="*/ 115754 h 251279"/>
                <a:gd name="connsiteX13" fmla="*/ 73187 w 101118"/>
                <a:gd name="connsiteY13" fmla="*/ 48617 h 251279"/>
                <a:gd name="connsiteX14" fmla="*/ 81658 w 101118"/>
                <a:gd name="connsiteY14" fmla="*/ 541 h 251279"/>
                <a:gd name="connsiteX15" fmla="*/ 75517 w 101118"/>
                <a:gd name="connsiteY15" fmla="*/ 2236 h 251279"/>
                <a:gd name="connsiteX16" fmla="*/ 27441 w 101118"/>
                <a:gd name="connsiteY16" fmla="*/ 135239 h 251279"/>
                <a:gd name="connsiteX17" fmla="*/ 9439 w 101118"/>
                <a:gd name="connsiteY17" fmla="*/ 205129 h 251279"/>
                <a:gd name="connsiteX18" fmla="*/ 7956 w 101118"/>
                <a:gd name="connsiteY18" fmla="*/ 221436 h 251279"/>
                <a:gd name="connsiteX19" fmla="*/ 967 w 101118"/>
                <a:gd name="connsiteY19" fmla="*/ 232026 h 251279"/>
                <a:gd name="connsiteX20" fmla="*/ 2238 w 101118"/>
                <a:gd name="connsiteY20" fmla="*/ 233932 h 251279"/>
                <a:gd name="connsiteX21" fmla="*/ 26382 w 101118"/>
                <a:gd name="connsiteY21" fmla="*/ 192845 h 251279"/>
                <a:gd name="connsiteX22" fmla="*/ 16428 w 101118"/>
                <a:gd name="connsiteY22" fmla="*/ 237320 h 251279"/>
                <a:gd name="connsiteX23" fmla="*/ 12827 w 101118"/>
                <a:gd name="connsiteY23" fmla="*/ 228425 h 251279"/>
                <a:gd name="connsiteX24" fmla="*/ 12827 w 101118"/>
                <a:gd name="connsiteY24" fmla="*/ 223131 h 251279"/>
                <a:gd name="connsiteX25" fmla="*/ 26382 w 101118"/>
                <a:gd name="connsiteY25" fmla="*/ 192845 h 251279"/>
                <a:gd name="connsiteX26" fmla="*/ 76576 w 101118"/>
                <a:gd name="connsiteY26" fmla="*/ 20873 h 251279"/>
                <a:gd name="connsiteX27" fmla="*/ 72763 w 101118"/>
                <a:gd name="connsiteY27" fmla="*/ 27862 h 251279"/>
                <a:gd name="connsiteX28" fmla="*/ 66198 w 101118"/>
                <a:gd name="connsiteY28" fmla="*/ 41205 h 251279"/>
                <a:gd name="connsiteX29" fmla="*/ 60480 w 101118"/>
                <a:gd name="connsiteY29" fmla="*/ 54336 h 251279"/>
                <a:gd name="connsiteX30" fmla="*/ 78058 w 101118"/>
                <a:gd name="connsiteY30" fmla="*/ 15578 h 251279"/>
                <a:gd name="connsiteX31" fmla="*/ 76576 w 101118"/>
                <a:gd name="connsiteY31" fmla="*/ 20873 h 25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118" h="251279">
                  <a:moveTo>
                    <a:pt x="2238" y="233932"/>
                  </a:moveTo>
                  <a:cubicBezTo>
                    <a:pt x="4097" y="232566"/>
                    <a:pt x="5866" y="231079"/>
                    <a:pt x="7533" y="229484"/>
                  </a:cubicBezTo>
                  <a:cubicBezTo>
                    <a:pt x="7431" y="230683"/>
                    <a:pt x="7431" y="231886"/>
                    <a:pt x="7533" y="233085"/>
                  </a:cubicBezTo>
                  <a:cubicBezTo>
                    <a:pt x="9227" y="239226"/>
                    <a:pt x="10921" y="247698"/>
                    <a:pt x="17275" y="250663"/>
                  </a:cubicBezTo>
                  <a:cubicBezTo>
                    <a:pt x="20089" y="252095"/>
                    <a:pt x="23533" y="250972"/>
                    <a:pt x="24963" y="248155"/>
                  </a:cubicBezTo>
                  <a:cubicBezTo>
                    <a:pt x="25107" y="247874"/>
                    <a:pt x="25227" y="247577"/>
                    <a:pt x="25323" y="247274"/>
                  </a:cubicBezTo>
                  <a:cubicBezTo>
                    <a:pt x="35700" y="208305"/>
                    <a:pt x="43960" y="169336"/>
                    <a:pt x="56667" y="130791"/>
                  </a:cubicBezTo>
                  <a:cubicBezTo>
                    <a:pt x="68282" y="91839"/>
                    <a:pt x="83160" y="53935"/>
                    <a:pt x="101143" y="17484"/>
                  </a:cubicBezTo>
                  <a:cubicBezTo>
                    <a:pt x="101143" y="15578"/>
                    <a:pt x="101143" y="13037"/>
                    <a:pt x="98178" y="14308"/>
                  </a:cubicBezTo>
                  <a:cubicBezTo>
                    <a:pt x="85072" y="27270"/>
                    <a:pt x="75834" y="43623"/>
                    <a:pt x="71493" y="61536"/>
                  </a:cubicBezTo>
                  <a:cubicBezTo>
                    <a:pt x="63233" y="81233"/>
                    <a:pt x="55820" y="101141"/>
                    <a:pt x="49043" y="121261"/>
                  </a:cubicBezTo>
                  <a:cubicBezTo>
                    <a:pt x="42266" y="141380"/>
                    <a:pt x="36759" y="158535"/>
                    <a:pt x="31253" y="177596"/>
                  </a:cubicBezTo>
                  <a:cubicBezTo>
                    <a:pt x="36971" y="156417"/>
                    <a:pt x="42266" y="136298"/>
                    <a:pt x="48619" y="115754"/>
                  </a:cubicBezTo>
                  <a:cubicBezTo>
                    <a:pt x="55191" y="92815"/>
                    <a:pt x="63402" y="70381"/>
                    <a:pt x="73187" y="48617"/>
                  </a:cubicBezTo>
                  <a:cubicBezTo>
                    <a:pt x="79329" y="35486"/>
                    <a:pt x="98390" y="12613"/>
                    <a:pt x="81658" y="541"/>
                  </a:cubicBezTo>
                  <a:cubicBezTo>
                    <a:pt x="79485" y="-601"/>
                    <a:pt x="76798" y="141"/>
                    <a:pt x="75517" y="2236"/>
                  </a:cubicBezTo>
                  <a:cubicBezTo>
                    <a:pt x="54655" y="44670"/>
                    <a:pt x="38534" y="89274"/>
                    <a:pt x="27441" y="135239"/>
                  </a:cubicBezTo>
                  <a:cubicBezTo>
                    <a:pt x="20051" y="158156"/>
                    <a:pt x="14041" y="181493"/>
                    <a:pt x="9439" y="205129"/>
                  </a:cubicBezTo>
                  <a:cubicBezTo>
                    <a:pt x="8481" y="210512"/>
                    <a:pt x="7984" y="215968"/>
                    <a:pt x="7956" y="221436"/>
                  </a:cubicBezTo>
                  <a:cubicBezTo>
                    <a:pt x="5826" y="225094"/>
                    <a:pt x="3492" y="228629"/>
                    <a:pt x="967" y="232026"/>
                  </a:cubicBezTo>
                  <a:cubicBezTo>
                    <a:pt x="-939" y="232661"/>
                    <a:pt x="332" y="235202"/>
                    <a:pt x="2238" y="233932"/>
                  </a:cubicBezTo>
                  <a:close/>
                  <a:moveTo>
                    <a:pt x="26382" y="192845"/>
                  </a:moveTo>
                  <a:cubicBezTo>
                    <a:pt x="22358" y="207670"/>
                    <a:pt x="19181" y="222495"/>
                    <a:pt x="16428" y="237320"/>
                  </a:cubicBezTo>
                  <a:cubicBezTo>
                    <a:pt x="14005" y="235010"/>
                    <a:pt x="12694" y="231769"/>
                    <a:pt x="12827" y="228425"/>
                  </a:cubicBezTo>
                  <a:cubicBezTo>
                    <a:pt x="12724" y="226661"/>
                    <a:pt x="12724" y="224895"/>
                    <a:pt x="12827" y="223131"/>
                  </a:cubicBezTo>
                  <a:cubicBezTo>
                    <a:pt x="19094" y="213911"/>
                    <a:pt x="23681" y="203659"/>
                    <a:pt x="26382" y="192845"/>
                  </a:cubicBezTo>
                  <a:close/>
                  <a:moveTo>
                    <a:pt x="76576" y="20873"/>
                  </a:moveTo>
                  <a:lnTo>
                    <a:pt x="72763" y="27862"/>
                  </a:lnTo>
                  <a:cubicBezTo>
                    <a:pt x="70434" y="32310"/>
                    <a:pt x="68316" y="36757"/>
                    <a:pt x="66198" y="41205"/>
                  </a:cubicBezTo>
                  <a:cubicBezTo>
                    <a:pt x="64080" y="45652"/>
                    <a:pt x="62386" y="50100"/>
                    <a:pt x="60480" y="54336"/>
                  </a:cubicBezTo>
                  <a:cubicBezTo>
                    <a:pt x="65601" y="41095"/>
                    <a:pt x="71469" y="28154"/>
                    <a:pt x="78058" y="15578"/>
                  </a:cubicBezTo>
                  <a:cubicBezTo>
                    <a:pt x="77848" y="17411"/>
                    <a:pt x="77349" y="19198"/>
                    <a:pt x="76576" y="20873"/>
                  </a:cubicBezTo>
                  <a:close/>
                </a:path>
              </a:pathLst>
            </a:custGeom>
            <a:solidFill>
              <a:srgbClr val="000000"/>
            </a:solidFill>
            <a:ln w="21168"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D3FC6545-D090-4A4E-8DB9-4119FB88B7B8}"/>
                </a:ext>
              </a:extLst>
            </p:cNvPr>
            <p:cNvSpPr/>
            <p:nvPr/>
          </p:nvSpPr>
          <p:spPr>
            <a:xfrm>
              <a:off x="1343458" y="309509"/>
              <a:ext cx="81918" cy="247235"/>
            </a:xfrm>
            <a:custGeom>
              <a:avLst/>
              <a:gdLst>
                <a:gd name="connsiteX0" fmla="*/ 18149 w 81918"/>
                <a:gd name="connsiteY0" fmla="*/ 246864 h 247235"/>
                <a:gd name="connsiteX1" fmla="*/ 23232 w 81918"/>
                <a:gd name="connsiteY1" fmla="*/ 241146 h 247235"/>
                <a:gd name="connsiteX2" fmla="*/ 27885 w 81918"/>
                <a:gd name="connsiteY2" fmla="*/ 238420 h 247235"/>
                <a:gd name="connsiteX3" fmla="*/ 27892 w 81918"/>
                <a:gd name="connsiteY3" fmla="*/ 238393 h 247235"/>
                <a:gd name="connsiteX4" fmla="*/ 30857 w 81918"/>
                <a:gd name="connsiteY4" fmla="*/ 215096 h 247235"/>
                <a:gd name="connsiteX5" fmla="*/ 27212 w 81918"/>
                <a:gd name="connsiteY5" fmla="*/ 213022 h 247235"/>
                <a:gd name="connsiteX6" fmla="*/ 25138 w 81918"/>
                <a:gd name="connsiteY6" fmla="*/ 215096 h 247235"/>
                <a:gd name="connsiteX7" fmla="*/ 18785 w 81918"/>
                <a:gd name="connsiteY7" fmla="*/ 228438 h 247235"/>
                <a:gd name="connsiteX8" fmla="*/ 14761 w 81918"/>
                <a:gd name="connsiteY8" fmla="*/ 233310 h 247235"/>
                <a:gd name="connsiteX9" fmla="*/ 35940 w 81918"/>
                <a:gd name="connsiteY9" fmla="*/ 114497 h 247235"/>
                <a:gd name="connsiteX10" fmla="*/ 55848 w 81918"/>
                <a:gd name="connsiteY10" fmla="*/ 59220 h 247235"/>
                <a:gd name="connsiteX11" fmla="*/ 68343 w 81918"/>
                <a:gd name="connsiteY11" fmla="*/ 30417 h 247235"/>
                <a:gd name="connsiteX12" fmla="*/ 81686 w 81918"/>
                <a:gd name="connsiteY12" fmla="*/ 4579 h 247235"/>
                <a:gd name="connsiteX13" fmla="*/ 75332 w 81918"/>
                <a:gd name="connsiteY13" fmla="*/ 978 h 247235"/>
                <a:gd name="connsiteX14" fmla="*/ 56907 w 81918"/>
                <a:gd name="connsiteY14" fmla="*/ 30840 h 247235"/>
                <a:gd name="connsiteX15" fmla="*/ 45046 w 81918"/>
                <a:gd name="connsiteY15" fmla="*/ 61126 h 247235"/>
                <a:gd name="connsiteX16" fmla="*/ 21114 w 81918"/>
                <a:gd name="connsiteY16" fmla="*/ 131651 h 247235"/>
                <a:gd name="connsiteX17" fmla="*/ 3536 w 81918"/>
                <a:gd name="connsiteY17" fmla="*/ 202177 h 247235"/>
                <a:gd name="connsiteX18" fmla="*/ 18149 w 81918"/>
                <a:gd name="connsiteY18" fmla="*/ 246864 h 24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1918" h="247235">
                  <a:moveTo>
                    <a:pt x="18149" y="246864"/>
                  </a:moveTo>
                  <a:cubicBezTo>
                    <a:pt x="20894" y="246243"/>
                    <a:pt x="22938" y="243943"/>
                    <a:pt x="23232" y="241146"/>
                  </a:cubicBezTo>
                  <a:cubicBezTo>
                    <a:pt x="25270" y="241677"/>
                    <a:pt x="27352" y="240457"/>
                    <a:pt x="27885" y="238420"/>
                  </a:cubicBezTo>
                  <a:cubicBezTo>
                    <a:pt x="27887" y="238412"/>
                    <a:pt x="27890" y="238401"/>
                    <a:pt x="27892" y="238393"/>
                  </a:cubicBezTo>
                  <a:cubicBezTo>
                    <a:pt x="30355" y="230887"/>
                    <a:pt x="31361" y="222979"/>
                    <a:pt x="30857" y="215096"/>
                  </a:cubicBezTo>
                  <a:cubicBezTo>
                    <a:pt x="30422" y="213516"/>
                    <a:pt x="28792" y="212588"/>
                    <a:pt x="27212" y="213022"/>
                  </a:cubicBezTo>
                  <a:cubicBezTo>
                    <a:pt x="26204" y="213300"/>
                    <a:pt x="25416" y="214088"/>
                    <a:pt x="25138" y="215096"/>
                  </a:cubicBezTo>
                  <a:cubicBezTo>
                    <a:pt x="23453" y="219736"/>
                    <a:pt x="21324" y="224205"/>
                    <a:pt x="18785" y="228438"/>
                  </a:cubicBezTo>
                  <a:cubicBezTo>
                    <a:pt x="17624" y="230205"/>
                    <a:pt x="16275" y="231838"/>
                    <a:pt x="14761" y="233310"/>
                  </a:cubicBezTo>
                  <a:cubicBezTo>
                    <a:pt x="6713" y="221026"/>
                    <a:pt x="33398" y="125510"/>
                    <a:pt x="35940" y="114497"/>
                  </a:cubicBezTo>
                  <a:cubicBezTo>
                    <a:pt x="41870" y="95859"/>
                    <a:pt x="48647" y="77434"/>
                    <a:pt x="55848" y="59220"/>
                  </a:cubicBezTo>
                  <a:cubicBezTo>
                    <a:pt x="59660" y="49478"/>
                    <a:pt x="63684" y="39735"/>
                    <a:pt x="68343" y="30417"/>
                  </a:cubicBezTo>
                  <a:cubicBezTo>
                    <a:pt x="73002" y="21098"/>
                    <a:pt x="78509" y="13897"/>
                    <a:pt x="81686" y="4579"/>
                  </a:cubicBezTo>
                  <a:cubicBezTo>
                    <a:pt x="83168" y="766"/>
                    <a:pt x="77874" y="-1351"/>
                    <a:pt x="75332" y="978"/>
                  </a:cubicBezTo>
                  <a:cubicBezTo>
                    <a:pt x="67068" y="9456"/>
                    <a:pt x="60778" y="19652"/>
                    <a:pt x="56907" y="30840"/>
                  </a:cubicBezTo>
                  <a:cubicBezTo>
                    <a:pt x="52459" y="40794"/>
                    <a:pt x="48647" y="50960"/>
                    <a:pt x="45046" y="61126"/>
                  </a:cubicBezTo>
                  <a:cubicBezTo>
                    <a:pt x="36575" y="84423"/>
                    <a:pt x="28315" y="107931"/>
                    <a:pt x="21114" y="131651"/>
                  </a:cubicBezTo>
                  <a:cubicBezTo>
                    <a:pt x="14013" y="154834"/>
                    <a:pt x="8145" y="178374"/>
                    <a:pt x="3536" y="202177"/>
                  </a:cubicBezTo>
                  <a:cubicBezTo>
                    <a:pt x="1206" y="215308"/>
                    <a:pt x="-8112" y="251312"/>
                    <a:pt x="18149" y="246864"/>
                  </a:cubicBezTo>
                  <a:close/>
                </a:path>
              </a:pathLst>
            </a:custGeom>
            <a:solidFill>
              <a:srgbClr val="000000"/>
            </a:solidFill>
            <a:ln w="21168"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10431F1-E094-456E-BE70-2985AEAF75CE}"/>
                </a:ext>
              </a:extLst>
            </p:cNvPr>
            <p:cNvSpPr/>
            <p:nvPr/>
          </p:nvSpPr>
          <p:spPr>
            <a:xfrm>
              <a:off x="1001544" y="191485"/>
              <a:ext cx="75396" cy="256975"/>
            </a:xfrm>
            <a:custGeom>
              <a:avLst/>
              <a:gdLst>
                <a:gd name="connsiteX0" fmla="*/ 12308 w 75396"/>
                <a:gd name="connsiteY0" fmla="*/ 250945 h 256975"/>
                <a:gd name="connsiteX1" fmla="*/ 34546 w 75396"/>
                <a:gd name="connsiteY1" fmla="*/ 121966 h 256975"/>
                <a:gd name="connsiteX2" fmla="*/ 53818 w 75396"/>
                <a:gd name="connsiteY2" fmla="*/ 60972 h 256975"/>
                <a:gd name="connsiteX3" fmla="*/ 65255 w 75396"/>
                <a:gd name="connsiteY3" fmla="*/ 31109 h 256975"/>
                <a:gd name="connsiteX4" fmla="*/ 75421 w 75396"/>
                <a:gd name="connsiteY4" fmla="*/ 2094 h 256975"/>
                <a:gd name="connsiteX5" fmla="*/ 73273 w 75396"/>
                <a:gd name="connsiteY5" fmla="*/ 6 h 256975"/>
                <a:gd name="connsiteX6" fmla="*/ 71820 w 75396"/>
                <a:gd name="connsiteY6" fmla="*/ 612 h 256975"/>
                <a:gd name="connsiteX7" fmla="*/ 57419 w 75396"/>
                <a:gd name="connsiteY7" fmla="*/ 27721 h 256975"/>
                <a:gd name="connsiteX8" fmla="*/ 45770 w 75396"/>
                <a:gd name="connsiteY8" fmla="*/ 56948 h 256975"/>
                <a:gd name="connsiteX9" fmla="*/ 24592 w 75396"/>
                <a:gd name="connsiteY9" fmla="*/ 120484 h 256975"/>
                <a:gd name="connsiteX10" fmla="*/ 24 w 75396"/>
                <a:gd name="connsiteY10" fmla="*/ 250945 h 256975"/>
                <a:gd name="connsiteX11" fmla="*/ 12308 w 75396"/>
                <a:gd name="connsiteY11" fmla="*/ 250945 h 25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96" h="256975">
                  <a:moveTo>
                    <a:pt x="12308" y="250945"/>
                  </a:moveTo>
                  <a:cubicBezTo>
                    <a:pt x="16019" y="207395"/>
                    <a:pt x="23459" y="164244"/>
                    <a:pt x="34546" y="121966"/>
                  </a:cubicBezTo>
                  <a:cubicBezTo>
                    <a:pt x="40052" y="100788"/>
                    <a:pt x="46618" y="81091"/>
                    <a:pt x="53818" y="60972"/>
                  </a:cubicBezTo>
                  <a:cubicBezTo>
                    <a:pt x="57419" y="50806"/>
                    <a:pt x="61231" y="41063"/>
                    <a:pt x="65255" y="31109"/>
                  </a:cubicBezTo>
                  <a:cubicBezTo>
                    <a:pt x="69859" y="21908"/>
                    <a:pt x="73275" y="12158"/>
                    <a:pt x="75421" y="2094"/>
                  </a:cubicBezTo>
                  <a:cubicBezTo>
                    <a:pt x="75404" y="925"/>
                    <a:pt x="74442" y="-10"/>
                    <a:pt x="73273" y="6"/>
                  </a:cubicBezTo>
                  <a:cubicBezTo>
                    <a:pt x="72729" y="14"/>
                    <a:pt x="72208" y="231"/>
                    <a:pt x="71820" y="612"/>
                  </a:cubicBezTo>
                  <a:cubicBezTo>
                    <a:pt x="65547" y="8786"/>
                    <a:pt x="60680" y="17947"/>
                    <a:pt x="57419" y="27721"/>
                  </a:cubicBezTo>
                  <a:cubicBezTo>
                    <a:pt x="53183" y="37463"/>
                    <a:pt x="49371" y="47205"/>
                    <a:pt x="45770" y="56948"/>
                  </a:cubicBezTo>
                  <a:cubicBezTo>
                    <a:pt x="37934" y="78126"/>
                    <a:pt x="30945" y="99305"/>
                    <a:pt x="24592" y="120484"/>
                  </a:cubicBezTo>
                  <a:cubicBezTo>
                    <a:pt x="12579" y="163163"/>
                    <a:pt x="4357" y="206819"/>
                    <a:pt x="24" y="250945"/>
                  </a:cubicBezTo>
                  <a:cubicBezTo>
                    <a:pt x="24" y="258993"/>
                    <a:pt x="11461" y="258993"/>
                    <a:pt x="12308" y="250945"/>
                  </a:cubicBezTo>
                  <a:close/>
                </a:path>
              </a:pathLst>
            </a:custGeom>
            <a:solidFill>
              <a:srgbClr val="000000"/>
            </a:solidFill>
            <a:ln w="21168"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53584403-F54C-4FD2-B532-BB65FFC0E5E8}"/>
                </a:ext>
              </a:extLst>
            </p:cNvPr>
            <p:cNvSpPr/>
            <p:nvPr/>
          </p:nvSpPr>
          <p:spPr>
            <a:xfrm>
              <a:off x="980362" y="183872"/>
              <a:ext cx="69635" cy="254317"/>
            </a:xfrm>
            <a:custGeom>
              <a:avLst/>
              <a:gdLst>
                <a:gd name="connsiteX0" fmla="*/ 5110 w 69635"/>
                <a:gd name="connsiteY0" fmla="*/ 253053 h 254317"/>
                <a:gd name="connsiteX1" fmla="*/ 24171 w 69635"/>
                <a:gd name="connsiteY1" fmla="*/ 124498 h 254317"/>
                <a:gd name="connsiteX2" fmla="*/ 41326 w 69635"/>
                <a:gd name="connsiteY2" fmla="*/ 63503 h 254317"/>
                <a:gd name="connsiteX3" fmla="*/ 69070 w 69635"/>
                <a:gd name="connsiteY3" fmla="*/ 3778 h 254317"/>
                <a:gd name="connsiteX4" fmla="*/ 66529 w 69635"/>
                <a:gd name="connsiteY4" fmla="*/ 390 h 254317"/>
                <a:gd name="connsiteX5" fmla="*/ 36243 w 69635"/>
                <a:gd name="connsiteY5" fmla="*/ 50372 h 254317"/>
                <a:gd name="connsiteX6" fmla="*/ 16123 w 69635"/>
                <a:gd name="connsiteY6" fmla="*/ 117085 h 254317"/>
                <a:gd name="connsiteX7" fmla="*/ 27 w 69635"/>
                <a:gd name="connsiteY7" fmla="*/ 253053 h 254317"/>
                <a:gd name="connsiteX8" fmla="*/ 4475 w 69635"/>
                <a:gd name="connsiteY8" fmla="*/ 253688 h 254317"/>
                <a:gd name="connsiteX9" fmla="*/ 5110 w 69635"/>
                <a:gd name="connsiteY9" fmla="*/ 253053 h 25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35" h="254317">
                  <a:moveTo>
                    <a:pt x="5110" y="253053"/>
                  </a:moveTo>
                  <a:cubicBezTo>
                    <a:pt x="8270" y="209789"/>
                    <a:pt x="14641" y="166817"/>
                    <a:pt x="24171" y="124498"/>
                  </a:cubicBezTo>
                  <a:cubicBezTo>
                    <a:pt x="28830" y="103319"/>
                    <a:pt x="34760" y="83622"/>
                    <a:pt x="41326" y="63503"/>
                  </a:cubicBezTo>
                  <a:cubicBezTo>
                    <a:pt x="46981" y="42115"/>
                    <a:pt x="56373" y="21895"/>
                    <a:pt x="69070" y="3778"/>
                  </a:cubicBezTo>
                  <a:cubicBezTo>
                    <a:pt x="70553" y="2084"/>
                    <a:pt x="69070" y="-1093"/>
                    <a:pt x="66529" y="390"/>
                  </a:cubicBezTo>
                  <a:cubicBezTo>
                    <a:pt x="51460" y="13477"/>
                    <a:pt x="40868" y="30956"/>
                    <a:pt x="36243" y="50372"/>
                  </a:cubicBezTo>
                  <a:cubicBezTo>
                    <a:pt x="28415" y="72256"/>
                    <a:pt x="21700" y="94522"/>
                    <a:pt x="16123" y="117085"/>
                  </a:cubicBezTo>
                  <a:cubicBezTo>
                    <a:pt x="5282" y="161590"/>
                    <a:pt x="-121" y="207247"/>
                    <a:pt x="27" y="253053"/>
                  </a:cubicBezTo>
                  <a:cubicBezTo>
                    <a:pt x="1080" y="254457"/>
                    <a:pt x="3071" y="254741"/>
                    <a:pt x="4475" y="253688"/>
                  </a:cubicBezTo>
                  <a:cubicBezTo>
                    <a:pt x="4716" y="253508"/>
                    <a:pt x="4930" y="253294"/>
                    <a:pt x="5110" y="253053"/>
                  </a:cubicBezTo>
                  <a:close/>
                </a:path>
              </a:pathLst>
            </a:custGeom>
            <a:solidFill>
              <a:srgbClr val="000000"/>
            </a:solidFill>
            <a:ln w="21168"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530FC20E-4F12-4E72-B333-A9D67910C367}"/>
                </a:ext>
              </a:extLst>
            </p:cNvPr>
            <p:cNvSpPr/>
            <p:nvPr/>
          </p:nvSpPr>
          <p:spPr>
            <a:xfrm>
              <a:off x="992618" y="191910"/>
              <a:ext cx="74579" cy="257000"/>
            </a:xfrm>
            <a:custGeom>
              <a:avLst/>
              <a:gdLst>
                <a:gd name="connsiteX0" fmla="*/ 8950 w 74579"/>
                <a:gd name="connsiteY0" fmla="*/ 252427 h 257000"/>
                <a:gd name="connsiteX1" fmla="*/ 74604 w 74579"/>
                <a:gd name="connsiteY1" fmla="*/ 2517 h 257000"/>
                <a:gd name="connsiteX2" fmla="*/ 70792 w 74579"/>
                <a:gd name="connsiteY2" fmla="*/ 1034 h 257000"/>
                <a:gd name="connsiteX3" fmla="*/ 55 w 74579"/>
                <a:gd name="connsiteY3" fmla="*/ 252215 h 257000"/>
                <a:gd name="connsiteX4" fmla="*/ 8950 w 74579"/>
                <a:gd name="connsiteY4" fmla="*/ 252427 h 25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79" h="257000">
                  <a:moveTo>
                    <a:pt x="8950" y="252427"/>
                  </a:moveTo>
                  <a:cubicBezTo>
                    <a:pt x="16578" y="166015"/>
                    <a:pt x="38776" y="81520"/>
                    <a:pt x="74604" y="2517"/>
                  </a:cubicBezTo>
                  <a:cubicBezTo>
                    <a:pt x="74604" y="399"/>
                    <a:pt x="71851" y="-1083"/>
                    <a:pt x="70792" y="1034"/>
                  </a:cubicBezTo>
                  <a:cubicBezTo>
                    <a:pt x="31450" y="79500"/>
                    <a:pt x="7442" y="164751"/>
                    <a:pt x="55" y="252215"/>
                  </a:cubicBezTo>
                  <a:cubicBezTo>
                    <a:pt x="-581" y="258569"/>
                    <a:pt x="8950" y="258569"/>
                    <a:pt x="8950" y="252427"/>
                  </a:cubicBezTo>
                  <a:close/>
                </a:path>
              </a:pathLst>
            </a:custGeom>
            <a:solidFill>
              <a:srgbClr val="000000"/>
            </a:solidFill>
            <a:ln w="21168"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6D857138-E4C3-4E8C-AE93-787552B31A23}"/>
                </a:ext>
              </a:extLst>
            </p:cNvPr>
            <p:cNvSpPr/>
            <p:nvPr/>
          </p:nvSpPr>
          <p:spPr>
            <a:xfrm>
              <a:off x="982479" y="191698"/>
              <a:ext cx="73493" cy="252870"/>
            </a:xfrm>
            <a:custGeom>
              <a:avLst/>
              <a:gdLst>
                <a:gd name="connsiteX0" fmla="*/ 9982 w 73493"/>
                <a:gd name="connsiteY0" fmla="*/ 248615 h 252870"/>
                <a:gd name="connsiteX1" fmla="*/ 73518 w 73493"/>
                <a:gd name="connsiteY1" fmla="*/ 2517 h 252870"/>
                <a:gd name="connsiteX2" fmla="*/ 69918 w 73493"/>
                <a:gd name="connsiteY2" fmla="*/ 1034 h 252870"/>
                <a:gd name="connsiteX3" fmla="*/ 28 w 73493"/>
                <a:gd name="connsiteY3" fmla="*/ 248403 h 252870"/>
                <a:gd name="connsiteX4" fmla="*/ 9982 w 73493"/>
                <a:gd name="connsiteY4" fmla="*/ 248615 h 25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93" h="252870">
                  <a:moveTo>
                    <a:pt x="9982" y="248615"/>
                  </a:moveTo>
                  <a:cubicBezTo>
                    <a:pt x="21372" y="164361"/>
                    <a:pt x="42699" y="81754"/>
                    <a:pt x="73518" y="2517"/>
                  </a:cubicBezTo>
                  <a:cubicBezTo>
                    <a:pt x="73518" y="399"/>
                    <a:pt x="70765" y="-1083"/>
                    <a:pt x="69918" y="1034"/>
                  </a:cubicBezTo>
                  <a:cubicBezTo>
                    <a:pt x="34174" y="79456"/>
                    <a:pt x="10607" y="162872"/>
                    <a:pt x="28" y="248403"/>
                  </a:cubicBezTo>
                  <a:cubicBezTo>
                    <a:pt x="-184" y="254333"/>
                    <a:pt x="9135" y="254333"/>
                    <a:pt x="9982" y="248615"/>
                  </a:cubicBezTo>
                  <a:close/>
                </a:path>
              </a:pathLst>
            </a:custGeom>
            <a:solidFill>
              <a:srgbClr val="000000"/>
            </a:solidFill>
            <a:ln w="21168"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297A4DAE-7D1A-4449-B530-4D45E64AD798}"/>
                </a:ext>
              </a:extLst>
            </p:cNvPr>
            <p:cNvSpPr/>
            <p:nvPr/>
          </p:nvSpPr>
          <p:spPr>
            <a:xfrm>
              <a:off x="1006626" y="183054"/>
              <a:ext cx="47229" cy="161524"/>
            </a:xfrm>
            <a:custGeom>
              <a:avLst/>
              <a:gdLst>
                <a:gd name="connsiteX0" fmla="*/ 4684 w 47229"/>
                <a:gd name="connsiteY0" fmla="*/ 159201 h 161524"/>
                <a:gd name="connsiteX1" fmla="*/ 16121 w 47229"/>
                <a:gd name="connsiteY1" fmla="*/ 78722 h 161524"/>
                <a:gd name="connsiteX2" fmla="*/ 29887 w 47229"/>
                <a:gd name="connsiteY2" fmla="*/ 40388 h 161524"/>
                <a:gd name="connsiteX3" fmla="*/ 38994 w 47229"/>
                <a:gd name="connsiteY3" fmla="*/ 23445 h 161524"/>
                <a:gd name="connsiteX4" fmla="*/ 47253 w 47229"/>
                <a:gd name="connsiteY4" fmla="*/ 5232 h 161524"/>
                <a:gd name="connsiteX5" fmla="*/ 41889 w 47229"/>
                <a:gd name="connsiteY5" fmla="*/ 7 h 161524"/>
                <a:gd name="connsiteX6" fmla="*/ 38358 w 47229"/>
                <a:gd name="connsiteY6" fmla="*/ 1419 h 161524"/>
                <a:gd name="connsiteX7" fmla="*/ 29463 w 47229"/>
                <a:gd name="connsiteY7" fmla="*/ 19421 h 161524"/>
                <a:gd name="connsiteX8" fmla="*/ 23957 w 47229"/>
                <a:gd name="connsiteY8" fmla="*/ 38906 h 161524"/>
                <a:gd name="connsiteX9" fmla="*/ 12308 w 47229"/>
                <a:gd name="connsiteY9" fmla="*/ 78722 h 161524"/>
                <a:gd name="connsiteX10" fmla="*/ 25 w 47229"/>
                <a:gd name="connsiteY10" fmla="*/ 159201 h 161524"/>
                <a:gd name="connsiteX11" fmla="*/ 2354 w 47229"/>
                <a:gd name="connsiteY11" fmla="*/ 161531 h 161524"/>
                <a:gd name="connsiteX12" fmla="*/ 4684 w 47229"/>
                <a:gd name="connsiteY12" fmla="*/ 159201 h 16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9" h="161524">
                  <a:moveTo>
                    <a:pt x="4684" y="159201"/>
                  </a:moveTo>
                  <a:cubicBezTo>
                    <a:pt x="6912" y="132173"/>
                    <a:pt x="10731" y="105300"/>
                    <a:pt x="16121" y="78722"/>
                  </a:cubicBezTo>
                  <a:cubicBezTo>
                    <a:pt x="18618" y="65287"/>
                    <a:pt x="23266" y="52343"/>
                    <a:pt x="29887" y="40388"/>
                  </a:cubicBezTo>
                  <a:cubicBezTo>
                    <a:pt x="33064" y="34882"/>
                    <a:pt x="36029" y="29164"/>
                    <a:pt x="38994" y="23445"/>
                  </a:cubicBezTo>
                  <a:cubicBezTo>
                    <a:pt x="41959" y="17727"/>
                    <a:pt x="47253" y="11373"/>
                    <a:pt x="47253" y="5232"/>
                  </a:cubicBezTo>
                  <a:cubicBezTo>
                    <a:pt x="47215" y="2308"/>
                    <a:pt x="44814" y="-32"/>
                    <a:pt x="41889" y="7"/>
                  </a:cubicBezTo>
                  <a:cubicBezTo>
                    <a:pt x="40578" y="24"/>
                    <a:pt x="39320" y="527"/>
                    <a:pt x="38358" y="1419"/>
                  </a:cubicBezTo>
                  <a:cubicBezTo>
                    <a:pt x="33993" y="6620"/>
                    <a:pt x="30941" y="12794"/>
                    <a:pt x="29463" y="19421"/>
                  </a:cubicBezTo>
                  <a:cubicBezTo>
                    <a:pt x="26987" y="25718"/>
                    <a:pt x="25143" y="32245"/>
                    <a:pt x="23957" y="38906"/>
                  </a:cubicBezTo>
                  <a:cubicBezTo>
                    <a:pt x="21415" y="52460"/>
                    <a:pt x="16121" y="65379"/>
                    <a:pt x="12308" y="78722"/>
                  </a:cubicBezTo>
                  <a:cubicBezTo>
                    <a:pt x="4121" y="104762"/>
                    <a:pt x="-22" y="131904"/>
                    <a:pt x="25" y="159201"/>
                  </a:cubicBezTo>
                  <a:cubicBezTo>
                    <a:pt x="25" y="160488"/>
                    <a:pt x="1067" y="161531"/>
                    <a:pt x="2354" y="161531"/>
                  </a:cubicBezTo>
                  <a:cubicBezTo>
                    <a:pt x="3642" y="161531"/>
                    <a:pt x="4684" y="160488"/>
                    <a:pt x="4684" y="159201"/>
                  </a:cubicBezTo>
                  <a:close/>
                </a:path>
              </a:pathLst>
            </a:custGeom>
            <a:solidFill>
              <a:srgbClr val="000000"/>
            </a:solidFill>
            <a:ln w="21168"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78B6B5CB-5637-426F-9BEF-9816EF0D9813}"/>
                </a:ext>
              </a:extLst>
            </p:cNvPr>
            <p:cNvSpPr/>
            <p:nvPr/>
          </p:nvSpPr>
          <p:spPr>
            <a:xfrm>
              <a:off x="1071686" y="299417"/>
              <a:ext cx="268304" cy="157650"/>
            </a:xfrm>
            <a:custGeom>
              <a:avLst/>
              <a:gdLst>
                <a:gd name="connsiteX0" fmla="*/ 14597 w 268304"/>
                <a:gd name="connsiteY0" fmla="*/ 70159 h 157650"/>
                <a:gd name="connsiteX1" fmla="*/ 84276 w 268304"/>
                <a:gd name="connsiteY1" fmla="*/ 124589 h 157650"/>
                <a:gd name="connsiteX2" fmla="*/ 192499 w 268304"/>
                <a:gd name="connsiteY2" fmla="*/ 157627 h 157650"/>
                <a:gd name="connsiteX3" fmla="*/ 245023 w 268304"/>
                <a:gd name="connsiteY3" fmla="*/ 147250 h 157650"/>
                <a:gd name="connsiteX4" fmla="*/ 254553 w 268304"/>
                <a:gd name="connsiteY4" fmla="*/ 141955 h 157650"/>
                <a:gd name="connsiteX5" fmla="*/ 267684 w 268304"/>
                <a:gd name="connsiteY5" fmla="*/ 126706 h 157650"/>
                <a:gd name="connsiteX6" fmla="*/ 266413 w 268304"/>
                <a:gd name="connsiteY6" fmla="*/ 108281 h 157650"/>
                <a:gd name="connsiteX7" fmla="*/ 249894 w 268304"/>
                <a:gd name="connsiteY7" fmla="*/ 80113 h 157650"/>
                <a:gd name="connsiteX8" fmla="*/ 216220 w 268304"/>
                <a:gd name="connsiteY8" fmla="*/ 52157 h 157650"/>
                <a:gd name="connsiteX9" fmla="*/ 173862 w 268304"/>
                <a:gd name="connsiteY9" fmla="*/ 29072 h 157650"/>
                <a:gd name="connsiteX10" fmla="*/ 131504 w 268304"/>
                <a:gd name="connsiteY10" fmla="*/ 11706 h 157650"/>
                <a:gd name="connsiteX11" fmla="*/ 82581 w 268304"/>
                <a:gd name="connsiteY11" fmla="*/ 2810 h 157650"/>
                <a:gd name="connsiteX12" fmla="*/ 35776 w 268304"/>
                <a:gd name="connsiteY12" fmla="*/ 1116 h 157650"/>
                <a:gd name="connsiteX13" fmla="*/ 11632 w 268304"/>
                <a:gd name="connsiteY13" fmla="*/ 13400 h 157650"/>
                <a:gd name="connsiteX14" fmla="*/ 6338 w 268304"/>
                <a:gd name="connsiteY14" fmla="*/ 18483 h 157650"/>
                <a:gd name="connsiteX15" fmla="*/ 3373 w 268304"/>
                <a:gd name="connsiteY15" fmla="*/ 53216 h 157650"/>
                <a:gd name="connsiteX16" fmla="*/ 14597 w 268304"/>
                <a:gd name="connsiteY16" fmla="*/ 70159 h 157650"/>
                <a:gd name="connsiteX17" fmla="*/ 145059 w 268304"/>
                <a:gd name="connsiteY17" fmla="*/ 111246 h 157650"/>
                <a:gd name="connsiteX18" fmla="*/ 78134 w 268304"/>
                <a:gd name="connsiteY18" fmla="*/ 84772 h 157650"/>
                <a:gd name="connsiteX19" fmla="*/ 47636 w 268304"/>
                <a:gd name="connsiteY19" fmla="*/ 63594 h 157650"/>
                <a:gd name="connsiteX20" fmla="*/ 37471 w 268304"/>
                <a:gd name="connsiteY20" fmla="*/ 55757 h 157650"/>
                <a:gd name="connsiteX21" fmla="*/ 82370 w 268304"/>
                <a:gd name="connsiteY21" fmla="*/ 83078 h 157650"/>
                <a:gd name="connsiteX22" fmla="*/ 148024 w 268304"/>
                <a:gd name="connsiteY22" fmla="*/ 111246 h 157650"/>
                <a:gd name="connsiteX23" fmla="*/ 192288 w 268304"/>
                <a:gd name="connsiteY23" fmla="*/ 111246 h 157650"/>
                <a:gd name="connsiteX24" fmla="*/ 191017 w 268304"/>
                <a:gd name="connsiteY24" fmla="*/ 107857 h 157650"/>
                <a:gd name="connsiteX25" fmla="*/ 159037 w 268304"/>
                <a:gd name="connsiteY25" fmla="*/ 88585 h 157650"/>
                <a:gd name="connsiteX26" fmla="*/ 120068 w 268304"/>
                <a:gd name="connsiteY26" fmla="*/ 70794 h 157650"/>
                <a:gd name="connsiteX27" fmla="*/ 105454 w 268304"/>
                <a:gd name="connsiteY27" fmla="*/ 66347 h 157650"/>
                <a:gd name="connsiteX28" fmla="*/ 188052 w 268304"/>
                <a:gd name="connsiteY28" fmla="*/ 104469 h 157650"/>
                <a:gd name="connsiteX29" fmla="*/ 194829 w 268304"/>
                <a:gd name="connsiteY29" fmla="*/ 109552 h 157650"/>
                <a:gd name="connsiteX30" fmla="*/ 191440 w 268304"/>
                <a:gd name="connsiteY30" fmla="*/ 111881 h 157650"/>
                <a:gd name="connsiteX31" fmla="*/ 209019 w 268304"/>
                <a:gd name="connsiteY31" fmla="*/ 117811 h 157650"/>
                <a:gd name="connsiteX32" fmla="*/ 206477 w 268304"/>
                <a:gd name="connsiteY32" fmla="*/ 117811 h 157650"/>
                <a:gd name="connsiteX33" fmla="*/ 209231 w 268304"/>
                <a:gd name="connsiteY33" fmla="*/ 111881 h 157650"/>
                <a:gd name="connsiteX34" fmla="*/ 185299 w 268304"/>
                <a:gd name="connsiteY34" fmla="*/ 85408 h 157650"/>
                <a:gd name="connsiteX35" fmla="*/ 94442 w 268304"/>
                <a:gd name="connsiteY35" fmla="*/ 47710 h 157650"/>
                <a:gd name="connsiteX36" fmla="*/ 56955 w 268304"/>
                <a:gd name="connsiteY36" fmla="*/ 43050 h 157650"/>
                <a:gd name="connsiteX37" fmla="*/ 55684 w 268304"/>
                <a:gd name="connsiteY37" fmla="*/ 43050 h 157650"/>
                <a:gd name="connsiteX38" fmla="*/ 131504 w 268304"/>
                <a:gd name="connsiteY38" fmla="*/ 58723 h 157650"/>
                <a:gd name="connsiteX39" fmla="*/ 195041 w 268304"/>
                <a:gd name="connsiteY39" fmla="*/ 84984 h 157650"/>
                <a:gd name="connsiteX40" fmla="*/ 213678 w 268304"/>
                <a:gd name="connsiteY40" fmla="*/ 107434 h 157650"/>
                <a:gd name="connsiteX41" fmla="*/ 208172 w 268304"/>
                <a:gd name="connsiteY41" fmla="*/ 118447 h 157650"/>
                <a:gd name="connsiteX42" fmla="*/ 232315 w 268304"/>
                <a:gd name="connsiteY42" fmla="*/ 124377 h 157650"/>
                <a:gd name="connsiteX43" fmla="*/ 224056 w 268304"/>
                <a:gd name="connsiteY43" fmla="*/ 126071 h 157650"/>
                <a:gd name="connsiteX44" fmla="*/ 228927 w 268304"/>
                <a:gd name="connsiteY44" fmla="*/ 109763 h 157650"/>
                <a:gd name="connsiteX45" fmla="*/ 236763 w 268304"/>
                <a:gd name="connsiteY45" fmla="*/ 118659 h 157650"/>
                <a:gd name="connsiteX46" fmla="*/ 238881 w 268304"/>
                <a:gd name="connsiteY46" fmla="*/ 121412 h 157650"/>
                <a:gd name="connsiteX47" fmla="*/ 231468 w 268304"/>
                <a:gd name="connsiteY47" fmla="*/ 125012 h 157650"/>
                <a:gd name="connsiteX48" fmla="*/ 214949 w 268304"/>
                <a:gd name="connsiteY48" fmla="*/ 82019 h 157650"/>
                <a:gd name="connsiteX49" fmla="*/ 197582 w 268304"/>
                <a:gd name="connsiteY49" fmla="*/ 68253 h 157650"/>
                <a:gd name="connsiteX50" fmla="*/ 106937 w 268304"/>
                <a:gd name="connsiteY50" fmla="*/ 29284 h 157650"/>
                <a:gd name="connsiteX51" fmla="*/ 56955 w 268304"/>
                <a:gd name="connsiteY51" fmla="*/ 21236 h 157650"/>
                <a:gd name="connsiteX52" fmla="*/ 56955 w 268304"/>
                <a:gd name="connsiteY52" fmla="*/ 21236 h 157650"/>
                <a:gd name="connsiteX53" fmla="*/ 64368 w 268304"/>
                <a:gd name="connsiteY53" fmla="*/ 21236 h 157650"/>
                <a:gd name="connsiteX54" fmla="*/ 65638 w 268304"/>
                <a:gd name="connsiteY54" fmla="*/ 21236 h 157650"/>
                <a:gd name="connsiteX55" fmla="*/ 72839 w 268304"/>
                <a:gd name="connsiteY55" fmla="*/ 21236 h 157650"/>
                <a:gd name="connsiteX56" fmla="*/ 97830 w 268304"/>
                <a:gd name="connsiteY56" fmla="*/ 23989 h 157650"/>
                <a:gd name="connsiteX57" fmla="*/ 115832 w 268304"/>
                <a:gd name="connsiteY57" fmla="*/ 29496 h 157650"/>
                <a:gd name="connsiteX58" fmla="*/ 194617 w 268304"/>
                <a:gd name="connsiteY58" fmla="*/ 63170 h 157650"/>
                <a:gd name="connsiteX59" fmla="*/ 235492 w 268304"/>
                <a:gd name="connsiteY59" fmla="*/ 96844 h 157650"/>
                <a:gd name="connsiteX60" fmla="*/ 239516 w 268304"/>
                <a:gd name="connsiteY60" fmla="*/ 101927 h 157650"/>
                <a:gd name="connsiteX61" fmla="*/ 214102 w 268304"/>
                <a:gd name="connsiteY61" fmla="*/ 81596 h 15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68304" h="157650">
                  <a:moveTo>
                    <a:pt x="14597" y="70159"/>
                  </a:moveTo>
                  <a:cubicBezTo>
                    <a:pt x="32485" y="94258"/>
                    <a:pt x="56563" y="113067"/>
                    <a:pt x="84276" y="124589"/>
                  </a:cubicBezTo>
                  <a:cubicBezTo>
                    <a:pt x="117461" y="143476"/>
                    <a:pt x="154424" y="154760"/>
                    <a:pt x="192499" y="157627"/>
                  </a:cubicBezTo>
                  <a:cubicBezTo>
                    <a:pt x="210552" y="158017"/>
                    <a:pt x="228474" y="154476"/>
                    <a:pt x="245023" y="147250"/>
                  </a:cubicBezTo>
                  <a:cubicBezTo>
                    <a:pt x="248413" y="145903"/>
                    <a:pt x="251618" y="144124"/>
                    <a:pt x="254553" y="141955"/>
                  </a:cubicBezTo>
                  <a:cubicBezTo>
                    <a:pt x="262178" y="141955"/>
                    <a:pt x="266413" y="133484"/>
                    <a:pt x="267684" y="126706"/>
                  </a:cubicBezTo>
                  <a:cubicBezTo>
                    <a:pt x="268859" y="120558"/>
                    <a:pt x="268423" y="114209"/>
                    <a:pt x="266413" y="108281"/>
                  </a:cubicBezTo>
                  <a:cubicBezTo>
                    <a:pt x="263558" y="97569"/>
                    <a:pt x="257849" y="87833"/>
                    <a:pt x="249894" y="80113"/>
                  </a:cubicBezTo>
                  <a:cubicBezTo>
                    <a:pt x="239910" y="69392"/>
                    <a:pt x="228592" y="59997"/>
                    <a:pt x="216220" y="52157"/>
                  </a:cubicBezTo>
                  <a:cubicBezTo>
                    <a:pt x="202693" y="43422"/>
                    <a:pt x="188535" y="35706"/>
                    <a:pt x="173862" y="29072"/>
                  </a:cubicBezTo>
                  <a:cubicBezTo>
                    <a:pt x="160166" y="22300"/>
                    <a:pt x="146012" y="16497"/>
                    <a:pt x="131504" y="11706"/>
                  </a:cubicBezTo>
                  <a:cubicBezTo>
                    <a:pt x="115514" y="7204"/>
                    <a:pt x="99133" y="4225"/>
                    <a:pt x="82581" y="2810"/>
                  </a:cubicBezTo>
                  <a:cubicBezTo>
                    <a:pt x="67167" y="-231"/>
                    <a:pt x="51370" y="-803"/>
                    <a:pt x="35776" y="1116"/>
                  </a:cubicBezTo>
                  <a:cubicBezTo>
                    <a:pt x="26729" y="2846"/>
                    <a:pt x="18357" y="7105"/>
                    <a:pt x="11632" y="13400"/>
                  </a:cubicBezTo>
                  <a:cubicBezTo>
                    <a:pt x="9716" y="14928"/>
                    <a:pt x="7943" y="16629"/>
                    <a:pt x="6338" y="18483"/>
                  </a:cubicBezTo>
                  <a:cubicBezTo>
                    <a:pt x="-852" y="28675"/>
                    <a:pt x="-1986" y="41953"/>
                    <a:pt x="3373" y="53216"/>
                  </a:cubicBezTo>
                  <a:cubicBezTo>
                    <a:pt x="6287" y="59371"/>
                    <a:pt x="10067" y="65076"/>
                    <a:pt x="14597" y="70159"/>
                  </a:cubicBezTo>
                  <a:close/>
                  <a:moveTo>
                    <a:pt x="145059" y="111246"/>
                  </a:moveTo>
                  <a:cubicBezTo>
                    <a:pt x="121625" y="105589"/>
                    <a:pt x="99097" y="96679"/>
                    <a:pt x="78134" y="84772"/>
                  </a:cubicBezTo>
                  <a:cubicBezTo>
                    <a:pt x="67498" y="78415"/>
                    <a:pt x="57309" y="71339"/>
                    <a:pt x="47636" y="63594"/>
                  </a:cubicBezTo>
                  <a:cubicBezTo>
                    <a:pt x="45095" y="61688"/>
                    <a:pt x="41283" y="58934"/>
                    <a:pt x="37471" y="55757"/>
                  </a:cubicBezTo>
                  <a:cubicBezTo>
                    <a:pt x="51826" y="65832"/>
                    <a:pt x="66824" y="74960"/>
                    <a:pt x="82370" y="83078"/>
                  </a:cubicBezTo>
                  <a:cubicBezTo>
                    <a:pt x="103451" y="94241"/>
                    <a:pt x="125409" y="103662"/>
                    <a:pt x="148024" y="111246"/>
                  </a:cubicBezTo>
                  <a:close/>
                  <a:moveTo>
                    <a:pt x="192288" y="111246"/>
                  </a:moveTo>
                  <a:cubicBezTo>
                    <a:pt x="192275" y="110003"/>
                    <a:pt x="191826" y="108802"/>
                    <a:pt x="191017" y="107857"/>
                  </a:cubicBezTo>
                  <a:cubicBezTo>
                    <a:pt x="181488" y="99718"/>
                    <a:pt x="170683" y="93206"/>
                    <a:pt x="159037" y="88585"/>
                  </a:cubicBezTo>
                  <a:cubicBezTo>
                    <a:pt x="146118" y="82443"/>
                    <a:pt x="132987" y="76724"/>
                    <a:pt x="120068" y="70794"/>
                  </a:cubicBezTo>
                  <a:lnTo>
                    <a:pt x="105454" y="66347"/>
                  </a:lnTo>
                  <a:cubicBezTo>
                    <a:pt x="134785" y="74729"/>
                    <a:pt x="162644" y="87589"/>
                    <a:pt x="188052" y="104469"/>
                  </a:cubicBezTo>
                  <a:cubicBezTo>
                    <a:pt x="189323" y="104469"/>
                    <a:pt x="194617" y="108069"/>
                    <a:pt x="194829" y="109552"/>
                  </a:cubicBezTo>
                  <a:cubicBezTo>
                    <a:pt x="195041" y="111034"/>
                    <a:pt x="193558" y="112093"/>
                    <a:pt x="191440" y="111881"/>
                  </a:cubicBezTo>
                  <a:close/>
                  <a:moveTo>
                    <a:pt x="209019" y="117811"/>
                  </a:moveTo>
                  <a:lnTo>
                    <a:pt x="206477" y="117811"/>
                  </a:lnTo>
                  <a:cubicBezTo>
                    <a:pt x="207932" y="116132"/>
                    <a:pt x="208888" y="114078"/>
                    <a:pt x="209231" y="111881"/>
                  </a:cubicBezTo>
                  <a:cubicBezTo>
                    <a:pt x="211348" y="99174"/>
                    <a:pt x="194194" y="90702"/>
                    <a:pt x="185299" y="85408"/>
                  </a:cubicBezTo>
                  <a:cubicBezTo>
                    <a:pt x="157311" y="67895"/>
                    <a:pt x="126606" y="55156"/>
                    <a:pt x="94442" y="47710"/>
                  </a:cubicBezTo>
                  <a:cubicBezTo>
                    <a:pt x="82050" y="45414"/>
                    <a:pt x="69531" y="43858"/>
                    <a:pt x="56955" y="43050"/>
                  </a:cubicBezTo>
                  <a:lnTo>
                    <a:pt x="55684" y="43050"/>
                  </a:lnTo>
                  <a:cubicBezTo>
                    <a:pt x="81794" y="42740"/>
                    <a:pt x="107659" y="48087"/>
                    <a:pt x="131504" y="58723"/>
                  </a:cubicBezTo>
                  <a:cubicBezTo>
                    <a:pt x="153433" y="65538"/>
                    <a:pt x="174699" y="74329"/>
                    <a:pt x="195041" y="84984"/>
                  </a:cubicBezTo>
                  <a:cubicBezTo>
                    <a:pt x="203716" y="90025"/>
                    <a:pt x="210321" y="97980"/>
                    <a:pt x="213678" y="107434"/>
                  </a:cubicBezTo>
                  <a:cubicBezTo>
                    <a:pt x="212831" y="111034"/>
                    <a:pt x="213678" y="115905"/>
                    <a:pt x="208172" y="118447"/>
                  </a:cubicBezTo>
                  <a:close/>
                  <a:moveTo>
                    <a:pt x="232315" y="124377"/>
                  </a:moveTo>
                  <a:lnTo>
                    <a:pt x="224056" y="126071"/>
                  </a:lnTo>
                  <a:cubicBezTo>
                    <a:pt x="227588" y="121397"/>
                    <a:pt x="229317" y="115609"/>
                    <a:pt x="228927" y="109763"/>
                  </a:cubicBezTo>
                  <a:cubicBezTo>
                    <a:pt x="231680" y="112517"/>
                    <a:pt x="234222" y="115693"/>
                    <a:pt x="236763" y="118659"/>
                  </a:cubicBezTo>
                  <a:cubicBezTo>
                    <a:pt x="237386" y="119639"/>
                    <a:pt x="238093" y="120560"/>
                    <a:pt x="238881" y="121412"/>
                  </a:cubicBezTo>
                  <a:cubicBezTo>
                    <a:pt x="236606" y="122979"/>
                    <a:pt x="234107" y="124195"/>
                    <a:pt x="231468" y="125012"/>
                  </a:cubicBezTo>
                  <a:close/>
                  <a:moveTo>
                    <a:pt x="214949" y="82019"/>
                  </a:moveTo>
                  <a:cubicBezTo>
                    <a:pt x="209703" y="76784"/>
                    <a:pt x="203877" y="72165"/>
                    <a:pt x="197582" y="68253"/>
                  </a:cubicBezTo>
                  <a:cubicBezTo>
                    <a:pt x="169662" y="50469"/>
                    <a:pt x="139053" y="37310"/>
                    <a:pt x="106937" y="29284"/>
                  </a:cubicBezTo>
                  <a:cubicBezTo>
                    <a:pt x="90551" y="25114"/>
                    <a:pt x="73822" y="22421"/>
                    <a:pt x="56955" y="21236"/>
                  </a:cubicBezTo>
                  <a:lnTo>
                    <a:pt x="56955" y="21236"/>
                  </a:lnTo>
                  <a:lnTo>
                    <a:pt x="64368" y="21236"/>
                  </a:lnTo>
                  <a:lnTo>
                    <a:pt x="65638" y="21236"/>
                  </a:lnTo>
                  <a:lnTo>
                    <a:pt x="72839" y="21236"/>
                  </a:lnTo>
                  <a:lnTo>
                    <a:pt x="97830" y="23989"/>
                  </a:lnTo>
                  <a:cubicBezTo>
                    <a:pt x="103972" y="25684"/>
                    <a:pt x="109902" y="27378"/>
                    <a:pt x="115832" y="29496"/>
                  </a:cubicBezTo>
                  <a:cubicBezTo>
                    <a:pt x="142899" y="38735"/>
                    <a:pt x="169234" y="49990"/>
                    <a:pt x="194617" y="63170"/>
                  </a:cubicBezTo>
                  <a:cubicBezTo>
                    <a:pt x="209466" y="72821"/>
                    <a:pt x="223177" y="84118"/>
                    <a:pt x="235492" y="96844"/>
                  </a:cubicBezTo>
                  <a:cubicBezTo>
                    <a:pt x="236962" y="98433"/>
                    <a:pt x="238307" y="100133"/>
                    <a:pt x="239516" y="101927"/>
                  </a:cubicBezTo>
                  <a:cubicBezTo>
                    <a:pt x="231864" y="94184"/>
                    <a:pt x="223336" y="87360"/>
                    <a:pt x="214102" y="81596"/>
                  </a:cubicBezTo>
                  <a:close/>
                </a:path>
              </a:pathLst>
            </a:custGeom>
            <a:solidFill>
              <a:srgbClr val="000000"/>
            </a:solidFill>
            <a:ln w="21168"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35B736EB-C3DC-4F26-839D-059F5DC3DF19}"/>
                </a:ext>
              </a:extLst>
            </p:cNvPr>
            <p:cNvSpPr/>
            <p:nvPr/>
          </p:nvSpPr>
          <p:spPr>
            <a:xfrm>
              <a:off x="772158" y="170701"/>
              <a:ext cx="801825" cy="409809"/>
            </a:xfrm>
            <a:custGeom>
              <a:avLst/>
              <a:gdLst>
                <a:gd name="connsiteX0" fmla="*/ 168839 w 801825"/>
                <a:gd name="connsiteY0" fmla="*/ 256058 h 409809"/>
                <a:gd name="connsiteX1" fmla="*/ 177946 w 801825"/>
                <a:gd name="connsiteY1" fmla="*/ 258388 h 409809"/>
                <a:gd name="connsiteX2" fmla="*/ 207596 w 801825"/>
                <a:gd name="connsiteY2" fmla="*/ 267283 h 409809"/>
                <a:gd name="connsiteX3" fmla="*/ 210985 w 801825"/>
                <a:gd name="connsiteY3" fmla="*/ 268977 h 409809"/>
                <a:gd name="connsiteX4" fmla="*/ 210985 w 801825"/>
                <a:gd name="connsiteY4" fmla="*/ 268977 h 409809"/>
                <a:gd name="connsiteX5" fmla="*/ 219880 w 801825"/>
                <a:gd name="connsiteY5" fmla="*/ 270671 h 409809"/>
                <a:gd name="connsiteX6" fmla="*/ 220939 w 801825"/>
                <a:gd name="connsiteY6" fmla="*/ 270671 h 409809"/>
                <a:gd name="connsiteX7" fmla="*/ 220939 w 801825"/>
                <a:gd name="connsiteY7" fmla="*/ 272789 h 409809"/>
                <a:gd name="connsiteX8" fmla="*/ 229410 w 801825"/>
                <a:gd name="connsiteY8" fmla="*/ 272789 h 409809"/>
                <a:gd name="connsiteX9" fmla="*/ 230681 w 801825"/>
                <a:gd name="connsiteY9" fmla="*/ 272789 h 409809"/>
                <a:gd name="connsiteX10" fmla="*/ 238306 w 801825"/>
                <a:gd name="connsiteY10" fmla="*/ 275331 h 409809"/>
                <a:gd name="connsiteX11" fmla="*/ 574201 w 801825"/>
                <a:gd name="connsiteY11" fmla="*/ 378683 h 409809"/>
                <a:gd name="connsiteX12" fmla="*/ 589450 w 801825"/>
                <a:gd name="connsiteY12" fmla="*/ 385672 h 409809"/>
                <a:gd name="connsiteX13" fmla="*/ 591991 w 801825"/>
                <a:gd name="connsiteY13" fmla="*/ 384401 h 409809"/>
                <a:gd name="connsiteX14" fmla="*/ 593474 w 801825"/>
                <a:gd name="connsiteY14" fmla="*/ 384401 h 409809"/>
                <a:gd name="connsiteX15" fmla="*/ 600251 w 801825"/>
                <a:gd name="connsiteY15" fmla="*/ 392661 h 409809"/>
                <a:gd name="connsiteX16" fmla="*/ 607939 w 801825"/>
                <a:gd name="connsiteY16" fmla="*/ 390154 h 409809"/>
                <a:gd name="connsiteX17" fmla="*/ 608299 w 801825"/>
                <a:gd name="connsiteY17" fmla="*/ 389273 h 409809"/>
                <a:gd name="connsiteX18" fmla="*/ 608299 w 801825"/>
                <a:gd name="connsiteY18" fmla="*/ 389273 h 409809"/>
                <a:gd name="connsiteX19" fmla="*/ 628207 w 801825"/>
                <a:gd name="connsiteY19" fmla="*/ 394567 h 409809"/>
                <a:gd name="connsiteX20" fmla="*/ 712922 w 801825"/>
                <a:gd name="connsiteY20" fmla="*/ 409816 h 409809"/>
                <a:gd name="connsiteX21" fmla="*/ 786413 w 801825"/>
                <a:gd name="connsiteY21" fmla="*/ 199511 h 409809"/>
                <a:gd name="connsiteX22" fmla="*/ 713981 w 801825"/>
                <a:gd name="connsiteY22" fmla="*/ 163295 h 409809"/>
                <a:gd name="connsiteX23" fmla="*/ 304595 w 801825"/>
                <a:gd name="connsiteY23" fmla="*/ 22032 h 409809"/>
                <a:gd name="connsiteX24" fmla="*/ 301630 w 801825"/>
                <a:gd name="connsiteY24" fmla="*/ 22032 h 409809"/>
                <a:gd name="connsiteX25" fmla="*/ 281934 w 801825"/>
                <a:gd name="connsiteY25" fmla="*/ 16102 h 409809"/>
                <a:gd name="connsiteX26" fmla="*/ 275057 w 801825"/>
                <a:gd name="connsiteY26" fmla="*/ 14007 h 409809"/>
                <a:gd name="connsiteX27" fmla="*/ 274733 w 801825"/>
                <a:gd name="connsiteY27" fmla="*/ 14196 h 409809"/>
                <a:gd name="connsiteX28" fmla="*/ 236399 w 801825"/>
                <a:gd name="connsiteY28" fmla="*/ 4030 h 409809"/>
                <a:gd name="connsiteX29" fmla="*/ 211197 w 801825"/>
                <a:gd name="connsiteY29" fmla="*/ 6 h 409809"/>
                <a:gd name="connsiteX30" fmla="*/ 16352 w 801825"/>
                <a:gd name="connsiteY30" fmla="*/ 54012 h 409809"/>
                <a:gd name="connsiteX31" fmla="*/ 4915 w 801825"/>
                <a:gd name="connsiteY31" fmla="*/ 117549 h 409809"/>
                <a:gd name="connsiteX32" fmla="*/ 168839 w 801825"/>
                <a:gd name="connsiteY32" fmla="*/ 256058 h 4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1825" h="409809">
                  <a:moveTo>
                    <a:pt x="168839" y="256058"/>
                  </a:moveTo>
                  <a:cubicBezTo>
                    <a:pt x="171916" y="256657"/>
                    <a:pt x="174958" y="257437"/>
                    <a:pt x="177946" y="258388"/>
                  </a:cubicBezTo>
                  <a:lnTo>
                    <a:pt x="207596" y="267283"/>
                  </a:lnTo>
                  <a:cubicBezTo>
                    <a:pt x="208170" y="268589"/>
                    <a:pt x="209596" y="269301"/>
                    <a:pt x="210985" y="268977"/>
                  </a:cubicBezTo>
                  <a:lnTo>
                    <a:pt x="210985" y="268977"/>
                  </a:lnTo>
                  <a:cubicBezTo>
                    <a:pt x="210985" y="274272"/>
                    <a:pt x="217974" y="274907"/>
                    <a:pt x="219880" y="270671"/>
                  </a:cubicBezTo>
                  <a:lnTo>
                    <a:pt x="220939" y="270671"/>
                  </a:lnTo>
                  <a:cubicBezTo>
                    <a:pt x="220939" y="270671"/>
                    <a:pt x="220939" y="272154"/>
                    <a:pt x="220939" y="272789"/>
                  </a:cubicBezTo>
                  <a:cubicBezTo>
                    <a:pt x="220939" y="278084"/>
                    <a:pt x="228775" y="278296"/>
                    <a:pt x="229410" y="272789"/>
                  </a:cubicBezTo>
                  <a:lnTo>
                    <a:pt x="230681" y="272789"/>
                  </a:lnTo>
                  <a:cubicBezTo>
                    <a:pt x="232098" y="275581"/>
                    <a:pt x="235497" y="276714"/>
                    <a:pt x="238306" y="275331"/>
                  </a:cubicBezTo>
                  <a:cubicBezTo>
                    <a:pt x="323021" y="301804"/>
                    <a:pt x="466401" y="348186"/>
                    <a:pt x="574201" y="378683"/>
                  </a:cubicBezTo>
                  <a:cubicBezTo>
                    <a:pt x="576732" y="384586"/>
                    <a:pt x="583327" y="387608"/>
                    <a:pt x="589450" y="385672"/>
                  </a:cubicBezTo>
                  <a:cubicBezTo>
                    <a:pt x="590435" y="385615"/>
                    <a:pt x="591354" y="385155"/>
                    <a:pt x="591991" y="384401"/>
                  </a:cubicBezTo>
                  <a:lnTo>
                    <a:pt x="593474" y="384401"/>
                  </a:lnTo>
                  <a:cubicBezTo>
                    <a:pt x="594550" y="387943"/>
                    <a:pt x="596988" y="390914"/>
                    <a:pt x="600251" y="392661"/>
                  </a:cubicBezTo>
                  <a:cubicBezTo>
                    <a:pt x="603066" y="394093"/>
                    <a:pt x="606510" y="392970"/>
                    <a:pt x="607939" y="390154"/>
                  </a:cubicBezTo>
                  <a:cubicBezTo>
                    <a:pt x="608083" y="389872"/>
                    <a:pt x="608204" y="389575"/>
                    <a:pt x="608299" y="389273"/>
                  </a:cubicBezTo>
                  <a:lnTo>
                    <a:pt x="608299" y="389273"/>
                  </a:lnTo>
                  <a:lnTo>
                    <a:pt x="628207" y="394567"/>
                  </a:lnTo>
                  <a:cubicBezTo>
                    <a:pt x="655568" y="403689"/>
                    <a:pt x="684098" y="408825"/>
                    <a:pt x="712922" y="409816"/>
                  </a:cubicBezTo>
                  <a:cubicBezTo>
                    <a:pt x="753162" y="398591"/>
                    <a:pt x="836183" y="267706"/>
                    <a:pt x="786413" y="199511"/>
                  </a:cubicBezTo>
                  <a:cubicBezTo>
                    <a:pt x="764186" y="183934"/>
                    <a:pt x="739779" y="171731"/>
                    <a:pt x="713981" y="163295"/>
                  </a:cubicBezTo>
                  <a:cubicBezTo>
                    <a:pt x="610629" y="121149"/>
                    <a:pt x="420020" y="56130"/>
                    <a:pt x="304595" y="22032"/>
                  </a:cubicBezTo>
                  <a:cubicBezTo>
                    <a:pt x="303771" y="21225"/>
                    <a:pt x="302454" y="21225"/>
                    <a:pt x="301630" y="22032"/>
                  </a:cubicBezTo>
                  <a:lnTo>
                    <a:pt x="281934" y="16102"/>
                  </a:lnTo>
                  <a:cubicBezTo>
                    <a:pt x="280614" y="13625"/>
                    <a:pt x="277535" y="12687"/>
                    <a:pt x="275057" y="14007"/>
                  </a:cubicBezTo>
                  <a:cubicBezTo>
                    <a:pt x="274947" y="14066"/>
                    <a:pt x="274839" y="14129"/>
                    <a:pt x="274733" y="14196"/>
                  </a:cubicBezTo>
                  <a:cubicBezTo>
                    <a:pt x="259696" y="9960"/>
                    <a:pt x="246565" y="6360"/>
                    <a:pt x="236399" y="4030"/>
                  </a:cubicBezTo>
                  <a:cubicBezTo>
                    <a:pt x="228216" y="1572"/>
                    <a:pt x="219740" y="219"/>
                    <a:pt x="211197" y="6"/>
                  </a:cubicBezTo>
                  <a:cubicBezTo>
                    <a:pt x="178581" y="4454"/>
                    <a:pt x="36683" y="35375"/>
                    <a:pt x="16352" y="54012"/>
                  </a:cubicBezTo>
                  <a:cubicBezTo>
                    <a:pt x="-30" y="70893"/>
                    <a:pt x="-4552" y="96015"/>
                    <a:pt x="4915" y="117549"/>
                  </a:cubicBezTo>
                  <a:cubicBezTo>
                    <a:pt x="15505" y="134492"/>
                    <a:pt x="139189" y="250763"/>
                    <a:pt x="168839" y="256058"/>
                  </a:cubicBezTo>
                  <a:close/>
                </a:path>
              </a:pathLst>
            </a:custGeom>
            <a:noFill/>
            <a:ln w="18628" cap="rnd">
              <a:solidFill>
                <a:srgbClr val="190B0B"/>
              </a:solidFill>
              <a:prstDash val="solid"/>
              <a:round/>
            </a:ln>
          </p:spPr>
          <p:txBody>
            <a:bodyPr rtlCol="0" anchor="ctr"/>
            <a:lstStyle/>
            <a:p>
              <a:endParaRPr lang="en-US"/>
            </a:p>
          </p:txBody>
        </p:sp>
      </p:grpSp>
      <p:sp>
        <p:nvSpPr>
          <p:cNvPr id="59" name="Freeform: Shape 58">
            <a:extLst>
              <a:ext uri="{FF2B5EF4-FFF2-40B4-BE49-F238E27FC236}">
                <a16:creationId xmlns:a16="http://schemas.microsoft.com/office/drawing/2014/main" id="{7E1668ED-F99E-4DA2-AAAE-9321729F3D59}"/>
              </a:ext>
            </a:extLst>
          </p:cNvPr>
          <p:cNvSpPr/>
          <p:nvPr/>
        </p:nvSpPr>
        <p:spPr>
          <a:xfrm>
            <a:off x="15049442" y="9543125"/>
            <a:ext cx="3243320" cy="743875"/>
          </a:xfrm>
          <a:custGeom>
            <a:avLst/>
            <a:gdLst>
              <a:gd name="connsiteX0" fmla="*/ 1999938 w 3243320"/>
              <a:gd name="connsiteY0" fmla="*/ 4953 h 743875"/>
              <a:gd name="connsiteX1" fmla="*/ 24 w 3243320"/>
              <a:gd name="connsiteY1" fmla="*/ 743881 h 743875"/>
              <a:gd name="connsiteX2" fmla="*/ 3243345 w 3243320"/>
              <a:gd name="connsiteY2" fmla="*/ 743881 h 743875"/>
              <a:gd name="connsiteX3" fmla="*/ 1999938 w 3243320"/>
              <a:gd name="connsiteY3" fmla="*/ 4953 h 743875"/>
            </a:gdLst>
            <a:ahLst/>
            <a:cxnLst>
              <a:cxn ang="0">
                <a:pos x="connsiteX0" y="connsiteY0"/>
              </a:cxn>
              <a:cxn ang="0">
                <a:pos x="connsiteX1" y="connsiteY1"/>
              </a:cxn>
              <a:cxn ang="0">
                <a:pos x="connsiteX2" y="connsiteY2"/>
              </a:cxn>
              <a:cxn ang="0">
                <a:pos x="connsiteX3" y="connsiteY3"/>
              </a:cxn>
            </a:cxnLst>
            <a:rect l="l" t="t" r="r" b="b"/>
            <a:pathLst>
              <a:path w="3243320" h="743875">
                <a:moveTo>
                  <a:pt x="1999938" y="4953"/>
                </a:moveTo>
                <a:cubicBezTo>
                  <a:pt x="1555183" y="-19826"/>
                  <a:pt x="342274" y="22956"/>
                  <a:pt x="24" y="743881"/>
                </a:cubicBezTo>
                <a:lnTo>
                  <a:pt x="3243345" y="743881"/>
                </a:lnTo>
                <a:cubicBezTo>
                  <a:pt x="3243345" y="743881"/>
                  <a:pt x="3126226" y="68066"/>
                  <a:pt x="1999938" y="4953"/>
                </a:cubicBezTo>
                <a:close/>
              </a:path>
            </a:pathLst>
          </a:custGeom>
          <a:solidFill>
            <a:srgbClr val="FFC000"/>
          </a:solidFill>
          <a:ln w="21168" cap="flat">
            <a:noFill/>
            <a:prstDash val="solid"/>
            <a:miter/>
          </a:ln>
        </p:spPr>
        <p:txBody>
          <a:bodyPr rtlCol="0" anchor="ctr"/>
          <a:lstStyle/>
          <a:p>
            <a:endParaRPr lang="en-US"/>
          </a:p>
        </p:txBody>
      </p:sp>
      <p:grpSp>
        <p:nvGrpSpPr>
          <p:cNvPr id="60" name="Group 59">
            <a:extLst>
              <a:ext uri="{FF2B5EF4-FFF2-40B4-BE49-F238E27FC236}">
                <a16:creationId xmlns:a16="http://schemas.microsoft.com/office/drawing/2014/main" id="{1F7E0024-2CB2-4AE1-B13E-AAF03B75F9E0}"/>
              </a:ext>
            </a:extLst>
          </p:cNvPr>
          <p:cNvGrpSpPr/>
          <p:nvPr/>
        </p:nvGrpSpPr>
        <p:grpSpPr>
          <a:xfrm>
            <a:off x="17027993" y="8124994"/>
            <a:ext cx="1115360" cy="1891197"/>
            <a:chOff x="10947587" y="5253678"/>
            <a:chExt cx="1115360" cy="1891197"/>
          </a:xfrm>
        </p:grpSpPr>
        <p:sp>
          <p:nvSpPr>
            <p:cNvPr id="61" name="Freeform: Shape 60">
              <a:extLst>
                <a:ext uri="{FF2B5EF4-FFF2-40B4-BE49-F238E27FC236}">
                  <a16:creationId xmlns:a16="http://schemas.microsoft.com/office/drawing/2014/main" id="{943AD014-78B5-4BCB-ADCB-F4BE463F5538}"/>
                </a:ext>
              </a:extLst>
            </p:cNvPr>
            <p:cNvSpPr/>
            <p:nvPr/>
          </p:nvSpPr>
          <p:spPr>
            <a:xfrm>
              <a:off x="11027855" y="6101527"/>
              <a:ext cx="882921" cy="1043348"/>
            </a:xfrm>
            <a:custGeom>
              <a:avLst/>
              <a:gdLst>
                <a:gd name="connsiteX0" fmla="*/ 856225 w 882921"/>
                <a:gd name="connsiteY0" fmla="*/ 173120 h 1043348"/>
                <a:gd name="connsiteX1" fmla="*/ 802642 w 882921"/>
                <a:gd name="connsiteY1" fmla="*/ 124621 h 1043348"/>
                <a:gd name="connsiteX2" fmla="*/ 760285 w 882921"/>
                <a:gd name="connsiteY2" fmla="*/ 100477 h 1043348"/>
                <a:gd name="connsiteX3" fmla="*/ 733177 w 882921"/>
                <a:gd name="connsiteY3" fmla="*/ 87770 h 1043348"/>
                <a:gd name="connsiteX4" fmla="*/ 656508 w 882921"/>
                <a:gd name="connsiteY4" fmla="*/ 58120 h 1043348"/>
                <a:gd name="connsiteX5" fmla="*/ 653544 w 882921"/>
                <a:gd name="connsiteY5" fmla="*/ 57060 h 1043348"/>
                <a:gd name="connsiteX6" fmla="*/ 462935 w 882921"/>
                <a:gd name="connsiteY6" fmla="*/ 11314 h 1043348"/>
                <a:gd name="connsiteX7" fmla="*/ 366782 w 882921"/>
                <a:gd name="connsiteY7" fmla="*/ 1996 h 1043348"/>
                <a:gd name="connsiteX8" fmla="*/ 314259 w 882921"/>
                <a:gd name="connsiteY8" fmla="*/ 301 h 1043348"/>
                <a:gd name="connsiteX9" fmla="*/ 137205 w 882921"/>
                <a:gd name="connsiteY9" fmla="*/ 11738 h 1043348"/>
                <a:gd name="connsiteX10" fmla="*/ 31311 w 882921"/>
                <a:gd name="connsiteY10" fmla="*/ 125680 h 1043348"/>
                <a:gd name="connsiteX11" fmla="*/ 29616 w 882921"/>
                <a:gd name="connsiteY11" fmla="*/ 249788 h 1043348"/>
                <a:gd name="connsiteX12" fmla="*/ 20933 w 882921"/>
                <a:gd name="connsiteY12" fmla="*/ 398039 h 1043348"/>
                <a:gd name="connsiteX13" fmla="*/ 1872 w 882921"/>
                <a:gd name="connsiteY13" fmla="*/ 726099 h 1043348"/>
                <a:gd name="connsiteX14" fmla="*/ 36394 w 882921"/>
                <a:gd name="connsiteY14" fmla="*/ 909719 h 1043348"/>
                <a:gd name="connsiteX15" fmla="*/ 128733 w 882921"/>
                <a:gd name="connsiteY15" fmla="*/ 970926 h 1043348"/>
                <a:gd name="connsiteX16" fmla="*/ 597632 w 882921"/>
                <a:gd name="connsiteY16" fmla="*/ 1036792 h 1043348"/>
                <a:gd name="connsiteX17" fmla="*/ 671758 w 882921"/>
                <a:gd name="connsiteY17" fmla="*/ 1015613 h 1043348"/>
                <a:gd name="connsiteX18" fmla="*/ 741435 w 882921"/>
                <a:gd name="connsiteY18" fmla="*/ 880069 h 1043348"/>
                <a:gd name="connsiteX19" fmla="*/ 863213 w 882921"/>
                <a:gd name="connsiteY19" fmla="*/ 308241 h 1043348"/>
                <a:gd name="connsiteX20" fmla="*/ 863213 w 882921"/>
                <a:gd name="connsiteY20" fmla="*/ 308241 h 1043348"/>
                <a:gd name="connsiteX21" fmla="*/ 856225 w 882921"/>
                <a:gd name="connsiteY21" fmla="*/ 173120 h 104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2921" h="1043348">
                  <a:moveTo>
                    <a:pt x="856225" y="173120"/>
                  </a:moveTo>
                  <a:cubicBezTo>
                    <a:pt x="841251" y="154017"/>
                    <a:pt x="823144" y="137625"/>
                    <a:pt x="802642" y="124621"/>
                  </a:cubicBezTo>
                  <a:cubicBezTo>
                    <a:pt x="789173" y="115493"/>
                    <a:pt x="775004" y="107403"/>
                    <a:pt x="760285" y="100477"/>
                  </a:cubicBezTo>
                  <a:cubicBezTo>
                    <a:pt x="751178" y="95818"/>
                    <a:pt x="742283" y="91794"/>
                    <a:pt x="733177" y="87770"/>
                  </a:cubicBezTo>
                  <a:cubicBezTo>
                    <a:pt x="707974" y="76757"/>
                    <a:pt x="682347" y="66591"/>
                    <a:pt x="656508" y="58120"/>
                  </a:cubicBezTo>
                  <a:cubicBezTo>
                    <a:pt x="655598" y="57590"/>
                    <a:pt x="654581" y="57230"/>
                    <a:pt x="653544" y="57060"/>
                  </a:cubicBezTo>
                  <a:cubicBezTo>
                    <a:pt x="591554" y="35988"/>
                    <a:pt x="527742" y="20654"/>
                    <a:pt x="462935" y="11314"/>
                  </a:cubicBezTo>
                  <a:cubicBezTo>
                    <a:pt x="430955" y="6867"/>
                    <a:pt x="399399" y="3690"/>
                    <a:pt x="366782" y="1996"/>
                  </a:cubicBezTo>
                  <a:cubicBezTo>
                    <a:pt x="349205" y="937"/>
                    <a:pt x="331838" y="513"/>
                    <a:pt x="314259" y="301"/>
                  </a:cubicBezTo>
                  <a:cubicBezTo>
                    <a:pt x="255022" y="-1139"/>
                    <a:pt x="195764" y="2695"/>
                    <a:pt x="137205" y="11738"/>
                  </a:cubicBezTo>
                  <a:cubicBezTo>
                    <a:pt x="62232" y="25504"/>
                    <a:pt x="1660" y="56637"/>
                    <a:pt x="31311" y="125680"/>
                  </a:cubicBezTo>
                  <a:cubicBezTo>
                    <a:pt x="24322" y="161896"/>
                    <a:pt x="31311" y="223314"/>
                    <a:pt x="29616" y="249788"/>
                  </a:cubicBezTo>
                  <a:cubicBezTo>
                    <a:pt x="26927" y="299198"/>
                    <a:pt x="24046" y="348629"/>
                    <a:pt x="20933" y="398039"/>
                  </a:cubicBezTo>
                  <a:lnTo>
                    <a:pt x="1872" y="726099"/>
                  </a:lnTo>
                  <a:cubicBezTo>
                    <a:pt x="-1940" y="789635"/>
                    <a:pt x="-3634" y="860161"/>
                    <a:pt x="36394" y="909719"/>
                  </a:cubicBezTo>
                  <a:cubicBezTo>
                    <a:pt x="61745" y="937315"/>
                    <a:pt x="93449" y="958303"/>
                    <a:pt x="128733" y="970926"/>
                  </a:cubicBezTo>
                  <a:cubicBezTo>
                    <a:pt x="276667" y="1033170"/>
                    <a:pt x="438261" y="1055874"/>
                    <a:pt x="597632" y="1036792"/>
                  </a:cubicBezTo>
                  <a:cubicBezTo>
                    <a:pt x="623597" y="1035224"/>
                    <a:pt x="648884" y="1028002"/>
                    <a:pt x="671758" y="1015613"/>
                  </a:cubicBezTo>
                  <a:cubicBezTo>
                    <a:pt x="716021" y="987869"/>
                    <a:pt x="730634" y="930898"/>
                    <a:pt x="741435" y="880069"/>
                  </a:cubicBezTo>
                  <a:cubicBezTo>
                    <a:pt x="782100" y="689460"/>
                    <a:pt x="822699" y="498850"/>
                    <a:pt x="863213" y="308241"/>
                  </a:cubicBezTo>
                  <a:lnTo>
                    <a:pt x="863213" y="308241"/>
                  </a:lnTo>
                  <a:cubicBezTo>
                    <a:pt x="894347" y="270543"/>
                    <a:pt x="886087" y="213360"/>
                    <a:pt x="856225" y="173120"/>
                  </a:cubicBezTo>
                  <a:close/>
                </a:path>
              </a:pathLst>
            </a:custGeom>
            <a:solidFill>
              <a:srgbClr val="000000">
                <a:alpha val="15000"/>
              </a:srgbClr>
            </a:solidFill>
            <a:ln w="21168"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D6C24E0C-3FBC-454B-A1A6-F09423FEAB18}"/>
                </a:ext>
              </a:extLst>
            </p:cNvPr>
            <p:cNvSpPr/>
            <p:nvPr/>
          </p:nvSpPr>
          <p:spPr>
            <a:xfrm>
              <a:off x="10947587" y="6126272"/>
              <a:ext cx="866577" cy="951411"/>
            </a:xfrm>
            <a:custGeom>
              <a:avLst/>
              <a:gdLst>
                <a:gd name="connsiteX0" fmla="*/ 1872 w 866577"/>
                <a:gd name="connsiteY0" fmla="*/ 634006 h 951411"/>
                <a:gd name="connsiteX1" fmla="*/ 36394 w 866577"/>
                <a:gd name="connsiteY1" fmla="*/ 817837 h 951411"/>
                <a:gd name="connsiteX2" fmla="*/ 128734 w 866577"/>
                <a:gd name="connsiteY2" fmla="*/ 878832 h 951411"/>
                <a:gd name="connsiteX3" fmla="*/ 597632 w 866577"/>
                <a:gd name="connsiteY3" fmla="*/ 944910 h 951411"/>
                <a:gd name="connsiteX4" fmla="*/ 671758 w 866577"/>
                <a:gd name="connsiteY4" fmla="*/ 923731 h 951411"/>
                <a:gd name="connsiteX5" fmla="*/ 741436 w 866577"/>
                <a:gd name="connsiteY5" fmla="*/ 788187 h 951411"/>
                <a:gd name="connsiteX6" fmla="*/ 866602 w 866577"/>
                <a:gd name="connsiteY6" fmla="*/ 200688 h 951411"/>
                <a:gd name="connsiteX7" fmla="*/ 292234 w 866577"/>
                <a:gd name="connsiteY7" fmla="*/ 47777 h 951411"/>
                <a:gd name="connsiteX8" fmla="*/ 38088 w 866577"/>
                <a:gd name="connsiteY8" fmla="*/ 13679 h 951411"/>
                <a:gd name="connsiteX9" fmla="*/ 28981 w 866577"/>
                <a:gd name="connsiteY9" fmla="*/ 158330 h 951411"/>
                <a:gd name="connsiteX10" fmla="*/ 20298 w 866577"/>
                <a:gd name="connsiteY10" fmla="*/ 306582 h 9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577" h="951411">
                  <a:moveTo>
                    <a:pt x="1872" y="634006"/>
                  </a:moveTo>
                  <a:cubicBezTo>
                    <a:pt x="-1940" y="697542"/>
                    <a:pt x="-3634" y="768068"/>
                    <a:pt x="36394" y="817837"/>
                  </a:cubicBezTo>
                  <a:cubicBezTo>
                    <a:pt x="61766" y="845370"/>
                    <a:pt x="93449" y="866295"/>
                    <a:pt x="128734" y="878832"/>
                  </a:cubicBezTo>
                  <a:cubicBezTo>
                    <a:pt x="276667" y="941141"/>
                    <a:pt x="438241" y="963908"/>
                    <a:pt x="597632" y="944910"/>
                  </a:cubicBezTo>
                  <a:cubicBezTo>
                    <a:pt x="623576" y="943322"/>
                    <a:pt x="648885" y="936100"/>
                    <a:pt x="671758" y="923731"/>
                  </a:cubicBezTo>
                  <a:cubicBezTo>
                    <a:pt x="716021" y="895776"/>
                    <a:pt x="730635" y="839016"/>
                    <a:pt x="741436" y="788187"/>
                  </a:cubicBezTo>
                  <a:lnTo>
                    <a:pt x="866602" y="200688"/>
                  </a:lnTo>
                  <a:cubicBezTo>
                    <a:pt x="676841" y="143081"/>
                    <a:pt x="485384" y="92104"/>
                    <a:pt x="292234" y="47777"/>
                  </a:cubicBezTo>
                  <a:cubicBezTo>
                    <a:pt x="244370" y="36764"/>
                    <a:pt x="66468" y="-27620"/>
                    <a:pt x="38088" y="13679"/>
                  </a:cubicBezTo>
                  <a:cubicBezTo>
                    <a:pt x="20086" y="40364"/>
                    <a:pt x="30887" y="125714"/>
                    <a:pt x="28981" y="158330"/>
                  </a:cubicBezTo>
                  <a:cubicBezTo>
                    <a:pt x="26292" y="207740"/>
                    <a:pt x="23411" y="257171"/>
                    <a:pt x="20298" y="306582"/>
                  </a:cubicBezTo>
                  <a:close/>
                </a:path>
              </a:pathLst>
            </a:custGeom>
            <a:solidFill>
              <a:srgbClr val="40958A"/>
            </a:solidFill>
            <a:ln w="21168" cap="rnd">
              <a:solidFill>
                <a:srgbClr val="190B0B"/>
              </a:solidFill>
              <a:prstDash val="solid"/>
              <a:round/>
            </a:ln>
          </p:spPr>
          <p:txBody>
            <a:bodyPr rtlCol="0" anchor="ctr"/>
            <a:lstStyle/>
            <a:p>
              <a:endParaRPr lang="en-US"/>
            </a:p>
          </p:txBody>
        </p:sp>
        <p:sp>
          <p:nvSpPr>
            <p:cNvPr id="63" name="Freeform: Shape 62">
              <a:extLst>
                <a:ext uri="{FF2B5EF4-FFF2-40B4-BE49-F238E27FC236}">
                  <a16:creationId xmlns:a16="http://schemas.microsoft.com/office/drawing/2014/main" id="{341400BF-EA5F-4A4A-A6D7-5665BA805C96}"/>
                </a:ext>
              </a:extLst>
            </p:cNvPr>
            <p:cNvSpPr/>
            <p:nvPr/>
          </p:nvSpPr>
          <p:spPr>
            <a:xfrm>
              <a:off x="10970885" y="6034567"/>
              <a:ext cx="859608" cy="348235"/>
            </a:xfrm>
            <a:custGeom>
              <a:avLst/>
              <a:gdLst>
                <a:gd name="connsiteX0" fmla="*/ 840128 w 859608"/>
                <a:gd name="connsiteY0" fmla="*/ 307430 h 348235"/>
                <a:gd name="connsiteX1" fmla="*/ 677051 w 859608"/>
                <a:gd name="connsiteY1" fmla="*/ 345552 h 348235"/>
                <a:gd name="connsiteX2" fmla="*/ 665403 w 859608"/>
                <a:gd name="connsiteY2" fmla="*/ 344492 h 348235"/>
                <a:gd name="connsiteX3" fmla="*/ 604832 w 859608"/>
                <a:gd name="connsiteY3" fmla="*/ 337504 h 348235"/>
                <a:gd name="connsiteX4" fmla="*/ 594665 w 859608"/>
                <a:gd name="connsiteY4" fmla="*/ 336233 h 348235"/>
                <a:gd name="connsiteX5" fmla="*/ 484535 w 859608"/>
                <a:gd name="connsiteY5" fmla="*/ 321620 h 348235"/>
                <a:gd name="connsiteX6" fmla="*/ 422270 w 859608"/>
                <a:gd name="connsiteY6" fmla="*/ 311454 h 348235"/>
                <a:gd name="connsiteX7" fmla="*/ 340520 w 859608"/>
                <a:gd name="connsiteY7" fmla="*/ 294511 h 348235"/>
                <a:gd name="connsiteX8" fmla="*/ 340520 w 859608"/>
                <a:gd name="connsiteY8" fmla="*/ 294511 h 348235"/>
                <a:gd name="connsiteX9" fmla="*/ 113483 w 859608"/>
                <a:gd name="connsiteY9" fmla="*/ 215937 h 348235"/>
                <a:gd name="connsiteX10" fmla="*/ 103741 w 859608"/>
                <a:gd name="connsiteY10" fmla="*/ 211278 h 348235"/>
                <a:gd name="connsiteX11" fmla="*/ 14579 w 859608"/>
                <a:gd name="connsiteY11" fmla="*/ 138634 h 348235"/>
                <a:gd name="connsiteX12" fmla="*/ 113272 w 859608"/>
                <a:gd name="connsiteY12" fmla="*/ 11562 h 348235"/>
                <a:gd name="connsiteX13" fmla="*/ 290538 w 859608"/>
                <a:gd name="connsiteY13" fmla="*/ 337 h 348235"/>
                <a:gd name="connsiteX14" fmla="*/ 343062 w 859608"/>
                <a:gd name="connsiteY14" fmla="*/ 1820 h 348235"/>
                <a:gd name="connsiteX15" fmla="*/ 439214 w 859608"/>
                <a:gd name="connsiteY15" fmla="*/ 11350 h 348235"/>
                <a:gd name="connsiteX16" fmla="*/ 629823 w 859608"/>
                <a:gd name="connsiteY16" fmla="*/ 57096 h 348235"/>
                <a:gd name="connsiteX17" fmla="*/ 632787 w 859608"/>
                <a:gd name="connsiteY17" fmla="*/ 57096 h 348235"/>
                <a:gd name="connsiteX18" fmla="*/ 709454 w 859608"/>
                <a:gd name="connsiteY18" fmla="*/ 86958 h 348235"/>
                <a:gd name="connsiteX19" fmla="*/ 736352 w 859608"/>
                <a:gd name="connsiteY19" fmla="*/ 99454 h 348235"/>
                <a:gd name="connsiteX20" fmla="*/ 778709 w 859608"/>
                <a:gd name="connsiteY20" fmla="*/ 123810 h 348235"/>
                <a:gd name="connsiteX21" fmla="*/ 832292 w 859608"/>
                <a:gd name="connsiteY21" fmla="*/ 172097 h 348235"/>
                <a:gd name="connsiteX22" fmla="*/ 840128 w 859608"/>
                <a:gd name="connsiteY22" fmla="*/ 307430 h 3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9608" h="348235">
                  <a:moveTo>
                    <a:pt x="840128" y="307430"/>
                  </a:moveTo>
                  <a:cubicBezTo>
                    <a:pt x="804336" y="351058"/>
                    <a:pt x="736776" y="351482"/>
                    <a:pt x="677051" y="345552"/>
                  </a:cubicBezTo>
                  <a:lnTo>
                    <a:pt x="665403" y="344492"/>
                  </a:lnTo>
                  <a:lnTo>
                    <a:pt x="604832" y="337504"/>
                  </a:lnTo>
                  <a:lnTo>
                    <a:pt x="594665" y="336233"/>
                  </a:lnTo>
                  <a:cubicBezTo>
                    <a:pt x="558026" y="331997"/>
                    <a:pt x="521176" y="327338"/>
                    <a:pt x="484535" y="321620"/>
                  </a:cubicBezTo>
                  <a:cubicBezTo>
                    <a:pt x="463505" y="318379"/>
                    <a:pt x="442750" y="314990"/>
                    <a:pt x="422270" y="311454"/>
                  </a:cubicBezTo>
                  <a:cubicBezTo>
                    <a:pt x="394737" y="306371"/>
                    <a:pt x="367629" y="300864"/>
                    <a:pt x="340520" y="294511"/>
                  </a:cubicBezTo>
                  <a:lnTo>
                    <a:pt x="340520" y="294511"/>
                  </a:lnTo>
                  <a:cubicBezTo>
                    <a:pt x="262053" y="277187"/>
                    <a:pt x="185872" y="250819"/>
                    <a:pt x="113483" y="215937"/>
                  </a:cubicBezTo>
                  <a:lnTo>
                    <a:pt x="103741" y="211278"/>
                  </a:lnTo>
                  <a:cubicBezTo>
                    <a:pt x="67589" y="196241"/>
                    <a:pt x="36625" y="170996"/>
                    <a:pt x="14579" y="138634"/>
                  </a:cubicBezTo>
                  <a:cubicBezTo>
                    <a:pt x="-29685" y="60485"/>
                    <a:pt x="33851" y="26387"/>
                    <a:pt x="113272" y="11562"/>
                  </a:cubicBezTo>
                  <a:cubicBezTo>
                    <a:pt x="171915" y="2561"/>
                    <a:pt x="231238" y="-1188"/>
                    <a:pt x="290538" y="337"/>
                  </a:cubicBezTo>
                  <a:cubicBezTo>
                    <a:pt x="307905" y="337"/>
                    <a:pt x="325483" y="337"/>
                    <a:pt x="343062" y="1820"/>
                  </a:cubicBezTo>
                  <a:cubicBezTo>
                    <a:pt x="375253" y="3514"/>
                    <a:pt x="406598" y="6691"/>
                    <a:pt x="439214" y="11350"/>
                  </a:cubicBezTo>
                  <a:cubicBezTo>
                    <a:pt x="504041" y="20648"/>
                    <a:pt x="567853" y="35960"/>
                    <a:pt x="629823" y="57096"/>
                  </a:cubicBezTo>
                  <a:cubicBezTo>
                    <a:pt x="630796" y="56906"/>
                    <a:pt x="631814" y="56906"/>
                    <a:pt x="632787" y="57096"/>
                  </a:cubicBezTo>
                  <a:cubicBezTo>
                    <a:pt x="658626" y="65991"/>
                    <a:pt x="684253" y="75945"/>
                    <a:pt x="709454" y="86958"/>
                  </a:cubicBezTo>
                  <a:cubicBezTo>
                    <a:pt x="718562" y="90982"/>
                    <a:pt x="727457" y="95006"/>
                    <a:pt x="736352" y="99454"/>
                  </a:cubicBezTo>
                  <a:cubicBezTo>
                    <a:pt x="751050" y="106506"/>
                    <a:pt x="765219" y="114639"/>
                    <a:pt x="778709" y="123810"/>
                  </a:cubicBezTo>
                  <a:cubicBezTo>
                    <a:pt x="799211" y="136728"/>
                    <a:pt x="817318" y="153057"/>
                    <a:pt x="832292" y="172097"/>
                  </a:cubicBezTo>
                  <a:cubicBezTo>
                    <a:pt x="862790" y="212549"/>
                    <a:pt x="871048" y="269731"/>
                    <a:pt x="840128" y="307430"/>
                  </a:cubicBezTo>
                  <a:close/>
                </a:path>
              </a:pathLst>
            </a:custGeom>
            <a:solidFill>
              <a:srgbClr val="297267"/>
            </a:solidFill>
            <a:ln w="21168" cap="rnd">
              <a:solidFill>
                <a:srgbClr val="190B0B"/>
              </a:solidFill>
              <a:prstDash val="solid"/>
              <a:round/>
            </a:ln>
          </p:spPr>
          <p:txBody>
            <a:bodyPr rtlCol="0" anchor="ctr"/>
            <a:lstStyle/>
            <a:p>
              <a:endParaRPr lang="en-US"/>
            </a:p>
          </p:txBody>
        </p:sp>
        <p:sp>
          <p:nvSpPr>
            <p:cNvPr id="64" name="Freeform: Shape 63">
              <a:extLst>
                <a:ext uri="{FF2B5EF4-FFF2-40B4-BE49-F238E27FC236}">
                  <a16:creationId xmlns:a16="http://schemas.microsoft.com/office/drawing/2014/main" id="{D51FB7DF-FCCF-40A2-9E4F-B7AFE511E22A}"/>
                </a:ext>
              </a:extLst>
            </p:cNvPr>
            <p:cNvSpPr/>
            <p:nvPr/>
          </p:nvSpPr>
          <p:spPr>
            <a:xfrm>
              <a:off x="11360516" y="5575060"/>
              <a:ext cx="225649" cy="790438"/>
            </a:xfrm>
            <a:custGeom>
              <a:avLst/>
              <a:gdLst>
                <a:gd name="connsiteX0" fmla="*/ 172632 w 225649"/>
                <a:gd name="connsiteY0" fmla="*/ 790445 h 790438"/>
                <a:gd name="connsiteX1" fmla="*/ 62290 w 225649"/>
                <a:gd name="connsiteY1" fmla="*/ 775832 h 790438"/>
                <a:gd name="connsiteX2" fmla="*/ 24 w 225649"/>
                <a:gd name="connsiteY2" fmla="*/ 765666 h 790438"/>
                <a:gd name="connsiteX3" fmla="*/ 6378 w 225649"/>
                <a:gd name="connsiteY3" fmla="*/ 617414 h 790438"/>
                <a:gd name="connsiteX4" fmla="*/ 16967 w 225649"/>
                <a:gd name="connsiteY4" fmla="*/ 465986 h 790438"/>
                <a:gd name="connsiteX5" fmla="*/ 31368 w 225649"/>
                <a:gd name="connsiteY5" fmla="*/ 202098 h 790438"/>
                <a:gd name="connsiteX6" fmla="*/ 31368 w 225649"/>
                <a:gd name="connsiteY6" fmla="*/ 99169 h 790438"/>
                <a:gd name="connsiteX7" fmla="*/ 44077 w 225649"/>
                <a:gd name="connsiteY7" fmla="*/ 12971 h 790438"/>
                <a:gd name="connsiteX8" fmla="*/ 211600 w 225649"/>
                <a:gd name="connsiteY8" fmla="*/ 12971 h 790438"/>
                <a:gd name="connsiteX9" fmla="*/ 222190 w 225649"/>
                <a:gd name="connsiteY9" fmla="*/ 17419 h 790438"/>
                <a:gd name="connsiteX10" fmla="*/ 224731 w 225649"/>
                <a:gd name="connsiteY10" fmla="*/ 27585 h 790438"/>
                <a:gd name="connsiteX11" fmla="*/ 207788 w 225649"/>
                <a:gd name="connsiteY11" fmla="*/ 510885 h 790438"/>
                <a:gd name="connsiteX12" fmla="*/ 207788 w 225649"/>
                <a:gd name="connsiteY12" fmla="*/ 518086 h 790438"/>
                <a:gd name="connsiteX13" fmla="*/ 172632 w 225649"/>
                <a:gd name="connsiteY13" fmla="*/ 790445 h 79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649" h="790438">
                  <a:moveTo>
                    <a:pt x="172632" y="790445"/>
                  </a:moveTo>
                  <a:cubicBezTo>
                    <a:pt x="135781" y="786209"/>
                    <a:pt x="98929" y="781550"/>
                    <a:pt x="62290" y="775832"/>
                  </a:cubicBezTo>
                  <a:cubicBezTo>
                    <a:pt x="41387" y="772591"/>
                    <a:pt x="20632" y="769202"/>
                    <a:pt x="24" y="765666"/>
                  </a:cubicBezTo>
                  <a:cubicBezTo>
                    <a:pt x="24" y="716107"/>
                    <a:pt x="3414" y="666337"/>
                    <a:pt x="6378" y="617414"/>
                  </a:cubicBezTo>
                  <a:cubicBezTo>
                    <a:pt x="9343" y="568491"/>
                    <a:pt x="13155" y="516392"/>
                    <a:pt x="16967" y="465986"/>
                  </a:cubicBezTo>
                  <a:cubicBezTo>
                    <a:pt x="23532" y="378094"/>
                    <a:pt x="29675" y="290202"/>
                    <a:pt x="31368" y="202098"/>
                  </a:cubicBezTo>
                  <a:cubicBezTo>
                    <a:pt x="31368" y="167789"/>
                    <a:pt x="31368" y="133479"/>
                    <a:pt x="31368" y="99169"/>
                  </a:cubicBezTo>
                  <a:cubicBezTo>
                    <a:pt x="31368" y="80108"/>
                    <a:pt x="31368" y="27161"/>
                    <a:pt x="44077" y="12971"/>
                  </a:cubicBezTo>
                  <a:cubicBezTo>
                    <a:pt x="67585" y="-13714"/>
                    <a:pt x="179409" y="8312"/>
                    <a:pt x="211600" y="12971"/>
                  </a:cubicBezTo>
                  <a:cubicBezTo>
                    <a:pt x="215561" y="13098"/>
                    <a:pt x="219330" y="14687"/>
                    <a:pt x="222190" y="17419"/>
                  </a:cubicBezTo>
                  <a:cubicBezTo>
                    <a:pt x="224054" y="20469"/>
                    <a:pt x="224943" y="24006"/>
                    <a:pt x="224731" y="27585"/>
                  </a:cubicBezTo>
                  <a:cubicBezTo>
                    <a:pt x="228098" y="188882"/>
                    <a:pt x="222444" y="350223"/>
                    <a:pt x="207788" y="510885"/>
                  </a:cubicBezTo>
                  <a:cubicBezTo>
                    <a:pt x="207788" y="513215"/>
                    <a:pt x="207788" y="515756"/>
                    <a:pt x="207788" y="518086"/>
                  </a:cubicBezTo>
                  <a:cubicBezTo>
                    <a:pt x="198618" y="609430"/>
                    <a:pt x="186885" y="700223"/>
                    <a:pt x="172632" y="790445"/>
                  </a:cubicBezTo>
                  <a:close/>
                </a:path>
              </a:pathLst>
            </a:custGeom>
            <a:solidFill>
              <a:srgbClr val="332F29"/>
            </a:solidFill>
            <a:ln w="21168" cap="flat">
              <a:solidFill>
                <a:srgbClr val="190B0B"/>
              </a:solid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336E72BD-F478-4E9D-A179-BC04CFBB3BEB}"/>
                </a:ext>
              </a:extLst>
            </p:cNvPr>
            <p:cNvSpPr/>
            <p:nvPr/>
          </p:nvSpPr>
          <p:spPr>
            <a:xfrm>
              <a:off x="11404688" y="5415416"/>
              <a:ext cx="223019" cy="165831"/>
            </a:xfrm>
            <a:custGeom>
              <a:avLst/>
              <a:gdLst>
                <a:gd name="connsiteX0" fmla="*/ 64712 w 223019"/>
                <a:gd name="connsiteY0" fmla="*/ 150589 h 165831"/>
                <a:gd name="connsiteX1" fmla="*/ 63441 w 223019"/>
                <a:gd name="connsiteY1" fmla="*/ 57826 h 165831"/>
                <a:gd name="connsiteX2" fmla="*/ 4140 w 223019"/>
                <a:gd name="connsiteY2" fmla="*/ 34741 h 165831"/>
                <a:gd name="connsiteX3" fmla="*/ 116 w 223019"/>
                <a:gd name="connsiteY3" fmla="*/ 21399 h 165831"/>
                <a:gd name="connsiteX4" fmla="*/ 20235 w 223019"/>
                <a:gd name="connsiteY4" fmla="*/ 6785 h 165831"/>
                <a:gd name="connsiteX5" fmla="*/ 194114 w 223019"/>
                <a:gd name="connsiteY5" fmla="*/ 7844 h 165831"/>
                <a:gd name="connsiteX6" fmla="*/ 213810 w 223019"/>
                <a:gd name="connsiteY6" fmla="*/ 13139 h 165831"/>
                <a:gd name="connsiteX7" fmla="*/ 222916 w 223019"/>
                <a:gd name="connsiteY7" fmla="*/ 30294 h 165831"/>
                <a:gd name="connsiteX8" fmla="*/ 207668 w 223019"/>
                <a:gd name="connsiteY8" fmla="*/ 44272 h 165831"/>
                <a:gd name="connsiteX9" fmla="*/ 134177 w 223019"/>
                <a:gd name="connsiteY9" fmla="*/ 58673 h 165831"/>
                <a:gd name="connsiteX10" fmla="*/ 122105 w 223019"/>
                <a:gd name="connsiteY10" fmla="*/ 165838 h 1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019" h="165831">
                  <a:moveTo>
                    <a:pt x="64712" y="150589"/>
                  </a:moveTo>
                  <a:lnTo>
                    <a:pt x="63441" y="57826"/>
                  </a:lnTo>
                  <a:cubicBezTo>
                    <a:pt x="41287" y="58885"/>
                    <a:pt x="19727" y="50498"/>
                    <a:pt x="4140" y="34741"/>
                  </a:cubicBezTo>
                  <a:cubicBezTo>
                    <a:pt x="1090" y="30993"/>
                    <a:pt x="-371" y="26206"/>
                    <a:pt x="116" y="21399"/>
                  </a:cubicBezTo>
                  <a:cubicBezTo>
                    <a:pt x="1599" y="12715"/>
                    <a:pt x="11765" y="8691"/>
                    <a:pt x="20235" y="6785"/>
                  </a:cubicBezTo>
                  <a:cubicBezTo>
                    <a:pt x="77842" y="-2597"/>
                    <a:pt x="136614" y="-2237"/>
                    <a:pt x="194114" y="7844"/>
                  </a:cubicBezTo>
                  <a:cubicBezTo>
                    <a:pt x="200975" y="8204"/>
                    <a:pt x="207689" y="10004"/>
                    <a:pt x="213810" y="13139"/>
                  </a:cubicBezTo>
                  <a:cubicBezTo>
                    <a:pt x="220142" y="16379"/>
                    <a:pt x="223785" y="23220"/>
                    <a:pt x="222916" y="30294"/>
                  </a:cubicBezTo>
                  <a:cubicBezTo>
                    <a:pt x="220269" y="37050"/>
                    <a:pt x="214636" y="42217"/>
                    <a:pt x="207668" y="44272"/>
                  </a:cubicBezTo>
                  <a:cubicBezTo>
                    <a:pt x="184605" y="54628"/>
                    <a:pt x="159443" y="59563"/>
                    <a:pt x="134177" y="58673"/>
                  </a:cubicBezTo>
                  <a:cubicBezTo>
                    <a:pt x="125833" y="93766"/>
                    <a:pt x="121789" y="129749"/>
                    <a:pt x="122105" y="165838"/>
                  </a:cubicBezTo>
                </a:path>
              </a:pathLst>
            </a:custGeom>
            <a:solidFill>
              <a:srgbClr val="4F4942"/>
            </a:solidFill>
            <a:ln w="21168" cap="flat">
              <a:solidFill>
                <a:srgbClr val="190B0B"/>
              </a:solid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C0B9275A-4D4A-44E9-88A9-C48F9461F0A9}"/>
                </a:ext>
              </a:extLst>
            </p:cNvPr>
            <p:cNvSpPr/>
            <p:nvPr/>
          </p:nvSpPr>
          <p:spPr>
            <a:xfrm>
              <a:off x="11397791" y="5710438"/>
              <a:ext cx="182773" cy="21178"/>
            </a:xfrm>
            <a:custGeom>
              <a:avLst/>
              <a:gdLst>
                <a:gd name="connsiteX0" fmla="*/ 24 w 182773"/>
                <a:gd name="connsiteY0" fmla="*/ 6 h 21178"/>
                <a:gd name="connsiteX1" fmla="*/ 182797 w 182773"/>
                <a:gd name="connsiteY1" fmla="*/ 21185 h 21178"/>
              </a:gdLst>
              <a:ahLst/>
              <a:cxnLst>
                <a:cxn ang="0">
                  <a:pos x="connsiteX0" y="connsiteY0"/>
                </a:cxn>
                <a:cxn ang="0">
                  <a:pos x="connsiteX1" y="connsiteY1"/>
                </a:cxn>
              </a:cxnLst>
              <a:rect l="l" t="t" r="r" b="b"/>
              <a:pathLst>
                <a:path w="182773" h="21178">
                  <a:moveTo>
                    <a:pt x="24" y="6"/>
                  </a:moveTo>
                  <a:cubicBezTo>
                    <a:pt x="60595" y="8902"/>
                    <a:pt x="121802" y="15679"/>
                    <a:pt x="182797" y="21185"/>
                  </a:cubicBezTo>
                </a:path>
              </a:pathLst>
            </a:custGeom>
            <a:noFill/>
            <a:ln w="21168" cap="rnd">
              <a:solidFill>
                <a:srgbClr val="190B0B"/>
              </a:solidFill>
              <a:prstDash val="solid"/>
              <a:round/>
            </a:ln>
          </p:spPr>
          <p:txBody>
            <a:bodyPr rtlCol="0" anchor="ctr"/>
            <a:lstStyle/>
            <a:p>
              <a:endParaRPr lang="en-US"/>
            </a:p>
          </p:txBody>
        </p:sp>
        <p:sp>
          <p:nvSpPr>
            <p:cNvPr id="67" name="Freeform: Shape 66">
              <a:extLst>
                <a:ext uri="{FF2B5EF4-FFF2-40B4-BE49-F238E27FC236}">
                  <a16:creationId xmlns:a16="http://schemas.microsoft.com/office/drawing/2014/main" id="{A935458C-3553-4A1E-96F7-4F2DF6F97143}"/>
                </a:ext>
              </a:extLst>
            </p:cNvPr>
            <p:cNvSpPr/>
            <p:nvPr/>
          </p:nvSpPr>
          <p:spPr>
            <a:xfrm>
              <a:off x="11587976" y="5630139"/>
              <a:ext cx="64204" cy="298229"/>
            </a:xfrm>
            <a:custGeom>
              <a:avLst/>
              <a:gdLst>
                <a:gd name="connsiteX0" fmla="*/ 4048 w 64204"/>
                <a:gd name="connsiteY0" fmla="*/ 2368 h 298229"/>
                <a:gd name="connsiteX1" fmla="*/ 46406 w 64204"/>
                <a:gd name="connsiteY1" fmla="*/ 16346 h 298229"/>
                <a:gd name="connsiteX2" fmla="*/ 59325 w 64204"/>
                <a:gd name="connsiteY2" fmla="*/ 62940 h 298229"/>
                <a:gd name="connsiteX3" fmla="*/ 62290 w 64204"/>
                <a:gd name="connsiteY3" fmla="*/ 132618 h 298229"/>
                <a:gd name="connsiteX4" fmla="*/ 64197 w 64204"/>
                <a:gd name="connsiteY4" fmla="*/ 277057 h 298229"/>
                <a:gd name="connsiteX5" fmla="*/ 51913 w 64204"/>
                <a:gd name="connsiteY5" fmla="*/ 298236 h 298229"/>
                <a:gd name="connsiteX6" fmla="*/ 39206 w 64204"/>
                <a:gd name="connsiteY6" fmla="*/ 283199 h 298229"/>
                <a:gd name="connsiteX7" fmla="*/ 22474 w 64204"/>
                <a:gd name="connsiteY7" fmla="*/ 88354 h 298229"/>
                <a:gd name="connsiteX8" fmla="*/ 24 w 64204"/>
                <a:gd name="connsiteY8" fmla="*/ 47267 h 29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04" h="298229">
                  <a:moveTo>
                    <a:pt x="4048" y="2368"/>
                  </a:moveTo>
                  <a:cubicBezTo>
                    <a:pt x="19700" y="-3668"/>
                    <a:pt x="37426" y="2177"/>
                    <a:pt x="46406" y="16346"/>
                  </a:cubicBezTo>
                  <a:cubicBezTo>
                    <a:pt x="54750" y="30472"/>
                    <a:pt x="59220" y="46547"/>
                    <a:pt x="59325" y="62940"/>
                  </a:cubicBezTo>
                  <a:cubicBezTo>
                    <a:pt x="61231" y="86237"/>
                    <a:pt x="61867" y="109321"/>
                    <a:pt x="62290" y="132618"/>
                  </a:cubicBezTo>
                  <a:cubicBezTo>
                    <a:pt x="63561" y="180905"/>
                    <a:pt x="64409" y="228981"/>
                    <a:pt x="64197" y="277057"/>
                  </a:cubicBezTo>
                  <a:cubicBezTo>
                    <a:pt x="64197" y="286164"/>
                    <a:pt x="61019" y="298236"/>
                    <a:pt x="51913" y="298236"/>
                  </a:cubicBezTo>
                  <a:cubicBezTo>
                    <a:pt x="42806" y="298236"/>
                    <a:pt x="41111" y="289976"/>
                    <a:pt x="39206" y="283199"/>
                  </a:cubicBezTo>
                  <a:cubicBezTo>
                    <a:pt x="22262" y="219663"/>
                    <a:pt x="32004" y="152950"/>
                    <a:pt x="22474" y="88354"/>
                  </a:cubicBezTo>
                  <a:cubicBezTo>
                    <a:pt x="22262" y="71792"/>
                    <a:pt x="13854" y="56395"/>
                    <a:pt x="24" y="47267"/>
                  </a:cubicBezTo>
                </a:path>
              </a:pathLst>
            </a:custGeom>
            <a:solidFill>
              <a:srgbClr val="4F4942"/>
            </a:solidFill>
            <a:ln w="21168" cap="flat">
              <a:solidFill>
                <a:srgbClr val="190B0B"/>
              </a:solid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027D8DF-29C9-41E6-B5E8-E5C201E2BBF0}"/>
                </a:ext>
              </a:extLst>
            </p:cNvPr>
            <p:cNvSpPr/>
            <p:nvPr/>
          </p:nvSpPr>
          <p:spPr>
            <a:xfrm>
              <a:off x="11411127" y="5792143"/>
              <a:ext cx="50477" cy="528879"/>
            </a:xfrm>
            <a:custGeom>
              <a:avLst/>
              <a:gdLst>
                <a:gd name="connsiteX0" fmla="*/ 2360 w 50477"/>
                <a:gd name="connsiteY0" fmla="*/ 314133 h 528879"/>
                <a:gd name="connsiteX1" fmla="*/ 16762 w 50477"/>
                <a:gd name="connsiteY1" fmla="*/ 528886 h 528879"/>
                <a:gd name="connsiteX2" fmla="*/ 36246 w 50477"/>
                <a:gd name="connsiteY2" fmla="*/ 440570 h 528879"/>
                <a:gd name="connsiteX3" fmla="*/ 49589 w 50477"/>
                <a:gd name="connsiteY3" fmla="*/ 128395 h 528879"/>
                <a:gd name="connsiteX4" fmla="*/ 30740 w 50477"/>
                <a:gd name="connsiteY4" fmla="*/ 51 h 528879"/>
                <a:gd name="connsiteX5" fmla="*/ 7867 w 50477"/>
                <a:gd name="connsiteY5" fmla="*/ 123736 h 528879"/>
                <a:gd name="connsiteX6" fmla="*/ 2360 w 50477"/>
                <a:gd name="connsiteY6" fmla="*/ 314133 h 52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77" h="528879">
                  <a:moveTo>
                    <a:pt x="2360" y="314133"/>
                  </a:moveTo>
                  <a:cubicBezTo>
                    <a:pt x="-3379" y="386035"/>
                    <a:pt x="1471" y="458403"/>
                    <a:pt x="16762" y="528886"/>
                  </a:cubicBezTo>
                  <a:cubicBezTo>
                    <a:pt x="29639" y="501227"/>
                    <a:pt x="36288" y="471089"/>
                    <a:pt x="36246" y="440570"/>
                  </a:cubicBezTo>
                  <a:cubicBezTo>
                    <a:pt x="43871" y="336794"/>
                    <a:pt x="51283" y="232595"/>
                    <a:pt x="49589" y="128395"/>
                  </a:cubicBezTo>
                  <a:cubicBezTo>
                    <a:pt x="49589" y="107216"/>
                    <a:pt x="56790" y="1322"/>
                    <a:pt x="30740" y="51"/>
                  </a:cubicBezTo>
                  <a:cubicBezTo>
                    <a:pt x="-3146" y="-2490"/>
                    <a:pt x="8502" y="102980"/>
                    <a:pt x="7867" y="123736"/>
                  </a:cubicBezTo>
                  <a:cubicBezTo>
                    <a:pt x="5960" y="187272"/>
                    <a:pt x="4267" y="250596"/>
                    <a:pt x="2360" y="314133"/>
                  </a:cubicBezTo>
                  <a:close/>
                </a:path>
              </a:pathLst>
            </a:custGeom>
            <a:solidFill>
              <a:srgbClr val="828181">
                <a:alpha val="23000"/>
              </a:srgbClr>
            </a:solidFill>
            <a:ln w="21168"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CF7E6CC-F0F7-41C5-8C3D-49F5437C1087}"/>
                </a:ext>
              </a:extLst>
            </p:cNvPr>
            <p:cNvSpPr/>
            <p:nvPr/>
          </p:nvSpPr>
          <p:spPr>
            <a:xfrm>
              <a:off x="11454762" y="5836255"/>
              <a:ext cx="408902" cy="543857"/>
            </a:xfrm>
            <a:custGeom>
              <a:avLst/>
              <a:gdLst>
                <a:gd name="connsiteX0" fmla="*/ 120956 w 408902"/>
                <a:gd name="connsiteY0" fmla="*/ 535816 h 543857"/>
                <a:gd name="connsiteX1" fmla="*/ 181527 w 408902"/>
                <a:gd name="connsiteY1" fmla="*/ 542804 h 543857"/>
                <a:gd name="connsiteX2" fmla="*/ 193175 w 408902"/>
                <a:gd name="connsiteY2" fmla="*/ 543864 h 543857"/>
                <a:gd name="connsiteX3" fmla="*/ 219436 w 408902"/>
                <a:gd name="connsiteY3" fmla="*/ 486893 h 543857"/>
                <a:gd name="connsiteX4" fmla="*/ 278102 w 408902"/>
                <a:gd name="connsiteY4" fmla="*/ 362361 h 543857"/>
                <a:gd name="connsiteX5" fmla="*/ 295469 w 408902"/>
                <a:gd name="connsiteY5" fmla="*/ 322968 h 543857"/>
                <a:gd name="connsiteX6" fmla="*/ 384631 w 408902"/>
                <a:gd name="connsiteY6" fmla="*/ 106098 h 543857"/>
                <a:gd name="connsiteX7" fmla="*/ 408775 w 408902"/>
                <a:gd name="connsiteY7" fmla="*/ 42561 h 543857"/>
                <a:gd name="connsiteX8" fmla="*/ 403268 w 408902"/>
                <a:gd name="connsiteY8" fmla="*/ 32184 h 543857"/>
                <a:gd name="connsiteX9" fmla="*/ 360911 w 408902"/>
                <a:gd name="connsiteY9" fmla="*/ 4440 h 543857"/>
                <a:gd name="connsiteX10" fmla="*/ 291867 w 408902"/>
                <a:gd name="connsiteY10" fmla="*/ 31549 h 543857"/>
                <a:gd name="connsiteX11" fmla="*/ 148276 w 408902"/>
                <a:gd name="connsiteY11" fmla="*/ 255832 h 543857"/>
                <a:gd name="connsiteX12" fmla="*/ 145523 w 408902"/>
                <a:gd name="connsiteY12" fmla="*/ 260491 h 543857"/>
                <a:gd name="connsiteX13" fmla="*/ 144464 w 408902"/>
                <a:gd name="connsiteY13" fmla="*/ 261974 h 543857"/>
                <a:gd name="connsiteX14" fmla="*/ 24 w 408902"/>
                <a:gd name="connsiteY14" fmla="*/ 519508 h 543857"/>
                <a:gd name="connsiteX15" fmla="*/ 110154 w 408902"/>
                <a:gd name="connsiteY15" fmla="*/ 534121 h 5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8902" h="543857">
                  <a:moveTo>
                    <a:pt x="120956" y="535816"/>
                  </a:moveTo>
                  <a:lnTo>
                    <a:pt x="181527" y="542804"/>
                  </a:lnTo>
                  <a:lnTo>
                    <a:pt x="193175" y="543864"/>
                  </a:lnTo>
                  <a:cubicBezTo>
                    <a:pt x="205459" y="517602"/>
                    <a:pt x="217107" y="491975"/>
                    <a:pt x="219436" y="486893"/>
                  </a:cubicBezTo>
                  <a:cubicBezTo>
                    <a:pt x="240615" y="444535"/>
                    <a:pt x="259041" y="404296"/>
                    <a:pt x="278102" y="362361"/>
                  </a:cubicBezTo>
                  <a:cubicBezTo>
                    <a:pt x="284031" y="349231"/>
                    <a:pt x="289750" y="336100"/>
                    <a:pt x="295469" y="322968"/>
                  </a:cubicBezTo>
                  <a:cubicBezTo>
                    <a:pt x="327237" y="251385"/>
                    <a:pt x="356950" y="179101"/>
                    <a:pt x="384631" y="106098"/>
                  </a:cubicBezTo>
                  <a:cubicBezTo>
                    <a:pt x="390349" y="91272"/>
                    <a:pt x="410892" y="57810"/>
                    <a:pt x="408775" y="42561"/>
                  </a:cubicBezTo>
                  <a:cubicBezTo>
                    <a:pt x="407885" y="38686"/>
                    <a:pt x="405979" y="35107"/>
                    <a:pt x="403268" y="32184"/>
                  </a:cubicBezTo>
                  <a:cubicBezTo>
                    <a:pt x="391324" y="19964"/>
                    <a:pt x="376880" y="10497"/>
                    <a:pt x="360911" y="4440"/>
                  </a:cubicBezTo>
                  <a:cubicBezTo>
                    <a:pt x="330413" y="-8056"/>
                    <a:pt x="310293" y="7404"/>
                    <a:pt x="291867" y="31549"/>
                  </a:cubicBezTo>
                  <a:cubicBezTo>
                    <a:pt x="239852" y="103578"/>
                    <a:pt x="191925" y="178445"/>
                    <a:pt x="148276" y="255832"/>
                  </a:cubicBezTo>
                  <a:cubicBezTo>
                    <a:pt x="147281" y="257335"/>
                    <a:pt x="146369" y="258903"/>
                    <a:pt x="145523" y="260491"/>
                  </a:cubicBezTo>
                  <a:lnTo>
                    <a:pt x="144464" y="261974"/>
                  </a:lnTo>
                  <a:cubicBezTo>
                    <a:pt x="93910" y="346689"/>
                    <a:pt x="45770" y="432526"/>
                    <a:pt x="24" y="519508"/>
                  </a:cubicBezTo>
                  <a:cubicBezTo>
                    <a:pt x="36663" y="525226"/>
                    <a:pt x="73514" y="529886"/>
                    <a:pt x="110154" y="534121"/>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70" name="Freeform: Shape 69">
              <a:extLst>
                <a:ext uri="{FF2B5EF4-FFF2-40B4-BE49-F238E27FC236}">
                  <a16:creationId xmlns:a16="http://schemas.microsoft.com/office/drawing/2014/main" id="{28CA8A3E-6F1A-48E0-93B4-3624F7CBB386}"/>
                </a:ext>
              </a:extLst>
            </p:cNvPr>
            <p:cNvSpPr/>
            <p:nvPr/>
          </p:nvSpPr>
          <p:spPr>
            <a:xfrm>
              <a:off x="11576116" y="5865465"/>
              <a:ext cx="281166" cy="504904"/>
            </a:xfrm>
            <a:custGeom>
              <a:avLst/>
              <a:gdLst>
                <a:gd name="connsiteX0" fmla="*/ 256711 w 281166"/>
                <a:gd name="connsiteY0" fmla="*/ 75829 h 504904"/>
                <a:gd name="connsiteX1" fmla="*/ 167549 w 281166"/>
                <a:gd name="connsiteY1" fmla="*/ 292700 h 504904"/>
                <a:gd name="connsiteX2" fmla="*/ 149971 w 281166"/>
                <a:gd name="connsiteY2" fmla="*/ 332092 h 504904"/>
                <a:gd name="connsiteX3" fmla="*/ 91517 w 281166"/>
                <a:gd name="connsiteY3" fmla="*/ 456624 h 504904"/>
                <a:gd name="connsiteX4" fmla="*/ 70338 w 281166"/>
                <a:gd name="connsiteY4" fmla="*/ 504911 h 504904"/>
                <a:gd name="connsiteX5" fmla="*/ 24 w 281166"/>
                <a:gd name="connsiteY5" fmla="*/ 494746 h 504904"/>
                <a:gd name="connsiteX6" fmla="*/ 63561 w 281166"/>
                <a:gd name="connsiteY6" fmla="*/ 383133 h 504904"/>
                <a:gd name="connsiteX7" fmla="*/ 124980 w 281166"/>
                <a:gd name="connsiteY7" fmla="*/ 268344 h 504904"/>
                <a:gd name="connsiteX8" fmla="*/ 197411 w 281166"/>
                <a:gd name="connsiteY8" fmla="*/ 107173 h 504904"/>
                <a:gd name="connsiteX9" fmla="*/ 231932 w 281166"/>
                <a:gd name="connsiteY9" fmla="*/ 11869 h 504904"/>
                <a:gd name="connsiteX10" fmla="*/ 275773 w 281166"/>
                <a:gd name="connsiteY10" fmla="*/ 2339 h 504904"/>
                <a:gd name="connsiteX11" fmla="*/ 281067 w 281166"/>
                <a:gd name="connsiteY11" fmla="*/ 12504 h 504904"/>
                <a:gd name="connsiteX12" fmla="*/ 256711 w 281166"/>
                <a:gd name="connsiteY12" fmla="*/ 75829 h 50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66" h="504904">
                  <a:moveTo>
                    <a:pt x="256711" y="75829"/>
                  </a:moveTo>
                  <a:cubicBezTo>
                    <a:pt x="228480" y="148832"/>
                    <a:pt x="198745" y="221115"/>
                    <a:pt x="167549" y="292700"/>
                  </a:cubicBezTo>
                  <a:lnTo>
                    <a:pt x="149971" y="332092"/>
                  </a:lnTo>
                  <a:cubicBezTo>
                    <a:pt x="131184" y="374450"/>
                    <a:pt x="111700" y="415961"/>
                    <a:pt x="91517" y="456624"/>
                  </a:cubicBezTo>
                  <a:cubicBezTo>
                    <a:pt x="88975" y="461707"/>
                    <a:pt x="81774" y="477802"/>
                    <a:pt x="70338" y="504911"/>
                  </a:cubicBezTo>
                  <a:cubicBezTo>
                    <a:pt x="66314" y="504911"/>
                    <a:pt x="20356" y="497075"/>
                    <a:pt x="24" y="494746"/>
                  </a:cubicBezTo>
                  <a:cubicBezTo>
                    <a:pt x="23744" y="454082"/>
                    <a:pt x="40899" y="424220"/>
                    <a:pt x="63561" y="383133"/>
                  </a:cubicBezTo>
                  <a:cubicBezTo>
                    <a:pt x="84739" y="345224"/>
                    <a:pt x="105918" y="307101"/>
                    <a:pt x="124980" y="268344"/>
                  </a:cubicBezTo>
                  <a:cubicBezTo>
                    <a:pt x="151453" y="215609"/>
                    <a:pt x="176232" y="162450"/>
                    <a:pt x="197411" y="107173"/>
                  </a:cubicBezTo>
                  <a:cubicBezTo>
                    <a:pt x="206942" y="81971"/>
                    <a:pt x="212024" y="31142"/>
                    <a:pt x="231932" y="11869"/>
                  </a:cubicBezTo>
                  <a:cubicBezTo>
                    <a:pt x="243644" y="793"/>
                    <a:pt x="260523" y="-2871"/>
                    <a:pt x="275773" y="2339"/>
                  </a:cubicBezTo>
                  <a:cubicBezTo>
                    <a:pt x="278377" y="5219"/>
                    <a:pt x="280221" y="8714"/>
                    <a:pt x="281067" y="12504"/>
                  </a:cubicBezTo>
                  <a:cubicBezTo>
                    <a:pt x="282973" y="27965"/>
                    <a:pt x="262218" y="61004"/>
                    <a:pt x="256711" y="75829"/>
                  </a:cubicBezTo>
                  <a:close/>
                </a:path>
              </a:pathLst>
            </a:custGeom>
            <a:solidFill>
              <a:srgbClr val="D67A1E"/>
            </a:solidFill>
            <a:ln w="21168"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BF4D515A-796C-41B0-A24A-0E7CFC7910AC}"/>
                </a:ext>
              </a:extLst>
            </p:cNvPr>
            <p:cNvSpPr/>
            <p:nvPr/>
          </p:nvSpPr>
          <p:spPr>
            <a:xfrm>
              <a:off x="11729558" y="5497380"/>
              <a:ext cx="333389" cy="446317"/>
            </a:xfrm>
            <a:custGeom>
              <a:avLst/>
              <a:gdLst>
                <a:gd name="connsiteX0" fmla="*/ 174007 w 333389"/>
                <a:gd name="connsiteY0" fmla="*/ 82604 h 446317"/>
                <a:gd name="connsiteX1" fmla="*/ 71925 w 333389"/>
                <a:gd name="connsiteY1" fmla="*/ 146140 h 446317"/>
                <a:gd name="connsiteX2" fmla="*/ 5423 w 333389"/>
                <a:gd name="connsiteY2" fmla="*/ 244197 h 446317"/>
                <a:gd name="connsiteX3" fmla="*/ 129 w 333389"/>
                <a:gd name="connsiteY3" fmla="*/ 299898 h 446317"/>
                <a:gd name="connsiteX4" fmla="*/ 8389 w 333389"/>
                <a:gd name="connsiteY4" fmla="*/ 358563 h 446317"/>
                <a:gd name="connsiteX5" fmla="*/ 167230 w 333389"/>
                <a:gd name="connsiteY5" fmla="*/ 443279 h 446317"/>
                <a:gd name="connsiteX6" fmla="*/ 301504 w 333389"/>
                <a:gd name="connsiteY6" fmla="*/ 312393 h 446317"/>
                <a:gd name="connsiteX7" fmla="*/ 315269 w 333389"/>
                <a:gd name="connsiteY7" fmla="*/ 223231 h 446317"/>
                <a:gd name="connsiteX8" fmla="*/ 325012 w 333389"/>
                <a:gd name="connsiteY8" fmla="*/ 110136 h 446317"/>
                <a:gd name="connsiteX9" fmla="*/ 333272 w 333389"/>
                <a:gd name="connsiteY9" fmla="*/ 6 h 446317"/>
                <a:gd name="connsiteX10" fmla="*/ 174007 w 333389"/>
                <a:gd name="connsiteY10" fmla="*/ 82604 h 44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389" h="446317">
                  <a:moveTo>
                    <a:pt x="174007" y="82604"/>
                  </a:moveTo>
                  <a:cubicBezTo>
                    <a:pt x="137876" y="100182"/>
                    <a:pt x="103651" y="121488"/>
                    <a:pt x="71925" y="146140"/>
                  </a:cubicBezTo>
                  <a:cubicBezTo>
                    <a:pt x="39967" y="170982"/>
                    <a:pt x="16669" y="205313"/>
                    <a:pt x="5423" y="244197"/>
                  </a:cubicBezTo>
                  <a:cubicBezTo>
                    <a:pt x="1336" y="262475"/>
                    <a:pt x="-443" y="281176"/>
                    <a:pt x="129" y="299898"/>
                  </a:cubicBezTo>
                  <a:cubicBezTo>
                    <a:pt x="-125" y="319764"/>
                    <a:pt x="2649" y="339545"/>
                    <a:pt x="8389" y="358563"/>
                  </a:cubicBezTo>
                  <a:cubicBezTo>
                    <a:pt x="33761" y="421613"/>
                    <a:pt x="100728" y="457341"/>
                    <a:pt x="167230" y="443279"/>
                  </a:cubicBezTo>
                  <a:cubicBezTo>
                    <a:pt x="232269" y="426992"/>
                    <a:pt x="283544" y="377010"/>
                    <a:pt x="301504" y="312393"/>
                  </a:cubicBezTo>
                  <a:cubicBezTo>
                    <a:pt x="309170" y="283230"/>
                    <a:pt x="313786" y="253347"/>
                    <a:pt x="315269" y="223231"/>
                  </a:cubicBezTo>
                  <a:cubicBezTo>
                    <a:pt x="318658" y="185532"/>
                    <a:pt x="321835" y="147834"/>
                    <a:pt x="325012" y="110136"/>
                  </a:cubicBezTo>
                  <a:cubicBezTo>
                    <a:pt x="331323" y="73772"/>
                    <a:pt x="334097" y="36900"/>
                    <a:pt x="333272" y="6"/>
                  </a:cubicBezTo>
                  <a:cubicBezTo>
                    <a:pt x="279053" y="17161"/>
                    <a:pt x="224625" y="55918"/>
                    <a:pt x="174007" y="82604"/>
                  </a:cubicBezTo>
                  <a:close/>
                </a:path>
              </a:pathLst>
            </a:custGeom>
            <a:solidFill>
              <a:srgbClr val="FFFFFF"/>
            </a:solidFill>
            <a:ln w="21168" cap="rnd">
              <a:solidFill>
                <a:srgbClr val="190B0B"/>
              </a:solidFill>
              <a:prstDash val="solid"/>
              <a:round/>
            </a:ln>
          </p:spPr>
          <p:txBody>
            <a:bodyPr rtlCol="0" anchor="ctr"/>
            <a:lstStyle/>
            <a:p>
              <a:endParaRPr lang="en-US"/>
            </a:p>
          </p:txBody>
        </p:sp>
        <p:sp>
          <p:nvSpPr>
            <p:cNvPr id="72" name="Freeform: Shape 71">
              <a:extLst>
                <a:ext uri="{FF2B5EF4-FFF2-40B4-BE49-F238E27FC236}">
                  <a16:creationId xmlns:a16="http://schemas.microsoft.com/office/drawing/2014/main" id="{C663CEA9-D9A5-4C06-9D73-EDFA82DC4DF3}"/>
                </a:ext>
              </a:extLst>
            </p:cNvPr>
            <p:cNvSpPr/>
            <p:nvPr/>
          </p:nvSpPr>
          <p:spPr>
            <a:xfrm>
              <a:off x="11095145" y="5253890"/>
              <a:ext cx="225860" cy="401630"/>
            </a:xfrm>
            <a:custGeom>
              <a:avLst/>
              <a:gdLst>
                <a:gd name="connsiteX0" fmla="*/ 224308 w 225860"/>
                <a:gd name="connsiteY0" fmla="*/ 383065 h 401630"/>
                <a:gd name="connsiteX1" fmla="*/ 105918 w 225860"/>
                <a:gd name="connsiteY1" fmla="*/ 401490 h 401630"/>
                <a:gd name="connsiteX2" fmla="*/ 24 w 225860"/>
                <a:gd name="connsiteY2" fmla="*/ 351508 h 401630"/>
                <a:gd name="connsiteX3" fmla="*/ 67373 w 225860"/>
                <a:gd name="connsiteY3" fmla="*/ 177842 h 401630"/>
                <a:gd name="connsiteX4" fmla="*/ 92364 w 225860"/>
                <a:gd name="connsiteY4" fmla="*/ 117906 h 401630"/>
                <a:gd name="connsiteX5" fmla="*/ 130486 w 225860"/>
                <a:gd name="connsiteY5" fmla="*/ 29166 h 401630"/>
                <a:gd name="connsiteX6" fmla="*/ 159713 w 225860"/>
                <a:gd name="connsiteY6" fmla="*/ 10317 h 401630"/>
                <a:gd name="connsiteX7" fmla="*/ 177291 w 225860"/>
                <a:gd name="connsiteY7" fmla="*/ 81902 h 401630"/>
                <a:gd name="connsiteX8" fmla="*/ 186398 w 225860"/>
                <a:gd name="connsiteY8" fmla="*/ 126589 h 401630"/>
                <a:gd name="connsiteX9" fmla="*/ 224308 w 225860"/>
                <a:gd name="connsiteY9" fmla="*/ 383065 h 40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860" h="401630">
                  <a:moveTo>
                    <a:pt x="224308" y="383065"/>
                  </a:moveTo>
                  <a:cubicBezTo>
                    <a:pt x="186313" y="396449"/>
                    <a:pt x="146179" y="402697"/>
                    <a:pt x="105918" y="401490"/>
                  </a:cubicBezTo>
                  <a:cubicBezTo>
                    <a:pt x="65425" y="399351"/>
                    <a:pt x="27408" y="381413"/>
                    <a:pt x="24" y="351508"/>
                  </a:cubicBezTo>
                  <a:cubicBezTo>
                    <a:pt x="21203" y="293054"/>
                    <a:pt x="44077" y="235024"/>
                    <a:pt x="67373" y="177842"/>
                  </a:cubicBezTo>
                  <a:cubicBezTo>
                    <a:pt x="75421" y="157722"/>
                    <a:pt x="83681" y="137814"/>
                    <a:pt x="92364" y="117906"/>
                  </a:cubicBezTo>
                  <a:cubicBezTo>
                    <a:pt x="104648" y="88255"/>
                    <a:pt x="117567" y="58605"/>
                    <a:pt x="130486" y="29166"/>
                  </a:cubicBezTo>
                  <a:cubicBezTo>
                    <a:pt x="140016" y="7988"/>
                    <a:pt x="144464" y="-13191"/>
                    <a:pt x="159713" y="10317"/>
                  </a:cubicBezTo>
                  <a:cubicBezTo>
                    <a:pt x="168904" y="33233"/>
                    <a:pt x="174834" y="57334"/>
                    <a:pt x="177291" y="81902"/>
                  </a:cubicBezTo>
                  <a:lnTo>
                    <a:pt x="186398" y="126589"/>
                  </a:lnTo>
                  <a:cubicBezTo>
                    <a:pt x="202282" y="210669"/>
                    <a:pt x="233203" y="380099"/>
                    <a:pt x="224308" y="383065"/>
                  </a:cubicBezTo>
                  <a:close/>
                </a:path>
              </a:pathLst>
            </a:custGeom>
            <a:solidFill>
              <a:srgbClr val="FCC57C"/>
            </a:solidFill>
            <a:ln w="21168" cap="rnd">
              <a:solidFill>
                <a:srgbClr val="190B0B"/>
              </a:solidFill>
              <a:prstDash val="solid"/>
              <a:round/>
            </a:ln>
          </p:spPr>
          <p:txBody>
            <a:bodyPr rtlCol="0" anchor="ctr"/>
            <a:lstStyle/>
            <a:p>
              <a:endParaRPr lang="en-US"/>
            </a:p>
          </p:txBody>
        </p:sp>
        <p:sp>
          <p:nvSpPr>
            <p:cNvPr id="73" name="Freeform: Shape 72">
              <a:extLst>
                <a:ext uri="{FF2B5EF4-FFF2-40B4-BE49-F238E27FC236}">
                  <a16:creationId xmlns:a16="http://schemas.microsoft.com/office/drawing/2014/main" id="{E09CB8E6-0F88-488F-9889-FE84BFB32876}"/>
                </a:ext>
              </a:extLst>
            </p:cNvPr>
            <p:cNvSpPr/>
            <p:nvPr/>
          </p:nvSpPr>
          <p:spPr>
            <a:xfrm>
              <a:off x="11084344" y="5590381"/>
              <a:ext cx="239744" cy="738690"/>
            </a:xfrm>
            <a:custGeom>
              <a:avLst/>
              <a:gdLst>
                <a:gd name="connsiteX0" fmla="*/ 227061 w 239744"/>
                <a:gd name="connsiteY0" fmla="*/ 738697 h 738690"/>
                <a:gd name="connsiteX1" fmla="*/ 24 w 239744"/>
                <a:gd name="connsiteY1" fmla="*/ 660123 h 738690"/>
                <a:gd name="connsiteX2" fmla="*/ 24 w 239744"/>
                <a:gd name="connsiteY2" fmla="*/ 492175 h 738690"/>
                <a:gd name="connsiteX3" fmla="*/ 24 w 239744"/>
                <a:gd name="connsiteY3" fmla="*/ 455748 h 738690"/>
                <a:gd name="connsiteX4" fmla="*/ 7226 w 239744"/>
                <a:gd name="connsiteY4" fmla="*/ 24759 h 738690"/>
                <a:gd name="connsiteX5" fmla="*/ 64408 w 239744"/>
                <a:gd name="connsiteY5" fmla="*/ 20947 h 738690"/>
                <a:gd name="connsiteX6" fmla="*/ 239768 w 239744"/>
                <a:gd name="connsiteY6" fmla="*/ 49327 h 738690"/>
                <a:gd name="connsiteX7" fmla="*/ 229814 w 239744"/>
                <a:gd name="connsiteY7" fmla="*/ 446006 h 738690"/>
                <a:gd name="connsiteX8" fmla="*/ 226214 w 239744"/>
                <a:gd name="connsiteY8" fmla="*/ 677490 h 738690"/>
                <a:gd name="connsiteX9" fmla="*/ 227061 w 239744"/>
                <a:gd name="connsiteY9" fmla="*/ 738697 h 7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744" h="738690">
                  <a:moveTo>
                    <a:pt x="227061" y="738697"/>
                  </a:moveTo>
                  <a:cubicBezTo>
                    <a:pt x="148594" y="721373"/>
                    <a:pt x="72413" y="695005"/>
                    <a:pt x="24" y="660123"/>
                  </a:cubicBezTo>
                  <a:cubicBezTo>
                    <a:pt x="24" y="604211"/>
                    <a:pt x="24" y="548088"/>
                    <a:pt x="24" y="492175"/>
                  </a:cubicBezTo>
                  <a:lnTo>
                    <a:pt x="24" y="455748"/>
                  </a:lnTo>
                  <a:cubicBezTo>
                    <a:pt x="1084" y="325075"/>
                    <a:pt x="5319" y="144843"/>
                    <a:pt x="7226" y="24759"/>
                  </a:cubicBezTo>
                  <a:cubicBezTo>
                    <a:pt x="7226" y="-25011"/>
                    <a:pt x="12732" y="14594"/>
                    <a:pt x="64408" y="20947"/>
                  </a:cubicBezTo>
                  <a:cubicBezTo>
                    <a:pt x="79021" y="22642"/>
                    <a:pt x="239768" y="47209"/>
                    <a:pt x="239768" y="49327"/>
                  </a:cubicBezTo>
                  <a:cubicBezTo>
                    <a:pt x="238074" y="182965"/>
                    <a:pt x="232991" y="314486"/>
                    <a:pt x="229814" y="446006"/>
                  </a:cubicBezTo>
                  <a:cubicBezTo>
                    <a:pt x="227696" y="523097"/>
                    <a:pt x="226214" y="599975"/>
                    <a:pt x="226214" y="677490"/>
                  </a:cubicBezTo>
                  <a:cubicBezTo>
                    <a:pt x="226002" y="697822"/>
                    <a:pt x="227485" y="718365"/>
                    <a:pt x="227061" y="738697"/>
                  </a:cubicBezTo>
                  <a:close/>
                </a:path>
              </a:pathLst>
            </a:custGeom>
            <a:solidFill>
              <a:srgbClr val="FFE21A"/>
            </a:solidFill>
            <a:ln w="21168" cap="rnd">
              <a:solidFill>
                <a:srgbClr val="190B0B"/>
              </a:solidFill>
              <a:prstDash val="solid"/>
              <a:round/>
            </a:ln>
          </p:spPr>
          <p:txBody>
            <a:bodyPr rtlCol="0" anchor="ctr"/>
            <a:lstStyle/>
            <a:p>
              <a:endParaRPr lang="en-US"/>
            </a:p>
          </p:txBody>
        </p:sp>
        <p:sp>
          <p:nvSpPr>
            <p:cNvPr id="74" name="Freeform: Shape 73">
              <a:extLst>
                <a:ext uri="{FF2B5EF4-FFF2-40B4-BE49-F238E27FC236}">
                  <a16:creationId xmlns:a16="http://schemas.microsoft.com/office/drawing/2014/main" id="{310A6439-AE24-49EC-96AC-B28779DD19D7}"/>
                </a:ext>
              </a:extLst>
            </p:cNvPr>
            <p:cNvSpPr/>
            <p:nvPr/>
          </p:nvSpPr>
          <p:spPr>
            <a:xfrm>
              <a:off x="11222579" y="6475465"/>
              <a:ext cx="482620" cy="524134"/>
            </a:xfrm>
            <a:custGeom>
              <a:avLst/>
              <a:gdLst>
                <a:gd name="connsiteX0" fmla="*/ 352079 w 482620"/>
                <a:gd name="connsiteY0" fmla="*/ 191414 h 524134"/>
                <a:gd name="connsiteX1" fmla="*/ 289813 w 482620"/>
                <a:gd name="connsiteY1" fmla="*/ 352585 h 524134"/>
                <a:gd name="connsiteX2" fmla="*/ 56847 w 482620"/>
                <a:gd name="connsiteY2" fmla="*/ 423958 h 524134"/>
                <a:gd name="connsiteX3" fmla="*/ 87 w 482620"/>
                <a:gd name="connsiteY3" fmla="*/ 464197 h 524134"/>
                <a:gd name="connsiteX4" fmla="*/ 46681 w 482620"/>
                <a:gd name="connsiteY4" fmla="*/ 500837 h 524134"/>
                <a:gd name="connsiteX5" fmla="*/ 207851 w 482620"/>
                <a:gd name="connsiteY5" fmla="*/ 524134 h 524134"/>
                <a:gd name="connsiteX6" fmla="*/ 356103 w 482620"/>
                <a:gd name="connsiteY6" fmla="*/ 464833 h 524134"/>
                <a:gd name="connsiteX7" fmla="*/ 416675 w 482620"/>
                <a:gd name="connsiteY7" fmla="*/ 354915 h 524134"/>
                <a:gd name="connsiteX8" fmla="*/ 481270 w 482620"/>
                <a:gd name="connsiteY8" fmla="*/ 74508 h 524134"/>
                <a:gd name="connsiteX9" fmla="*/ 396555 w 482620"/>
                <a:gd name="connsiteY9" fmla="*/ 13937 h 524134"/>
                <a:gd name="connsiteX10" fmla="*/ 352079 w 482620"/>
                <a:gd name="connsiteY10" fmla="*/ 191414 h 5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20" h="524134">
                  <a:moveTo>
                    <a:pt x="352079" y="191414"/>
                  </a:moveTo>
                  <a:cubicBezTo>
                    <a:pt x="345091" y="249656"/>
                    <a:pt x="330900" y="310863"/>
                    <a:pt x="289813" y="352585"/>
                  </a:cubicBezTo>
                  <a:cubicBezTo>
                    <a:pt x="231571" y="411886"/>
                    <a:pt x="139232" y="416122"/>
                    <a:pt x="56847" y="423958"/>
                  </a:cubicBezTo>
                  <a:cubicBezTo>
                    <a:pt x="31220" y="426711"/>
                    <a:pt x="-1607" y="438571"/>
                    <a:pt x="87" y="464197"/>
                  </a:cubicBezTo>
                  <a:cubicBezTo>
                    <a:pt x="1570" y="485376"/>
                    <a:pt x="26137" y="495542"/>
                    <a:pt x="46681" y="500837"/>
                  </a:cubicBezTo>
                  <a:cubicBezTo>
                    <a:pt x="98951" y="516552"/>
                    <a:pt x="153274" y="524409"/>
                    <a:pt x="207851" y="524134"/>
                  </a:cubicBezTo>
                  <a:cubicBezTo>
                    <a:pt x="262958" y="523625"/>
                    <a:pt x="315864" y="502468"/>
                    <a:pt x="356103" y="464833"/>
                  </a:cubicBezTo>
                  <a:cubicBezTo>
                    <a:pt x="384186" y="433149"/>
                    <a:pt x="404878" y="395600"/>
                    <a:pt x="416675" y="354915"/>
                  </a:cubicBezTo>
                  <a:cubicBezTo>
                    <a:pt x="445393" y="263253"/>
                    <a:pt x="466995" y="169494"/>
                    <a:pt x="481270" y="74508"/>
                  </a:cubicBezTo>
                  <a:cubicBezTo>
                    <a:pt x="490801" y="20713"/>
                    <a:pt x="449502" y="-23550"/>
                    <a:pt x="396555" y="13937"/>
                  </a:cubicBezTo>
                  <a:cubicBezTo>
                    <a:pt x="350808" y="46551"/>
                    <a:pt x="358009" y="142068"/>
                    <a:pt x="352079" y="191414"/>
                  </a:cubicBezTo>
                  <a:close/>
                </a:path>
              </a:pathLst>
            </a:custGeom>
            <a:solidFill>
              <a:srgbClr val="297267">
                <a:alpha val="77000"/>
              </a:srgbClr>
            </a:solidFill>
            <a:ln w="21168"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DB3EBF9C-87F8-46D9-95EF-BDD3F9A2AB98}"/>
                </a:ext>
              </a:extLst>
            </p:cNvPr>
            <p:cNvSpPr/>
            <p:nvPr/>
          </p:nvSpPr>
          <p:spPr>
            <a:xfrm>
              <a:off x="11863936" y="5512205"/>
              <a:ext cx="173666" cy="205645"/>
            </a:xfrm>
            <a:custGeom>
              <a:avLst/>
              <a:gdLst>
                <a:gd name="connsiteX0" fmla="*/ 173691 w 173666"/>
                <a:gd name="connsiteY0" fmla="*/ 6 h 205645"/>
                <a:gd name="connsiteX1" fmla="*/ 126249 w 173666"/>
                <a:gd name="connsiteY1" fmla="*/ 46811 h 205645"/>
                <a:gd name="connsiteX2" fmla="*/ 82621 w 173666"/>
                <a:gd name="connsiteY2" fmla="*/ 99758 h 205645"/>
                <a:gd name="connsiteX3" fmla="*/ 24 w 173666"/>
                <a:gd name="connsiteY3" fmla="*/ 205652 h 205645"/>
              </a:gdLst>
              <a:ahLst/>
              <a:cxnLst>
                <a:cxn ang="0">
                  <a:pos x="connsiteX0" y="connsiteY0"/>
                </a:cxn>
                <a:cxn ang="0">
                  <a:pos x="connsiteX1" y="connsiteY1"/>
                </a:cxn>
                <a:cxn ang="0">
                  <a:pos x="connsiteX2" y="connsiteY2"/>
                </a:cxn>
                <a:cxn ang="0">
                  <a:pos x="connsiteX3" y="connsiteY3"/>
                </a:cxn>
              </a:cxnLst>
              <a:rect l="l" t="t" r="r" b="b"/>
              <a:pathLst>
                <a:path w="173666" h="205645">
                  <a:moveTo>
                    <a:pt x="173691" y="6"/>
                  </a:moveTo>
                  <a:cubicBezTo>
                    <a:pt x="157383" y="15255"/>
                    <a:pt x="141286" y="30504"/>
                    <a:pt x="126249" y="46811"/>
                  </a:cubicBezTo>
                  <a:cubicBezTo>
                    <a:pt x="111213" y="63119"/>
                    <a:pt x="96600" y="81756"/>
                    <a:pt x="82621" y="99758"/>
                  </a:cubicBezTo>
                  <a:lnTo>
                    <a:pt x="24" y="205652"/>
                  </a:lnTo>
                </a:path>
              </a:pathLst>
            </a:custGeom>
            <a:noFill/>
            <a:ln w="21168" cap="rnd">
              <a:solidFill>
                <a:srgbClr val="190B0B"/>
              </a:solidFill>
              <a:prstDash val="solid"/>
              <a:round/>
            </a:ln>
          </p:spPr>
          <p:txBody>
            <a:bodyPr rtlCol="0" anchor="ctr"/>
            <a:lstStyle/>
            <a:p>
              <a:endParaRPr lang="en-US"/>
            </a:p>
          </p:txBody>
        </p:sp>
        <p:sp>
          <p:nvSpPr>
            <p:cNvPr id="76" name="Freeform: Shape 75">
              <a:extLst>
                <a:ext uri="{FF2B5EF4-FFF2-40B4-BE49-F238E27FC236}">
                  <a16:creationId xmlns:a16="http://schemas.microsoft.com/office/drawing/2014/main" id="{5029E0D6-9828-4727-9A89-F9A6B37F186E}"/>
                </a:ext>
              </a:extLst>
            </p:cNvPr>
            <p:cNvSpPr/>
            <p:nvPr/>
          </p:nvSpPr>
          <p:spPr>
            <a:xfrm>
              <a:off x="11916883" y="5509240"/>
              <a:ext cx="126224" cy="263887"/>
            </a:xfrm>
            <a:custGeom>
              <a:avLst/>
              <a:gdLst>
                <a:gd name="connsiteX0" fmla="*/ 85162 w 126224"/>
                <a:gd name="connsiteY0" fmla="*/ 263894 h 263887"/>
                <a:gd name="connsiteX1" fmla="*/ 104224 w 126224"/>
                <a:gd name="connsiteY1" fmla="*/ 123691 h 263887"/>
                <a:gd name="connsiteX2" fmla="*/ 116084 w 126224"/>
                <a:gd name="connsiteY2" fmla="*/ 54012 h 263887"/>
                <a:gd name="connsiteX3" fmla="*/ 126249 w 126224"/>
                <a:gd name="connsiteY3" fmla="*/ 6 h 263887"/>
                <a:gd name="connsiteX4" fmla="*/ 89610 w 126224"/>
                <a:gd name="connsiteY4" fmla="*/ 56130 h 263887"/>
                <a:gd name="connsiteX5" fmla="*/ 56359 w 126224"/>
                <a:gd name="connsiteY5" fmla="*/ 117337 h 263887"/>
                <a:gd name="connsiteX6" fmla="*/ 24 w 126224"/>
                <a:gd name="connsiteY6" fmla="*/ 245680 h 26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24" h="263887">
                  <a:moveTo>
                    <a:pt x="85162" y="263894"/>
                  </a:moveTo>
                  <a:cubicBezTo>
                    <a:pt x="90457" y="216877"/>
                    <a:pt x="96812" y="170284"/>
                    <a:pt x="104224" y="123691"/>
                  </a:cubicBezTo>
                  <a:cubicBezTo>
                    <a:pt x="107824" y="100394"/>
                    <a:pt x="111848" y="77097"/>
                    <a:pt x="116084" y="54012"/>
                  </a:cubicBezTo>
                  <a:cubicBezTo>
                    <a:pt x="121019" y="36328"/>
                    <a:pt x="124428" y="18262"/>
                    <a:pt x="126249" y="6"/>
                  </a:cubicBezTo>
                  <a:cubicBezTo>
                    <a:pt x="111827" y="17161"/>
                    <a:pt x="99522" y="36010"/>
                    <a:pt x="89610" y="56130"/>
                  </a:cubicBezTo>
                  <a:cubicBezTo>
                    <a:pt x="77750" y="76038"/>
                    <a:pt x="66737" y="96582"/>
                    <a:pt x="56359" y="117337"/>
                  </a:cubicBezTo>
                  <a:cubicBezTo>
                    <a:pt x="35181" y="159694"/>
                    <a:pt x="17179" y="202052"/>
                    <a:pt x="24" y="245680"/>
                  </a:cubicBezTo>
                </a:path>
              </a:pathLst>
            </a:custGeom>
            <a:noFill/>
            <a:ln w="21168" cap="rnd">
              <a:solidFill>
                <a:srgbClr val="190B0B"/>
              </a:solidFill>
              <a:prstDash val="solid"/>
              <a:round/>
            </a:ln>
          </p:spPr>
          <p:txBody>
            <a:bodyPr rtlCol="0" anchor="ctr"/>
            <a:lstStyle/>
            <a:p>
              <a:endParaRPr lang="en-US"/>
            </a:p>
          </p:txBody>
        </p:sp>
        <p:sp>
          <p:nvSpPr>
            <p:cNvPr id="77" name="Freeform: Shape 76">
              <a:extLst>
                <a:ext uri="{FF2B5EF4-FFF2-40B4-BE49-F238E27FC236}">
                  <a16:creationId xmlns:a16="http://schemas.microsoft.com/office/drawing/2014/main" id="{A19874A4-CFD6-4586-8E70-6130D6A9A953}"/>
                </a:ext>
              </a:extLst>
            </p:cNvPr>
            <p:cNvSpPr/>
            <p:nvPr/>
          </p:nvSpPr>
          <p:spPr>
            <a:xfrm>
              <a:off x="11187273" y="5253678"/>
              <a:ext cx="94033" cy="139378"/>
            </a:xfrm>
            <a:custGeom>
              <a:avLst/>
              <a:gdLst>
                <a:gd name="connsiteX0" fmla="*/ 94058 w 94033"/>
                <a:gd name="connsiteY0" fmla="*/ 126801 h 139378"/>
                <a:gd name="connsiteX1" fmla="*/ 89399 w 94033"/>
                <a:gd name="connsiteY1" fmla="*/ 128495 h 139378"/>
                <a:gd name="connsiteX2" fmla="*/ 50641 w 94033"/>
                <a:gd name="connsiteY2" fmla="*/ 139084 h 139378"/>
                <a:gd name="connsiteX3" fmla="*/ 24 w 94033"/>
                <a:gd name="connsiteY3" fmla="*/ 117906 h 139378"/>
                <a:gd name="connsiteX4" fmla="*/ 38146 w 94033"/>
                <a:gd name="connsiteY4" fmla="*/ 29166 h 139378"/>
                <a:gd name="connsiteX5" fmla="*/ 67373 w 94033"/>
                <a:gd name="connsiteY5" fmla="*/ 10317 h 139378"/>
                <a:gd name="connsiteX6" fmla="*/ 84951 w 94033"/>
                <a:gd name="connsiteY6" fmla="*/ 81902 h 13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33" h="139378">
                  <a:moveTo>
                    <a:pt x="94058" y="126801"/>
                  </a:moveTo>
                  <a:lnTo>
                    <a:pt x="89399" y="128495"/>
                  </a:lnTo>
                  <a:cubicBezTo>
                    <a:pt x="77073" y="133896"/>
                    <a:pt x="64005" y="137454"/>
                    <a:pt x="50641" y="139084"/>
                  </a:cubicBezTo>
                  <a:cubicBezTo>
                    <a:pt x="31263" y="141075"/>
                    <a:pt x="12202" y="133091"/>
                    <a:pt x="24" y="117906"/>
                  </a:cubicBezTo>
                  <a:cubicBezTo>
                    <a:pt x="12308" y="88255"/>
                    <a:pt x="25227" y="58605"/>
                    <a:pt x="38146" y="29166"/>
                  </a:cubicBezTo>
                  <a:cubicBezTo>
                    <a:pt x="47677" y="7988"/>
                    <a:pt x="52124" y="-13191"/>
                    <a:pt x="67373" y="10317"/>
                  </a:cubicBezTo>
                  <a:cubicBezTo>
                    <a:pt x="76564" y="33233"/>
                    <a:pt x="82495" y="57334"/>
                    <a:pt x="84951" y="81902"/>
                  </a:cubicBezTo>
                  <a:close/>
                </a:path>
              </a:pathLst>
            </a:custGeom>
            <a:solidFill>
              <a:srgbClr val="190B0B"/>
            </a:solidFill>
            <a:ln w="21168"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27B1649-ED62-4E1C-B6AF-46EC3C12FDD4}"/>
                </a:ext>
              </a:extLst>
            </p:cNvPr>
            <p:cNvSpPr/>
            <p:nvPr/>
          </p:nvSpPr>
          <p:spPr>
            <a:xfrm>
              <a:off x="11135220" y="5677366"/>
              <a:ext cx="73499" cy="537128"/>
            </a:xfrm>
            <a:custGeom>
              <a:avLst/>
              <a:gdLst>
                <a:gd name="connsiteX0" fmla="*/ 10991 w 73499"/>
                <a:gd name="connsiteY0" fmla="*/ 392060 h 537128"/>
                <a:gd name="connsiteX1" fmla="*/ 50383 w 73499"/>
                <a:gd name="connsiteY1" fmla="*/ 537134 h 537128"/>
                <a:gd name="connsiteX2" fmla="*/ 64785 w 73499"/>
                <a:gd name="connsiteY2" fmla="*/ 502190 h 537128"/>
                <a:gd name="connsiteX3" fmla="*/ 72198 w 73499"/>
                <a:gd name="connsiteY3" fmla="*/ 253127 h 537128"/>
                <a:gd name="connsiteX4" fmla="*/ 45935 w 73499"/>
                <a:gd name="connsiteY4" fmla="*/ 15501 h 537128"/>
                <a:gd name="connsiteX5" fmla="*/ 613 w 73499"/>
                <a:gd name="connsiteY5" fmla="*/ 120124 h 537128"/>
                <a:gd name="connsiteX6" fmla="*/ 10991 w 73499"/>
                <a:gd name="connsiteY6" fmla="*/ 392060 h 5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9" h="537128">
                  <a:moveTo>
                    <a:pt x="10991" y="392060"/>
                  </a:moveTo>
                  <a:cubicBezTo>
                    <a:pt x="13744" y="445007"/>
                    <a:pt x="19251" y="503460"/>
                    <a:pt x="50383" y="537134"/>
                  </a:cubicBezTo>
                  <a:cubicBezTo>
                    <a:pt x="60337" y="532687"/>
                    <a:pt x="63514" y="515956"/>
                    <a:pt x="64785" y="502190"/>
                  </a:cubicBezTo>
                  <a:cubicBezTo>
                    <a:pt x="72875" y="419422"/>
                    <a:pt x="75353" y="336211"/>
                    <a:pt x="72198" y="253127"/>
                  </a:cubicBezTo>
                  <a:cubicBezTo>
                    <a:pt x="70291" y="204839"/>
                    <a:pt x="74950" y="49387"/>
                    <a:pt x="45935" y="15501"/>
                  </a:cubicBezTo>
                  <a:cubicBezTo>
                    <a:pt x="-6588" y="-45495"/>
                    <a:pt x="-22" y="91320"/>
                    <a:pt x="613" y="120124"/>
                  </a:cubicBezTo>
                  <a:cubicBezTo>
                    <a:pt x="3155" y="210769"/>
                    <a:pt x="6543" y="300779"/>
                    <a:pt x="10991" y="392060"/>
                  </a:cubicBezTo>
                  <a:close/>
                </a:path>
              </a:pathLst>
            </a:custGeom>
            <a:solidFill>
              <a:srgbClr val="FFF0A4"/>
            </a:solidFill>
            <a:ln w="21168"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7F12DBF4-E789-423E-8D17-AEEB5A45FB67}"/>
                </a:ext>
              </a:extLst>
            </p:cNvPr>
            <p:cNvSpPr/>
            <p:nvPr/>
          </p:nvSpPr>
          <p:spPr>
            <a:xfrm>
              <a:off x="11011730" y="6342516"/>
              <a:ext cx="471649" cy="184297"/>
            </a:xfrm>
            <a:custGeom>
              <a:avLst/>
              <a:gdLst>
                <a:gd name="connsiteX0" fmla="*/ 421242 w 471649"/>
                <a:gd name="connsiteY0" fmla="*/ 80383 h 184297"/>
                <a:gd name="connsiteX1" fmla="*/ 456187 w 471649"/>
                <a:gd name="connsiteY1" fmla="*/ 86313 h 184297"/>
                <a:gd name="connsiteX2" fmla="*/ 458094 w 471649"/>
                <a:gd name="connsiteY2" fmla="*/ 151968 h 184297"/>
                <a:gd name="connsiteX3" fmla="*/ 389051 w 471649"/>
                <a:gd name="connsiteY3" fmla="*/ 178653 h 184297"/>
                <a:gd name="connsiteX4" fmla="*/ 156083 w 471649"/>
                <a:gd name="connsiteY4" fmla="*/ 169758 h 184297"/>
                <a:gd name="connsiteX5" fmla="*/ 33882 w 471649"/>
                <a:gd name="connsiteY5" fmla="*/ 113634 h 184297"/>
                <a:gd name="connsiteX6" fmla="*/ 13762 w 471649"/>
                <a:gd name="connsiteY6" fmla="*/ 9434 h 184297"/>
                <a:gd name="connsiteX7" fmla="*/ 128763 w 471649"/>
                <a:gd name="connsiteY7" fmla="*/ 33154 h 184297"/>
                <a:gd name="connsiteX8" fmla="*/ 421242 w 471649"/>
                <a:gd name="connsiteY8" fmla="*/ 80383 h 18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649" h="184297">
                  <a:moveTo>
                    <a:pt x="421242" y="80383"/>
                  </a:moveTo>
                  <a:cubicBezTo>
                    <a:pt x="433208" y="79070"/>
                    <a:pt x="445322" y="81125"/>
                    <a:pt x="456187" y="86313"/>
                  </a:cubicBezTo>
                  <a:cubicBezTo>
                    <a:pt x="477366" y="99233"/>
                    <a:pt x="475671" y="133966"/>
                    <a:pt x="458094" y="151968"/>
                  </a:cubicBezTo>
                  <a:cubicBezTo>
                    <a:pt x="438714" y="168339"/>
                    <a:pt x="414401" y="177742"/>
                    <a:pt x="389051" y="178653"/>
                  </a:cubicBezTo>
                  <a:cubicBezTo>
                    <a:pt x="311430" y="188480"/>
                    <a:pt x="232730" y="185473"/>
                    <a:pt x="156083" y="169758"/>
                  </a:cubicBezTo>
                  <a:cubicBezTo>
                    <a:pt x="110761" y="163319"/>
                    <a:pt x="68297" y="143814"/>
                    <a:pt x="33882" y="113634"/>
                  </a:cubicBezTo>
                  <a:cubicBezTo>
                    <a:pt x="11009" y="90549"/>
                    <a:pt x="-17371" y="36543"/>
                    <a:pt x="13762" y="9434"/>
                  </a:cubicBezTo>
                  <a:cubicBezTo>
                    <a:pt x="44895" y="-17675"/>
                    <a:pt x="98477" y="21083"/>
                    <a:pt x="128763" y="33154"/>
                  </a:cubicBezTo>
                  <a:cubicBezTo>
                    <a:pt x="222246" y="67803"/>
                    <a:pt x="321596" y="83835"/>
                    <a:pt x="421242" y="80383"/>
                  </a:cubicBezTo>
                  <a:close/>
                </a:path>
              </a:pathLst>
            </a:custGeom>
            <a:solidFill>
              <a:srgbClr val="50AD9F"/>
            </a:solidFill>
            <a:ln w="21168" cap="flat">
              <a:noFill/>
              <a:prstDash val="solid"/>
              <a:miter/>
            </a:ln>
          </p:spPr>
          <p:txBody>
            <a:bodyPr rtlCol="0" anchor="ctr"/>
            <a:lstStyle/>
            <a:p>
              <a:endParaRPr lang="en-US"/>
            </a:p>
          </p:txBody>
        </p:sp>
      </p:grpSp>
      <p:sp>
        <p:nvSpPr>
          <p:cNvPr id="5" name="TextBox 4">
            <a:extLst>
              <a:ext uri="{FF2B5EF4-FFF2-40B4-BE49-F238E27FC236}">
                <a16:creationId xmlns:a16="http://schemas.microsoft.com/office/drawing/2014/main" id="{F10725D1-A566-C849-5EB4-56324871017C}"/>
              </a:ext>
            </a:extLst>
          </p:cNvPr>
          <p:cNvSpPr txBox="1"/>
          <p:nvPr/>
        </p:nvSpPr>
        <p:spPr>
          <a:xfrm>
            <a:off x="304496" y="4747526"/>
            <a:ext cx="17505468" cy="378565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vi-VN" sz="4800" b="1" i="0" dirty="0">
                <a:solidFill>
                  <a:schemeClr val="tx1"/>
                </a:solidFill>
                <a:effectLst/>
                <a:highlight>
                  <a:srgbClr val="FFFFFF"/>
                </a:highlight>
                <a:latin typeface="Times New Roman" panose="02020603050405020304" pitchFamily="18" charset="0"/>
              </a:rPr>
              <a:t>Chúng ta cần tuân thủ quy định về trật tự, an toàn giao thông vì để đảm bảo an toàn giao thông cho mình và cho mọi người, tránh tai nạn đáng tiếc xảy ra, gây hậu quả nghiêm trọng và đau lòng cho mình và cho người khác. Đồng thời đảm bảo giao thông được thông suốt, tránh gây ùn tắc giao thông.</a:t>
            </a:r>
            <a:endParaRPr lang="en-US" sz="4800" b="1" dirty="0">
              <a:solidFill>
                <a:schemeClr val="tx1"/>
              </a:solidFill>
            </a:endParaRPr>
          </a:p>
        </p:txBody>
      </p:sp>
    </p:spTree>
    <p:extLst>
      <p:ext uri="{BB962C8B-B14F-4D97-AF65-F5344CB8AC3E}">
        <p14:creationId xmlns:p14="http://schemas.microsoft.com/office/powerpoint/2010/main" val="2301887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73EF97-BB41-B1C9-6035-3D4EA1AA8300}"/>
              </a:ext>
            </a:extLst>
          </p:cNvPr>
          <p:cNvSpPr txBox="1"/>
          <p:nvPr/>
        </p:nvSpPr>
        <p:spPr>
          <a:xfrm>
            <a:off x="5867400" y="3238500"/>
            <a:ext cx="12115800" cy="1446550"/>
          </a:xfrm>
          <a:prstGeom prst="rect">
            <a:avLst/>
          </a:prstGeom>
          <a:noFill/>
        </p:spPr>
        <p:txBody>
          <a:bodyPr wrap="square" rtlCol="0">
            <a:spAutoFit/>
          </a:bodyPr>
          <a:lstStyle/>
          <a:p>
            <a:r>
              <a:rPr lang="en-US" sz="8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TIẾT HỌC KẾT THÚC</a:t>
            </a:r>
          </a:p>
        </p:txBody>
      </p:sp>
    </p:spTree>
    <p:extLst>
      <p:ext uri="{BB962C8B-B14F-4D97-AF65-F5344CB8AC3E}">
        <p14:creationId xmlns:p14="http://schemas.microsoft.com/office/powerpoint/2010/main" val="25080524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37966" y="2818779"/>
            <a:ext cx="3883356" cy="4254673"/>
          </a:xfrm>
          <a:prstGeom prst="rect">
            <a:avLst/>
          </a:prstGeom>
        </p:spPr>
      </p:pic>
      <p:sp>
        <p:nvSpPr>
          <p:cNvPr id="10" name="TextBox 10"/>
          <p:cNvSpPr txBox="1"/>
          <p:nvPr/>
        </p:nvSpPr>
        <p:spPr>
          <a:xfrm>
            <a:off x="1507455" y="3985637"/>
            <a:ext cx="3883356" cy="2321148"/>
          </a:xfrm>
          <a:prstGeom prst="rect">
            <a:avLst/>
          </a:prstGeom>
        </p:spPr>
        <p:txBody>
          <a:bodyPr lIns="0" tIns="0" rIns="0" bIns="0" rtlCol="0" anchor="t">
            <a:spAutoFit/>
          </a:bodyPr>
          <a:lstStyle/>
          <a:p>
            <a:pPr marL="0" marR="0" lvl="0" indent="0" algn="ctr" defTabSz="914400" rtl="0" eaLnBrk="1" fontAlgn="auto" latinLnBrk="0" hangingPunct="1">
              <a:lnSpc>
                <a:spcPts val="18125"/>
              </a:lnSpc>
              <a:spcBef>
                <a:spcPct val="0"/>
              </a:spcBef>
              <a:spcAft>
                <a:spcPts val="0"/>
              </a:spcAft>
              <a:buClrTx/>
              <a:buSzTx/>
              <a:buFontTx/>
              <a:buNone/>
              <a:tabLst/>
              <a:defRPr/>
            </a:pPr>
            <a:r>
              <a:rPr kumimoji="0" lang="en-US" sz="18125" b="0" i="0" u="none" strike="noStrike" kern="1200" cap="none" spc="0" normalizeH="0" baseline="0" noProof="0">
                <a:ln>
                  <a:noFill/>
                </a:ln>
                <a:solidFill>
                  <a:srgbClr val="F46E16"/>
                </a:solidFill>
                <a:effectLst/>
                <a:uLnTx/>
                <a:uFillTx/>
                <a:latin typeface="SFU Rhythm" panose="00000400000000000000" pitchFamily="2" charset="0"/>
              </a:rPr>
              <a:t>01</a:t>
            </a:r>
          </a:p>
        </p:txBody>
      </p:sp>
      <p:sp>
        <p:nvSpPr>
          <p:cNvPr id="2" name="TextBox 1">
            <a:extLst>
              <a:ext uri="{FF2B5EF4-FFF2-40B4-BE49-F238E27FC236}">
                <a16:creationId xmlns:a16="http://schemas.microsoft.com/office/drawing/2014/main" id="{1C55D5E7-61E6-B6C5-FDE5-6B364967E7BF}"/>
              </a:ext>
            </a:extLst>
          </p:cNvPr>
          <p:cNvSpPr txBox="1"/>
          <p:nvPr/>
        </p:nvSpPr>
        <p:spPr>
          <a:xfrm>
            <a:off x="5867400" y="2818779"/>
            <a:ext cx="12039600" cy="3770263"/>
          </a:xfrm>
          <a:prstGeom prst="rect">
            <a:avLst/>
          </a:prstGeom>
          <a:noFill/>
        </p:spPr>
        <p:txBody>
          <a:bodyPr wrap="square" rtlCol="0">
            <a:spAutoFit/>
          </a:bodyPr>
          <a:lstStyle/>
          <a:p>
            <a:pPr algn="ctr"/>
            <a:r>
              <a:rPr lang="en-US" sz="239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Mở</a:t>
            </a:r>
            <a:r>
              <a:rPr lang="en-US" sz="239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39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đầu</a:t>
            </a:r>
            <a:endParaRPr lang="en-US" sz="239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0737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37966" y="2818779"/>
            <a:ext cx="3883356" cy="4254673"/>
          </a:xfrm>
          <a:prstGeom prst="rect">
            <a:avLst/>
          </a:prstGeom>
        </p:spPr>
      </p:pic>
      <p:sp>
        <p:nvSpPr>
          <p:cNvPr id="10" name="TextBox 10"/>
          <p:cNvSpPr txBox="1"/>
          <p:nvPr/>
        </p:nvSpPr>
        <p:spPr>
          <a:xfrm>
            <a:off x="1507455" y="3985637"/>
            <a:ext cx="3883356" cy="2321148"/>
          </a:xfrm>
          <a:prstGeom prst="rect">
            <a:avLst/>
          </a:prstGeom>
        </p:spPr>
        <p:txBody>
          <a:bodyPr lIns="0" tIns="0" rIns="0" bIns="0" rtlCol="0" anchor="t">
            <a:spAutoFit/>
          </a:bodyPr>
          <a:lstStyle/>
          <a:p>
            <a:pPr marL="0" marR="0" lvl="0" indent="0" algn="ctr" defTabSz="914400" rtl="0" eaLnBrk="1" fontAlgn="auto" latinLnBrk="0" hangingPunct="1">
              <a:lnSpc>
                <a:spcPts val="18125"/>
              </a:lnSpc>
              <a:spcBef>
                <a:spcPct val="0"/>
              </a:spcBef>
              <a:spcAft>
                <a:spcPts val="0"/>
              </a:spcAft>
              <a:buClrTx/>
              <a:buSzTx/>
              <a:buFontTx/>
              <a:buNone/>
              <a:tabLst/>
              <a:defRPr/>
            </a:pPr>
            <a:r>
              <a:rPr kumimoji="0" lang="en-US" sz="18125" b="0" i="0" u="none" strike="noStrike" kern="1200" cap="none" spc="0" normalizeH="0" baseline="0" noProof="0" dirty="0">
                <a:ln>
                  <a:noFill/>
                </a:ln>
                <a:solidFill>
                  <a:srgbClr val="F46E16"/>
                </a:solidFill>
                <a:effectLst/>
                <a:uLnTx/>
                <a:uFillTx/>
                <a:latin typeface="SFU Rhythm" panose="00000400000000000000" pitchFamily="2" charset="0"/>
              </a:rPr>
              <a:t>02</a:t>
            </a:r>
          </a:p>
        </p:txBody>
      </p:sp>
      <p:sp>
        <p:nvSpPr>
          <p:cNvPr id="2" name="TextBox 1">
            <a:extLst>
              <a:ext uri="{FF2B5EF4-FFF2-40B4-BE49-F238E27FC236}">
                <a16:creationId xmlns:a16="http://schemas.microsoft.com/office/drawing/2014/main" id="{D95BE045-7540-AB1A-1EA1-A8619651FA93}"/>
              </a:ext>
            </a:extLst>
          </p:cNvPr>
          <p:cNvSpPr txBox="1"/>
          <p:nvPr/>
        </p:nvSpPr>
        <p:spPr>
          <a:xfrm>
            <a:off x="6019800" y="3314700"/>
            <a:ext cx="11811000" cy="3631763"/>
          </a:xfrm>
          <a:prstGeom prst="rect">
            <a:avLst/>
          </a:prstGeom>
          <a:noFill/>
        </p:spPr>
        <p:txBody>
          <a:bodyPr wrap="square" rtlCol="0">
            <a:spAutoFit/>
          </a:bodyPr>
          <a:lstStyle/>
          <a:p>
            <a:r>
              <a:rPr lang="en-US" sz="115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HÌNH THÀNH KIẾN THỨC</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5"/>
          <p:cNvSpPr txBox="1"/>
          <p:nvPr/>
        </p:nvSpPr>
        <p:spPr>
          <a:xfrm>
            <a:off x="186333" y="2476500"/>
            <a:ext cx="17449800" cy="3808735"/>
          </a:xfrm>
          <a:prstGeom prst="rect">
            <a:avLst/>
          </a:prstGeom>
        </p:spPr>
        <p:txBody>
          <a:bodyPr wrap="square" lIns="0" tIns="0" rIns="0" bIns="0" rtlCol="0" anchor="t">
            <a:spAutoFit/>
          </a:bodyPr>
          <a:lstStyle/>
          <a:p>
            <a:pPr algn="ctr">
              <a:lnSpc>
                <a:spcPts val="9900"/>
              </a:lnSpc>
            </a:pPr>
            <a:r>
              <a:rPr lang="vi-VN" sz="8800" b="1" dirty="0">
                <a:solidFill>
                  <a:srgbClr val="FFA800"/>
                </a:solidFill>
                <a:latin typeface="Sriracha"/>
              </a:rPr>
              <a:t>Hoạt động 1: </a:t>
            </a:r>
            <a:endParaRPr lang="en-US" sz="8800" b="1" dirty="0">
              <a:solidFill>
                <a:srgbClr val="FFA800"/>
              </a:solidFill>
              <a:latin typeface="Sriracha"/>
            </a:endParaRPr>
          </a:p>
          <a:p>
            <a:pPr algn="ctr">
              <a:lnSpc>
                <a:spcPts val="9900"/>
              </a:lnSpc>
            </a:pPr>
            <a:r>
              <a:rPr lang="vi-VN" sz="6000" b="1" dirty="0">
                <a:solidFill>
                  <a:schemeClr val="accent6">
                    <a:lumMod val="50000"/>
                  </a:schemeClr>
                </a:solidFill>
                <a:latin typeface="Sriracha"/>
              </a:rPr>
              <a:t>Tìm hiểu các quy tắc an toàn khi tham gia các phương tiện giao thông. </a:t>
            </a:r>
            <a:endParaRPr lang="en-US" sz="6000" b="1" dirty="0">
              <a:solidFill>
                <a:schemeClr val="accent6">
                  <a:lumMod val="50000"/>
                </a:schemeClr>
              </a:solidFill>
              <a:latin typeface="Srirach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BAAAD1-8C31-48E2-A81F-65EF847ABAA8}"/>
              </a:ext>
            </a:extLst>
          </p:cNvPr>
          <p:cNvGrpSpPr/>
          <p:nvPr/>
        </p:nvGrpSpPr>
        <p:grpSpPr>
          <a:xfrm>
            <a:off x="658771" y="2855945"/>
            <a:ext cx="17201977" cy="7099555"/>
            <a:chOff x="2003197" y="3695701"/>
            <a:chExt cx="19291936" cy="7840494"/>
          </a:xfrm>
        </p:grpSpPr>
        <p:pic>
          <p:nvPicPr>
            <p:cNvPr id="1026" name="Picture 2">
              <a:extLst>
                <a:ext uri="{FF2B5EF4-FFF2-40B4-BE49-F238E27FC236}">
                  <a16:creationId xmlns:a16="http://schemas.microsoft.com/office/drawing/2014/main" id="{BFFCEC5B-013F-4125-95F0-279EBA034F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3197" y="3788349"/>
              <a:ext cx="9144000" cy="3520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B2166B5-2FA8-4E6F-9A3B-687DC811F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51133" y="3695701"/>
              <a:ext cx="9144000" cy="784049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DC847BEE-1906-4B9D-B011-AA789878ED07}"/>
              </a:ext>
            </a:extLst>
          </p:cNvPr>
          <p:cNvSpPr txBox="1"/>
          <p:nvPr/>
        </p:nvSpPr>
        <p:spPr>
          <a:xfrm>
            <a:off x="626114" y="6896100"/>
            <a:ext cx="9365697" cy="2002023"/>
          </a:xfrm>
          <a:prstGeom prst="rect">
            <a:avLst/>
          </a:prstGeom>
          <a:noFill/>
        </p:spPr>
        <p:txBody>
          <a:bodyPr wrap="square">
            <a:spAutoFit/>
          </a:bodyPr>
          <a:lstStyle/>
          <a:p>
            <a:pPr algn="l">
              <a:lnSpc>
                <a:spcPct val="150000"/>
              </a:lnSpc>
            </a:pPr>
            <a:r>
              <a:rPr lang="vi-VN" sz="4400" b="1" i="0" dirty="0">
                <a:solidFill>
                  <a:srgbClr val="000000"/>
                </a:solidFill>
                <a:effectLst/>
                <a:latin typeface="+mj-lt"/>
              </a:rPr>
              <a:t>Các bạn đã tuân thủ những quy tắc nào khi tham gia giao thông?</a:t>
            </a:r>
          </a:p>
        </p:txBody>
      </p:sp>
      <p:grpSp>
        <p:nvGrpSpPr>
          <p:cNvPr id="12" name="Group 11">
            <a:extLst>
              <a:ext uri="{FF2B5EF4-FFF2-40B4-BE49-F238E27FC236}">
                <a16:creationId xmlns:a16="http://schemas.microsoft.com/office/drawing/2014/main" id="{E90932A2-81B0-4F21-B82B-10F84D91ECE2}"/>
              </a:ext>
            </a:extLst>
          </p:cNvPr>
          <p:cNvGrpSpPr/>
          <p:nvPr/>
        </p:nvGrpSpPr>
        <p:grpSpPr>
          <a:xfrm>
            <a:off x="3810000" y="527014"/>
            <a:ext cx="9365697" cy="1981200"/>
            <a:chOff x="5529754" y="789393"/>
            <a:chExt cx="9365697" cy="1981200"/>
          </a:xfrm>
        </p:grpSpPr>
        <p:pic>
          <p:nvPicPr>
            <p:cNvPr id="13" name="Picture 5">
              <a:extLst>
                <a:ext uri="{FF2B5EF4-FFF2-40B4-BE49-F238E27FC236}">
                  <a16:creationId xmlns:a16="http://schemas.microsoft.com/office/drawing/2014/main" id="{473A57D5-D28E-4D7C-992C-F35E428FF3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529754" y="789393"/>
              <a:ext cx="9365697" cy="1981200"/>
            </a:xfrm>
            <a:prstGeom prst="rect">
              <a:avLst/>
            </a:prstGeom>
          </p:spPr>
        </p:pic>
        <p:sp>
          <p:nvSpPr>
            <p:cNvPr id="14" name="Rectangle 13">
              <a:extLst>
                <a:ext uri="{FF2B5EF4-FFF2-40B4-BE49-F238E27FC236}">
                  <a16:creationId xmlns:a16="http://schemas.microsoft.com/office/drawing/2014/main" id="{A63E2227-A2F8-4AEA-8387-AE150CE5D9BF}"/>
                </a:ext>
              </a:extLst>
            </p:cNvPr>
            <p:cNvSpPr/>
            <p:nvPr/>
          </p:nvSpPr>
          <p:spPr>
            <a:xfrm>
              <a:off x="6116041" y="1137124"/>
              <a:ext cx="8404865" cy="1067600"/>
            </a:xfrm>
            <a:prstGeom prst="rect">
              <a:avLst/>
            </a:prstGeom>
            <a:noFill/>
          </p:spPr>
          <p:txBody>
            <a:bodyPr wrap="none" lIns="91440" tIns="45720" rIns="91440" bIns="45720">
              <a:spAutoFit/>
            </a:bodyPr>
            <a:lstStyle/>
            <a:p>
              <a:pPr algn="l">
                <a:lnSpc>
                  <a:spcPct val="150000"/>
                </a:lnSpc>
              </a:pPr>
              <a:r>
                <a:rPr lang="vi-VN" sz="4800" b="0" i="0" dirty="0">
                  <a:solidFill>
                    <a:srgbClr val="000000"/>
                  </a:solidFill>
                  <a:effectLst/>
                  <a:latin typeface="+mj-lt"/>
                </a:rPr>
                <a:t>Quan sát tranh và trả lời câu hỏi: </a:t>
              </a:r>
            </a:p>
          </p:txBody>
        </p:sp>
      </p:grpSp>
    </p:spTree>
    <p:extLst>
      <p:ext uri="{BB962C8B-B14F-4D97-AF65-F5344CB8AC3E}">
        <p14:creationId xmlns:p14="http://schemas.microsoft.com/office/powerpoint/2010/main" val="25291112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sp>
        <p:nvSpPr>
          <p:cNvPr id="3" name="TextBox 3"/>
          <p:cNvSpPr txBox="1"/>
          <p:nvPr/>
        </p:nvSpPr>
        <p:spPr>
          <a:xfrm>
            <a:off x="3003997" y="8000038"/>
            <a:ext cx="11646070" cy="1159933"/>
          </a:xfrm>
          <a:prstGeom prst="rect">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lnSpc>
                <a:spcPts val="9900"/>
              </a:lnSpc>
            </a:pPr>
            <a:r>
              <a:rPr lang="vi-VN" sz="5400" b="1" u="sng" dirty="0">
                <a:solidFill>
                  <a:srgbClr val="CD4343"/>
                </a:solidFill>
                <a:latin typeface="Sriracha"/>
              </a:rPr>
              <a:t>Thắt dây an toàn khi ngồi trên xe ô tô</a:t>
            </a:r>
          </a:p>
        </p:txBody>
      </p:sp>
      <p:pic>
        <p:nvPicPr>
          <p:cNvPr id="8" name="Picture 16">
            <a:extLst>
              <a:ext uri="{FF2B5EF4-FFF2-40B4-BE49-F238E27FC236}">
                <a16:creationId xmlns:a16="http://schemas.microsoft.com/office/drawing/2014/main" id="{3F59F51E-0AF5-4F83-A46A-80A6A7318EC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375603">
            <a:off x="1240425" y="1722042"/>
            <a:ext cx="1481547" cy="705898"/>
          </a:xfrm>
          <a:prstGeom prst="rect">
            <a:avLst/>
          </a:prstGeom>
        </p:spPr>
      </p:pic>
      <p:pic>
        <p:nvPicPr>
          <p:cNvPr id="9" name="Picture 8" descr="A picture containing toy, doll&#10;&#10;Description automatically generated">
            <a:extLst>
              <a:ext uri="{FF2B5EF4-FFF2-40B4-BE49-F238E27FC236}">
                <a16:creationId xmlns:a16="http://schemas.microsoft.com/office/drawing/2014/main" id="{BAEB0907-0E0F-4AC2-9246-EFAACFE9F3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852" t="3498" b="51852"/>
          <a:stretch/>
        </p:blipFill>
        <p:spPr>
          <a:xfrm>
            <a:off x="14173200" y="5448300"/>
            <a:ext cx="5503287" cy="5103477"/>
          </a:xfrm>
          <a:prstGeom prst="rect">
            <a:avLst/>
          </a:prstGeom>
        </p:spPr>
      </p:pic>
      <p:pic>
        <p:nvPicPr>
          <p:cNvPr id="7" name="Picture 2">
            <a:extLst>
              <a:ext uri="{FF2B5EF4-FFF2-40B4-BE49-F238E27FC236}">
                <a16:creationId xmlns:a16="http://schemas.microsoft.com/office/drawing/2014/main" id="{5A95223F-51AF-443C-8D20-09CAC2109A7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9533"/>
          <a:stretch/>
        </p:blipFill>
        <p:spPr bwMode="auto">
          <a:xfrm>
            <a:off x="4686300" y="1478118"/>
            <a:ext cx="8915400" cy="6906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790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pic>
        <p:nvPicPr>
          <p:cNvPr id="8" name="Picture 16">
            <a:extLst>
              <a:ext uri="{FF2B5EF4-FFF2-40B4-BE49-F238E27FC236}">
                <a16:creationId xmlns:a16="http://schemas.microsoft.com/office/drawing/2014/main" id="{3F59F51E-0AF5-4F83-A46A-80A6A7318EC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375603">
            <a:off x="1240425" y="1722042"/>
            <a:ext cx="1481547" cy="705898"/>
          </a:xfrm>
          <a:prstGeom prst="rect">
            <a:avLst/>
          </a:prstGeom>
        </p:spPr>
      </p:pic>
      <p:pic>
        <p:nvPicPr>
          <p:cNvPr id="12" name="Picture 5">
            <a:extLst>
              <a:ext uri="{FF2B5EF4-FFF2-40B4-BE49-F238E27FC236}">
                <a16:creationId xmlns:a16="http://schemas.microsoft.com/office/drawing/2014/main" id="{0D621D7C-D2A3-4821-A9DF-6E4569B0C4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09251">
            <a:off x="14602787" y="635228"/>
            <a:ext cx="3170920" cy="1960205"/>
          </a:xfrm>
          <a:prstGeom prst="rect">
            <a:avLst/>
          </a:prstGeom>
        </p:spPr>
      </p:pic>
      <p:sp>
        <p:nvSpPr>
          <p:cNvPr id="15" name="TextBox 3">
            <a:extLst>
              <a:ext uri="{FF2B5EF4-FFF2-40B4-BE49-F238E27FC236}">
                <a16:creationId xmlns:a16="http://schemas.microsoft.com/office/drawing/2014/main" id="{072A4304-E6B2-4B8D-8EAA-C01E970F88D4}"/>
              </a:ext>
            </a:extLst>
          </p:cNvPr>
          <p:cNvSpPr txBox="1"/>
          <p:nvPr/>
        </p:nvSpPr>
        <p:spPr>
          <a:xfrm>
            <a:off x="2798549" y="7913594"/>
            <a:ext cx="11646070" cy="1159933"/>
          </a:xfrm>
          <a:prstGeom prst="rect">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lnSpc>
                <a:spcPts val="9900"/>
              </a:lnSpc>
            </a:pPr>
            <a:r>
              <a:rPr lang="vi-VN" sz="5400" b="1" u="sng" dirty="0">
                <a:solidFill>
                  <a:srgbClr val="CD4343"/>
                </a:solidFill>
                <a:latin typeface="Sriracha"/>
              </a:rPr>
              <a:t>Đội mũ bảo hiểm khi ngồi trên xe máy</a:t>
            </a:r>
          </a:p>
        </p:txBody>
      </p:sp>
      <p:pic>
        <p:nvPicPr>
          <p:cNvPr id="16" name="Picture 2">
            <a:extLst>
              <a:ext uri="{FF2B5EF4-FFF2-40B4-BE49-F238E27FC236}">
                <a16:creationId xmlns:a16="http://schemas.microsoft.com/office/drawing/2014/main" id="{0829B910-5037-4D8E-A78F-CE11C808991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0926" r="-595"/>
          <a:stretch/>
        </p:blipFill>
        <p:spPr bwMode="auto">
          <a:xfrm>
            <a:off x="4876800" y="1336337"/>
            <a:ext cx="8512604" cy="670012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9E5144F7-EC79-4EA5-81F6-5C1197D88A6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26602">
            <a:off x="6159660" y="322669"/>
            <a:ext cx="2933700" cy="2585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658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pic>
        <p:nvPicPr>
          <p:cNvPr id="8" name="Picture 16">
            <a:extLst>
              <a:ext uri="{FF2B5EF4-FFF2-40B4-BE49-F238E27FC236}">
                <a16:creationId xmlns:a16="http://schemas.microsoft.com/office/drawing/2014/main" id="{3F59F51E-0AF5-4F83-A46A-80A6A7318EC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75603">
            <a:off x="1240425" y="1722042"/>
            <a:ext cx="1481547" cy="705898"/>
          </a:xfrm>
          <a:prstGeom prst="rect">
            <a:avLst/>
          </a:prstGeom>
        </p:spPr>
      </p:pic>
      <p:pic>
        <p:nvPicPr>
          <p:cNvPr id="12" name="Picture 5">
            <a:extLst>
              <a:ext uri="{FF2B5EF4-FFF2-40B4-BE49-F238E27FC236}">
                <a16:creationId xmlns:a16="http://schemas.microsoft.com/office/drawing/2014/main" id="{0D621D7C-D2A3-4821-A9DF-6E4569B0C4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309251">
            <a:off x="14602787" y="635228"/>
            <a:ext cx="3170920" cy="1960205"/>
          </a:xfrm>
          <a:prstGeom prst="rect">
            <a:avLst/>
          </a:prstGeom>
        </p:spPr>
      </p:pic>
      <p:pic>
        <p:nvPicPr>
          <p:cNvPr id="23" name="Picture 4">
            <a:extLst>
              <a:ext uri="{FF2B5EF4-FFF2-40B4-BE49-F238E27FC236}">
                <a16:creationId xmlns:a16="http://schemas.microsoft.com/office/drawing/2014/main" id="{C283B711-8075-4F2D-A201-E287E1E5EA3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0339" b="52775"/>
          <a:stretch/>
        </p:blipFill>
        <p:spPr bwMode="auto">
          <a:xfrm>
            <a:off x="5323039" y="1615330"/>
            <a:ext cx="8281417" cy="650767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3">
            <a:extLst>
              <a:ext uri="{FF2B5EF4-FFF2-40B4-BE49-F238E27FC236}">
                <a16:creationId xmlns:a16="http://schemas.microsoft.com/office/drawing/2014/main" id="{8FB37904-2EBD-4420-94F7-66CA53324B60}"/>
              </a:ext>
            </a:extLst>
          </p:cNvPr>
          <p:cNvSpPr txBox="1"/>
          <p:nvPr/>
        </p:nvSpPr>
        <p:spPr>
          <a:xfrm>
            <a:off x="3320965" y="7972448"/>
            <a:ext cx="11646070" cy="1159933"/>
          </a:xfrm>
          <a:prstGeom prst="rect">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lnSpc>
                <a:spcPts val="9900"/>
              </a:lnSpc>
            </a:pPr>
            <a:r>
              <a:rPr lang="vi-VN" sz="5400" b="1" u="sng" dirty="0">
                <a:solidFill>
                  <a:srgbClr val="CD4343"/>
                </a:solidFill>
                <a:latin typeface="Sriracha"/>
              </a:rPr>
              <a:t>Xếp hàng ngay ngắn khi lên xe </a:t>
            </a:r>
            <a:r>
              <a:rPr lang="en-US" sz="5400" b="1" u="sng" dirty="0" err="1">
                <a:solidFill>
                  <a:srgbClr val="CD4343"/>
                </a:solidFill>
                <a:latin typeface="Sriracha"/>
              </a:rPr>
              <a:t>buýt</a:t>
            </a:r>
            <a:endParaRPr lang="vi-VN" sz="5400" b="1" u="sng" dirty="0">
              <a:solidFill>
                <a:srgbClr val="CD4343"/>
              </a:solidFill>
              <a:latin typeface="Sriracha"/>
            </a:endParaRPr>
          </a:p>
        </p:txBody>
      </p:sp>
      <p:pic>
        <p:nvPicPr>
          <p:cNvPr id="25" name="Picture 24" descr="A picture containing toy, doll&#10;&#10;Description automatically generated">
            <a:extLst>
              <a:ext uri="{FF2B5EF4-FFF2-40B4-BE49-F238E27FC236}">
                <a16:creationId xmlns:a16="http://schemas.microsoft.com/office/drawing/2014/main" id="{17D862D1-5902-4691-9E9C-C4D87F28E18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852" t="3498" b="51852"/>
          <a:stretch/>
        </p:blipFill>
        <p:spPr>
          <a:xfrm>
            <a:off x="14173200" y="5448300"/>
            <a:ext cx="5503287" cy="5103477"/>
          </a:xfrm>
          <a:prstGeom prst="rect">
            <a:avLst/>
          </a:prstGeom>
        </p:spPr>
      </p:pic>
    </p:spTree>
    <p:extLst>
      <p:ext uri="{BB962C8B-B14F-4D97-AF65-F5344CB8AC3E}">
        <p14:creationId xmlns:p14="http://schemas.microsoft.com/office/powerpoint/2010/main" val="3860309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591</TotalTime>
  <Words>598</Words>
  <Application>Microsoft Office PowerPoint</Application>
  <PresentationFormat>Custom</PresentationFormat>
  <Paragraphs>55</Paragraphs>
  <Slides>21</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UTM Avo</vt:lpstr>
      <vt:lpstr>iCiel Altus</vt:lpstr>
      <vt:lpstr>Arial</vt:lpstr>
      <vt:lpstr>Calibri</vt:lpstr>
      <vt:lpstr>iCiel Baliho Script</vt:lpstr>
      <vt:lpstr>Times New Roman</vt:lpstr>
      <vt:lpstr>DFPOP1-W9</vt:lpstr>
      <vt:lpstr>OpenSans</vt:lpstr>
      <vt:lpstr>Sriracha</vt:lpstr>
      <vt:lpstr>SFU Rhythm</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Junn</dc:creator>
  <cp:lastModifiedBy>Admin</cp:lastModifiedBy>
  <cp:revision>18</cp:revision>
  <dcterms:created xsi:type="dcterms:W3CDTF">2006-08-16T00:00:00Z</dcterms:created>
  <dcterms:modified xsi:type="dcterms:W3CDTF">2025-04-23T08:21:19Z</dcterms:modified>
  <dc:identifier>DAE09qedpJ4</dc:identifier>
</cp:coreProperties>
</file>