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58" r:id="rId2"/>
    <p:sldId id="266" r:id="rId3"/>
    <p:sldId id="268" r:id="rId4"/>
    <p:sldId id="270" r:id="rId5"/>
    <p:sldId id="271" r:id="rId6"/>
    <p:sldId id="272" r:id="rId7"/>
    <p:sldId id="269" r:id="rId8"/>
    <p:sldId id="273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B9EC-E18F-4778-BDE6-968E807D8581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37CBD-0C5A-41DD-A74A-237E26775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6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2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5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9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99ED-773B-47FB-BBC2-F27AC306D689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4B33-7AC0-4B4A-B563-30714C748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32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9587" y="1710813"/>
            <a:ext cx="1054509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TÍCH CỰC HOÀN THÀNH NHIỆM VỤ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Bài 06: Tích cực hoàn thành nhiệm vụ (Tiết 3)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4" y="147484"/>
            <a:ext cx="117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1903" r="7639" b="9613"/>
          <a:stretch/>
        </p:blipFill>
        <p:spPr bwMode="auto">
          <a:xfrm>
            <a:off x="722670" y="732259"/>
            <a:ext cx="10412362" cy="61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26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4" y="147484"/>
            <a:ext cx="117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4" t="11903" r="9893" b="63089"/>
          <a:stretch/>
        </p:blipFill>
        <p:spPr bwMode="auto">
          <a:xfrm>
            <a:off x="589937" y="1012480"/>
            <a:ext cx="9630696" cy="420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1613" y="5220928"/>
            <a:ext cx="1120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sẽ phân công nhiệm vụ cho từng bạn (sưu tầm loại gì). Trước buổi học, em sẽ tổng hợp và báo cáo với thầy.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7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4" y="147484"/>
            <a:ext cx="117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t="36912" r="9518" b="37012"/>
          <a:stretch/>
        </p:blipFill>
        <p:spPr bwMode="auto">
          <a:xfrm>
            <a:off x="1103671" y="732259"/>
            <a:ext cx="9721646" cy="37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107" y="4483510"/>
            <a:ext cx="11208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sẽ xin phép cô giáo có buổi thảo luận với tất cả các bạn trong lớp để lấy ý kiến: Thực hiện tiết mục gì?Ai  là người thực hiện chính? Ai là người chuẩn bị trang phục, đạo cụ... Sau khi đã tổng hợp ý kiến em sẽ lập kế hoạch tập luyện đưa cô duyệt trước.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0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4" y="147484"/>
            <a:ext cx="1176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64310" r="11522" b="9424"/>
          <a:stretch/>
        </p:blipFill>
        <p:spPr bwMode="auto">
          <a:xfrm>
            <a:off x="973394" y="732259"/>
            <a:ext cx="9129251" cy="434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613" y="5324164"/>
            <a:ext cx="11208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sẽ hoàn thành nhiệm vụ của mẹ giao sau đó mới đi chơi.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9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t="13356" r="849" b="51322"/>
          <a:stretch/>
        </p:blipFill>
        <p:spPr bwMode="auto">
          <a:xfrm>
            <a:off x="516194" y="368711"/>
            <a:ext cx="10913805" cy="5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27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9" r="-1794" b="29257"/>
          <a:stretch/>
        </p:blipFill>
        <p:spPr bwMode="auto">
          <a:xfrm>
            <a:off x="300601" y="309717"/>
            <a:ext cx="11053199" cy="674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0220526025606_wm_shs-dao-duc-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549" r="109" b="7096"/>
          <a:stretch/>
        </p:blipFill>
        <p:spPr bwMode="auto">
          <a:xfrm>
            <a:off x="554651" y="147483"/>
            <a:ext cx="10846723" cy="62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86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202</Words>
  <Application>Microsoft Office PowerPoint</Application>
  <PresentationFormat>Widescreen</PresentationFormat>
  <Paragraphs>17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</cp:revision>
  <dcterms:created xsi:type="dcterms:W3CDTF">2022-06-09T15:25:10Z</dcterms:created>
  <dcterms:modified xsi:type="dcterms:W3CDTF">2025-04-23T02:48:34Z</dcterms:modified>
</cp:coreProperties>
</file>