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560" r:id="rId2"/>
    <p:sldId id="256" r:id="rId3"/>
    <p:sldId id="258" r:id="rId4"/>
    <p:sldId id="278" r:id="rId5"/>
    <p:sldId id="290" r:id="rId6"/>
    <p:sldId id="291" r:id="rId7"/>
    <p:sldId id="292" r:id="rId8"/>
    <p:sldId id="305" r:id="rId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10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A0DA-DD5F-4E99-B18C-BE5F7E86AEE6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3DF60-6BD3-4F53-8C50-AEEF24321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80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"/>
            <a:ext cx="18288000" cy="10286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498">
              <a:defRPr/>
            </a:pPr>
            <a:endParaRPr lang="en-US" sz="27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397" y="2172452"/>
            <a:ext cx="18379554" cy="206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6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1028649">
              <a:defRPr/>
            </a:pPr>
            <a:r>
              <a:rPr lang="en-US" sz="6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6401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92" y="568240"/>
            <a:ext cx="106064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649">
              <a:defRPr/>
            </a:pPr>
            <a:r>
              <a:rPr lang="en-US" sz="4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4" y="4705649"/>
            <a:ext cx="12759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32071"/>
            <a:ext cx="18295302" cy="203535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" y="8165800"/>
            <a:ext cx="6493157" cy="2035355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761" y="4763992"/>
            <a:ext cx="3708894" cy="54371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7489" y="6492760"/>
            <a:ext cx="12759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971645" y="257211"/>
            <a:ext cx="9872134" cy="987213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F8E5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56"/>
          <a:stretch>
            <a:fillRect/>
          </a:stretch>
        </p:blipFill>
        <p:spPr>
          <a:xfrm>
            <a:off x="6076722" y="2167467"/>
            <a:ext cx="7851167" cy="7022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062151" y="1842098"/>
            <a:ext cx="10160000" cy="81295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UTM Avo" panose="02040603050506020204" pitchFamily="18" charset="0"/>
              </a:rPr>
              <a:t>XỬ LÍ BẤT HÒA VỚI BẠN BÈ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490645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652146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4" r="1252"/>
          <a:stretch>
            <a:fillRect/>
          </a:stretch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507" y="2449344"/>
            <a:ext cx="85060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8940" y="2101226"/>
            <a:ext cx="8515450" cy="5521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55734" y="1095787"/>
            <a:ext cx="3916830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9663" y="1600086"/>
            <a:ext cx="1071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88650" y="1443523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92856" y="2653164"/>
            <a:ext cx="1236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57" r="5632"/>
          <a:stretch>
            <a:fillRect/>
          </a:stretch>
        </p:blipFill>
        <p:spPr>
          <a:xfrm>
            <a:off x="268014" y="3896965"/>
            <a:ext cx="3546135" cy="273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68" r="3365"/>
          <a:stretch>
            <a:fillRect/>
          </a:stretch>
        </p:blipFill>
        <p:spPr>
          <a:xfrm>
            <a:off x="3910468" y="3913882"/>
            <a:ext cx="3440576" cy="2714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134"/>
          <a:stretch>
            <a:fillRect/>
          </a:stretch>
        </p:blipFill>
        <p:spPr>
          <a:xfrm>
            <a:off x="7651302" y="3913882"/>
            <a:ext cx="3400965" cy="2725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228" r="15850"/>
          <a:stretch>
            <a:fillRect/>
          </a:stretch>
        </p:blipFill>
        <p:spPr>
          <a:xfrm>
            <a:off x="11052267" y="3913882"/>
            <a:ext cx="3214363" cy="2714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050" r="5735"/>
          <a:stretch>
            <a:fillRect/>
          </a:stretch>
        </p:blipFill>
        <p:spPr>
          <a:xfrm>
            <a:off x="14604971" y="4146330"/>
            <a:ext cx="3079991" cy="24815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0521" y="6950966"/>
            <a:ext cx="3403628" cy="1904248"/>
            <a:chOff x="410521" y="6950966"/>
            <a:chExt cx="3068992" cy="1904248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0521" y="6950966"/>
              <a:ext cx="792848" cy="792848"/>
              <a:chOff x="4128931" y="7351334"/>
              <a:chExt cx="1111962" cy="1111966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128931" y="7351334"/>
                <a:ext cx="1111962" cy="1111966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72339" y="7512604"/>
                <a:ext cx="665020" cy="90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47479" y="7017053"/>
            <a:ext cx="3403565" cy="1838161"/>
            <a:chOff x="446551" y="7017053"/>
            <a:chExt cx="3032962" cy="1838161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46551" y="7017053"/>
              <a:ext cx="699411" cy="792848"/>
              <a:chOff x="4179467" y="7444003"/>
              <a:chExt cx="980918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179467" y="7444003"/>
                <a:ext cx="980918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57436" y="7523064"/>
                <a:ext cx="665020" cy="90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017051"/>
            <a:ext cx="3343969" cy="1838163"/>
            <a:chOff x="489351" y="7017051"/>
            <a:chExt cx="3774806" cy="183816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017051"/>
              <a:ext cx="792848" cy="792848"/>
              <a:chOff x="4239491" y="7443997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443997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52306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44282" y="7077103"/>
            <a:ext cx="3328116" cy="1778111"/>
            <a:chOff x="442053" y="7077103"/>
            <a:chExt cx="3328116" cy="1778111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42053" y="7077103"/>
              <a:ext cx="792848" cy="792848"/>
              <a:chOff x="4173155" y="7528230"/>
              <a:chExt cx="1111962" cy="1111964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173155" y="7528230"/>
                <a:ext cx="1111962" cy="1111964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95593" y="7660920"/>
                <a:ext cx="665020" cy="90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045579"/>
            <a:ext cx="2990162" cy="1809635"/>
            <a:chOff x="489351" y="7045579"/>
            <a:chExt cx="2990162" cy="1809635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045579"/>
              <a:ext cx="792848" cy="792850"/>
              <a:chOff x="4239491" y="7484006"/>
              <a:chExt cx="1111962" cy="1111965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484006"/>
                <a:ext cx="1111962" cy="1111965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633622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9744" y="1613966"/>
            <a:ext cx="10585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35065" y="1443523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10816" y="3564738"/>
            <a:ext cx="1567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>
            <a:fillRect/>
          </a:stretch>
        </p:blipFill>
        <p:spPr bwMode="auto">
          <a:xfrm>
            <a:off x="640267" y="3016407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>
            <a:fillRect/>
          </a:stretch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263</Words>
  <Application>Microsoft Office PowerPoint</Application>
  <PresentationFormat>Custom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DFPOP1-W9</vt:lpstr>
      <vt:lpstr>Symbol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75</cp:revision>
  <dcterms:created xsi:type="dcterms:W3CDTF">2022-06-02T13:51:00Z</dcterms:created>
  <dcterms:modified xsi:type="dcterms:W3CDTF">2025-04-23T03:06:33Z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026697D1390648FCA00E3BCB2C3C0CEE</vt:lpwstr>
  </property>
  <property fmtid="{D5CDD505-2E9C-101B-9397-08002B2CF9AE}" pid="3" name="KSOProductBuildVer">
    <vt:lpwstr>1033-11.2.0.11516</vt:lpwstr>
  </property>
</Properties>
</file>