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560" r:id="rId2"/>
    <p:sldId id="311" r:id="rId3"/>
    <p:sldId id="308" r:id="rId4"/>
    <p:sldId id="293" r:id="rId5"/>
    <p:sldId id="294" r:id="rId6"/>
    <p:sldId id="306" r:id="rId7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ED9A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10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A0DA-DD5F-4E99-B18C-BE5F7E86AEE6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3DF60-6BD3-4F53-8C50-AEEF24321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5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0" name="Oval 9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380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4307" y="124090"/>
            <a:ext cx="17738893" cy="10071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77456" y="7846661"/>
            <a:ext cx="2729593" cy="258070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2694214" cy="1665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8852"/>
          <a:stretch>
            <a:fillRect/>
          </a:stretch>
        </p:blipFill>
        <p:spPr>
          <a:xfrm rot="127448">
            <a:off x="-795281" y="-716292"/>
            <a:ext cx="19606554" cy="3320059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42770" y="943737"/>
            <a:ext cx="2645230" cy="195747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05468" y="230572"/>
            <a:ext cx="3210568" cy="3246913"/>
            <a:chOff x="6659972" y="4046921"/>
            <a:chExt cx="3627120" cy="3627120"/>
          </a:xfrm>
        </p:grpSpPr>
        <p:sp>
          <p:nvSpPr>
            <p:cNvPr id="13" name="Oval 12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>
                  <a:lumMod val="20000"/>
                  <a:lumOff val="80000"/>
                </a:schemeClr>
              </a:solidFill>
              <a:prstDash val="soli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659972" y="4046921"/>
              <a:ext cx="3627120" cy="362712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D905DE4-1BAE-401D-B3EB-39202D5BD29B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32B1124-7004-4F8F-B3A6-2EADDD2E12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"/>
            <a:ext cx="18288000" cy="10286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498">
              <a:defRPr/>
            </a:pPr>
            <a:endParaRPr lang="en-US" sz="27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397" y="2172452"/>
            <a:ext cx="18379554" cy="2062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49">
              <a:defRPr/>
            </a:pPr>
            <a:r>
              <a:rPr lang="en-US" sz="64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1028649">
              <a:defRPr/>
            </a:pPr>
            <a:r>
              <a:rPr lang="en-US" sz="64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6401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5992" y="568240"/>
            <a:ext cx="106064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649">
              <a:defRPr/>
            </a:pPr>
            <a:r>
              <a:rPr lang="en-US" sz="4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4" y="4705649"/>
            <a:ext cx="12759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49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532071"/>
            <a:ext cx="18295302" cy="2035355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" y="8165800"/>
            <a:ext cx="6493157" cy="2035355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761" y="4763992"/>
            <a:ext cx="3708894" cy="54371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7489" y="6492760"/>
            <a:ext cx="12759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28649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180" y="1049211"/>
            <a:ext cx="26827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8973" y="3068914"/>
            <a:ext cx="11972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 LÝ BẤT HÒA VỚI BẠN BÈ</a:t>
            </a:r>
          </a:p>
        </p:txBody>
      </p:sp>
      <p:pic>
        <p:nvPicPr>
          <p:cNvPr id="15" name="Picture 4" descr="Cloud Umbrella Sun The Sun Is Hiding Behind The Clouds, Cloud Clipart, Sun,  Frame PNG Transparent Clipart Image and PSD File for Free Download |  ดวงอาทิตย์, ภาพประกอบ, กรอบ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9" b="100000" l="0" r="100000">
                        <a14:foregroundMark x1="55000" y1="30691" x2="55000" y2="30691"/>
                        <a14:foregroundMark x1="62500" y1="23657" x2="63021" y2="23785"/>
                        <a14:foregroundMark x1="73646" y1="22123" x2="73646" y2="22123"/>
                        <a14:foregroundMark x1="83646" y1="30691" x2="83646" y2="30691"/>
                        <a14:foregroundMark x1="88750" y1="44629" x2="88750" y2="44629"/>
                        <a14:foregroundMark x1="81667" y1="29028" x2="85729" y2="2749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46" b="19549"/>
          <a:stretch>
            <a:fillRect/>
          </a:stretch>
        </p:blipFill>
        <p:spPr bwMode="auto">
          <a:xfrm flipH="1">
            <a:off x="5835419" y="3959093"/>
            <a:ext cx="6902385" cy="47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97473" y="6778270"/>
            <a:ext cx="4178275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vi-VN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034" r="1252"/>
          <a:stretch>
            <a:fillRect/>
          </a:stretch>
        </p:blipFill>
        <p:spPr>
          <a:xfrm>
            <a:off x="1717170" y="1026671"/>
            <a:ext cx="4744801" cy="1422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2156" y="2938578"/>
            <a:ext cx="12897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Tổng hợp những câu hỏi test sự sáng tạo siêu hay - BYTUO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7273" r="51306" b="6909"/>
          <a:stretch>
            <a:fillRect/>
          </a:stretch>
        </p:blipFill>
        <p:spPr bwMode="auto">
          <a:xfrm>
            <a:off x="1392751" y="2938578"/>
            <a:ext cx="1655245" cy="18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2624979" y="888892"/>
            <a:ext cx="4468923" cy="168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83"/>
          <a:stretch>
            <a:fillRect/>
          </a:stretch>
        </p:blipFill>
        <p:spPr>
          <a:xfrm>
            <a:off x="5297323" y="2448266"/>
            <a:ext cx="10207113" cy="7838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785" y="1378410"/>
            <a:ext cx="855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25098" y="1221845"/>
            <a:ext cx="1042687" cy="872348"/>
            <a:chOff x="3231906" y="5706544"/>
            <a:chExt cx="1021013" cy="103034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8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1114767" y="239942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6563034" y="3175481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4442700" y="380395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6363362" y="6309260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3380964" y="7045477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9586860" y="7506160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19" t="6979" b="1"/>
          <a:stretch>
            <a:fillRect/>
          </a:stretch>
        </p:blipFill>
        <p:spPr>
          <a:xfrm>
            <a:off x="1806497" y="1048214"/>
            <a:ext cx="3738383" cy="168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4823" y="1202195"/>
            <a:ext cx="1160680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cs typeface="Arial" panose="020B0604020202020204" pitchFamily="34" charset="0"/>
              </a:rPr>
              <a:t>Em đồng tình hoặc không đồng tình với ý kiến nào dưới đây? Vì sao?</a:t>
            </a:r>
            <a:endParaRPr lang="vi-VN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20347" y="1378412"/>
            <a:ext cx="1021013" cy="1021013"/>
            <a:chOff x="3231906" y="5706544"/>
            <a:chExt cx="1021013" cy="1021013"/>
          </a:xfrm>
        </p:grpSpPr>
        <p:sp>
          <p:nvSpPr>
            <p:cNvPr id="6" name="Oval 5"/>
            <p:cNvSpPr/>
            <p:nvPr/>
          </p:nvSpPr>
          <p:spPr>
            <a:xfrm>
              <a:off x="3231906" y="5706544"/>
              <a:ext cx="1021013" cy="1021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09902" y="5755385"/>
              <a:ext cx="6650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6888" y="5820937"/>
            <a:ext cx="12689427" cy="4120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1287" y="2917388"/>
            <a:ext cx="9009904" cy="3012599"/>
          </a:xfrm>
          <a:prstGeom prst="rect">
            <a:avLst/>
          </a:prstGeom>
        </p:spPr>
      </p:pic>
      <p:pic>
        <p:nvPicPr>
          <p:cNvPr id="16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10666683" y="2540835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>
            <a:fillRect/>
          </a:stretch>
        </p:blipFill>
        <p:spPr bwMode="auto">
          <a:xfrm flipH="1">
            <a:off x="4171287" y="5484128"/>
            <a:ext cx="1061736" cy="155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8183851" y="5735185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5671568" y="2485177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>
            <a:fillRect/>
          </a:stretch>
        </p:blipFill>
        <p:spPr bwMode="auto">
          <a:xfrm>
            <a:off x="13633349" y="5484128"/>
            <a:ext cx="1023255" cy="14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3" t="17730"/>
          <a:stretch>
            <a:fillRect/>
          </a:stretch>
        </p:blipFill>
        <p:spPr>
          <a:xfrm>
            <a:off x="1761892" y="1048216"/>
            <a:ext cx="3464062" cy="1510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9738" y="2241102"/>
            <a:ext cx="162146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108</Words>
  <Application>Microsoft Office PowerPoint</Application>
  <PresentationFormat>Custom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75</cp:revision>
  <dcterms:created xsi:type="dcterms:W3CDTF">2022-06-02T13:51:00Z</dcterms:created>
  <dcterms:modified xsi:type="dcterms:W3CDTF">2025-04-23T03:05:50Z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026697D1390648FCA00E3BCB2C3C0CEE</vt:lpwstr>
  </property>
  <property fmtid="{D5CDD505-2E9C-101B-9397-08002B2CF9AE}" pid="3" name="KSOProductBuildVer">
    <vt:lpwstr>1033-11.2.0.11516</vt:lpwstr>
  </property>
</Properties>
</file>