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560" r:id="rId2"/>
    <p:sldId id="312" r:id="rId3"/>
    <p:sldId id="309" r:id="rId4"/>
    <p:sldId id="295" r:id="rId5"/>
    <p:sldId id="296" r:id="rId6"/>
    <p:sldId id="297" r:id="rId7"/>
    <p:sldId id="298" r:id="rId8"/>
    <p:sldId id="299" r:id="rId9"/>
    <p:sldId id="300" r:id="rId10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5"/>
    <a:srgbClr val="ED9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10" y="16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4A0DA-DD5F-4E99-B18C-BE5F7E86AEE6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3DF60-6BD3-4F53-8C50-AEEF24321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5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1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852"/>
          <a:stretch>
            <a:fillRect/>
          </a:stretch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0" name="Oval 9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3802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4307" y="124090"/>
            <a:ext cx="17738893" cy="100714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77456" y="7846661"/>
            <a:ext cx="2729593" cy="2580707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19050"/>
            <a:ext cx="2694214" cy="16655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852"/>
          <a:stretch>
            <a:fillRect/>
          </a:stretch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3" name="Oval 12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8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"/>
            <a:ext cx="18288000" cy="10286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498">
              <a:defRPr/>
            </a:pPr>
            <a:endParaRPr lang="en-US" sz="270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2397" y="2172452"/>
            <a:ext cx="18379554" cy="2062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28649">
              <a:defRPr/>
            </a:pPr>
            <a:r>
              <a:rPr lang="en-US" sz="64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1028649">
              <a:defRPr/>
            </a:pPr>
            <a:r>
              <a:rPr lang="en-US" sz="64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6401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5992" y="568240"/>
            <a:ext cx="106064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28649">
              <a:defRPr/>
            </a:pPr>
            <a:r>
              <a:rPr lang="en-US" sz="4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4" y="4705649"/>
            <a:ext cx="127597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28649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532071"/>
            <a:ext cx="18295302" cy="2035355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3" y="8165800"/>
            <a:ext cx="6493157" cy="2035355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761" y="4763992"/>
            <a:ext cx="3708894" cy="54371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57489" y="6492760"/>
            <a:ext cx="127597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28649"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180" y="1049211"/>
            <a:ext cx="268276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68973" y="3068914"/>
            <a:ext cx="11972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 LÝ BẤT HÒA VỚI BẠN BÈ</a:t>
            </a:r>
          </a:p>
        </p:txBody>
      </p:sp>
      <p:pic>
        <p:nvPicPr>
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9" b="100000" l="0" r="100000">
                        <a14:foregroundMark x1="55000" y1="30691" x2="55000" y2="30691"/>
                        <a14:foregroundMark x1="62500" y1="23657" x2="63021" y2="23785"/>
                        <a14:foregroundMark x1="73646" y1="22123" x2="73646" y2="22123"/>
                        <a14:foregroundMark x1="83646" y1="30691" x2="83646" y2="30691"/>
                        <a14:foregroundMark x1="88750" y1="44629" x2="88750" y2="44629"/>
                        <a14:foregroundMark x1="81667" y1="29028" x2="85729" y2="2749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46" b="19549"/>
          <a:stretch>
            <a:fillRect/>
          </a:stretch>
        </p:blipFill>
        <p:spPr bwMode="auto">
          <a:xfrm flipH="1">
            <a:off x="5835419" y="3959093"/>
            <a:ext cx="6902385" cy="477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197473" y="6541780"/>
            <a:ext cx="4178275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</a:t>
            </a:r>
            <a:r>
              <a:rPr lang="vi-VN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8034" r="1252"/>
          <a:stretch>
            <a:fillRect/>
          </a:stretch>
        </p:blipFill>
        <p:spPr>
          <a:xfrm>
            <a:off x="1717170" y="1026671"/>
            <a:ext cx="4744801" cy="1422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2317" y="2976301"/>
            <a:ext cx="15767840" cy="1716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 HOA DÂN CHỦ</a:t>
            </a:r>
            <a:endParaRPr lang="vi-VN" sz="8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219" t="6979" b="1"/>
          <a:stretch>
            <a:fillRect/>
          </a:stretch>
        </p:blipFill>
        <p:spPr>
          <a:xfrm>
            <a:off x="3483918" y="944076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10551" y="1192145"/>
            <a:ext cx="52867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389538" y="1048214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766"/>
          <a:stretch>
            <a:fillRect/>
          </a:stretch>
        </p:blipFill>
        <p:spPr>
          <a:xfrm>
            <a:off x="2074127" y="2631688"/>
            <a:ext cx="14648366" cy="5262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0380" y="7894502"/>
            <a:ext cx="1466460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920" r="34751"/>
          <a:stretch>
            <a:fillRect/>
          </a:stretch>
        </p:blipFill>
        <p:spPr>
          <a:xfrm>
            <a:off x="2882338" y="2494991"/>
            <a:ext cx="7919172" cy="5504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5777" t="17886" b="21164"/>
          <a:stretch>
            <a:fillRect/>
          </a:stretch>
        </p:blipFill>
        <p:spPr>
          <a:xfrm>
            <a:off x="11053928" y="2404938"/>
            <a:ext cx="6479209" cy="53359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9233" y="8210993"/>
            <a:ext cx="1466460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219" t="6979" b="1"/>
          <a:stretch>
            <a:fillRect/>
          </a:stretch>
        </p:blipFill>
        <p:spPr>
          <a:xfrm>
            <a:off x="3675688" y="718016"/>
            <a:ext cx="3738383" cy="16869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10551" y="1192145"/>
            <a:ext cx="52867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389538" y="1048214"/>
            <a:ext cx="1021013" cy="1021013"/>
            <a:chOff x="3231906" y="5706544"/>
            <a:chExt cx="1021013" cy="1021013"/>
          </a:xfrm>
        </p:grpSpPr>
        <p:sp>
          <p:nvSpPr>
            <p:cNvPr id="14" name="Oval 13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219" t="6979" b="1"/>
          <a:stretch>
            <a:fillRect/>
          </a:stretch>
        </p:blipFill>
        <p:spPr>
          <a:xfrm>
            <a:off x="4202856" y="904283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47526" y="1378412"/>
            <a:ext cx="8565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16706" y="1234481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4135" y="2701384"/>
            <a:ext cx="6598403" cy="4747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2538" y="3960321"/>
            <a:ext cx="6944095" cy="22297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8087" y="7837328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219" t="6979" b="1"/>
          <a:stretch>
            <a:fillRect/>
          </a:stretch>
        </p:blipFill>
        <p:spPr>
          <a:xfrm>
            <a:off x="3632953" y="904283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89818" y="1378412"/>
            <a:ext cx="77777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346803" y="1234481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665" y="2701384"/>
            <a:ext cx="5983389" cy="5059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5091" y="3787267"/>
            <a:ext cx="7520164" cy="34164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7515" y="8063208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3" t="17730"/>
          <a:stretch>
            <a:fillRect/>
          </a:stretch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7" y="2808661"/>
            <a:ext cx="16214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9738" y="4823703"/>
            <a:ext cx="16214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3" t="17730"/>
          <a:stretch>
            <a:fillRect/>
          </a:stretch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-433" t="-9991" r="433" b="9991"/>
          <a:stretch>
            <a:fillRect/>
          </a:stretch>
        </p:blipFill>
        <p:spPr>
          <a:xfrm>
            <a:off x="1761892" y="1803594"/>
            <a:ext cx="15434885" cy="6250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263</Words>
  <Application>Microsoft Office PowerPoint</Application>
  <PresentationFormat>Custom</PresentationFormat>
  <Paragraphs>24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DFPOP1-W9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75</cp:revision>
  <dcterms:created xsi:type="dcterms:W3CDTF">2022-06-02T13:51:00Z</dcterms:created>
  <dcterms:modified xsi:type="dcterms:W3CDTF">2025-04-23T03:06:12Z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026697D1390648FCA00E3BCB2C3C0CEE</vt:lpwstr>
  </property>
  <property fmtid="{D5CDD505-2E9C-101B-9397-08002B2CF9AE}" pid="3" name="KSOProductBuildVer">
    <vt:lpwstr>1033-11.2.0.11516</vt:lpwstr>
  </property>
</Properties>
</file>