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89" r:id="rId2"/>
  </p:sldMasterIdLst>
  <p:notesMasterIdLst>
    <p:notesMasterId r:id="rId15"/>
  </p:notesMasterIdLst>
  <p:sldIdLst>
    <p:sldId id="404" r:id="rId3"/>
    <p:sldId id="405" r:id="rId4"/>
    <p:sldId id="323" r:id="rId5"/>
    <p:sldId id="398" r:id="rId6"/>
    <p:sldId id="389" r:id="rId7"/>
    <p:sldId id="388" r:id="rId8"/>
    <p:sldId id="390" r:id="rId9"/>
    <p:sldId id="399" r:id="rId10"/>
    <p:sldId id="400" r:id="rId11"/>
    <p:sldId id="401" r:id="rId12"/>
    <p:sldId id="403" r:id="rId13"/>
    <p:sldId id="39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864C2DD-A5E4-4A5F-9858-2F33716275E0}">
          <p14:sldIdLst>
            <p14:sldId id="404"/>
            <p14:sldId id="405"/>
            <p14:sldId id="323"/>
            <p14:sldId id="398"/>
          </p14:sldIdLst>
        </p14:section>
        <p14:section name="Untitled Section" id="{8F9F4564-5EAD-4BEA-88BA-89F1D9C06284}">
          <p14:sldIdLst>
            <p14:sldId id="389"/>
            <p14:sldId id="388"/>
            <p14:sldId id="390"/>
            <p14:sldId id="399"/>
            <p14:sldId id="400"/>
            <p14:sldId id="401"/>
            <p14:sldId id="403"/>
            <p14:sldId id="3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D2E1AE"/>
    <a:srgbClr val="FBD1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853" autoAdjust="0"/>
    <p:restoredTop sz="94660"/>
  </p:normalViewPr>
  <p:slideViewPr>
    <p:cSldViewPr snapToGrid="0">
      <p:cViewPr varScale="1">
        <p:scale>
          <a:sx n="70" d="100"/>
          <a:sy n="70" d="100"/>
        </p:scale>
        <p:origin x="72" y="31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9AC898-10C9-42A7-9E5B-C59D7BB89F87}" type="datetimeFigureOut">
              <a:rPr lang="en-US" smtClean="0"/>
              <a:t>4/25/2025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65EDFF-BCF8-4D50-83CD-FF513EFF4F5A}" type="slidenum">
              <a:rPr lang="en-US" smtClean="0"/>
              <a:t>‹#›</a:t>
            </a:fld>
            <a:endParaRPr lang="en-US"/>
          </a:p>
        </p:txBody>
      </p:sp>
    </p:spTree>
    <p:extLst>
      <p:ext uri="{BB962C8B-B14F-4D97-AF65-F5344CB8AC3E}">
        <p14:creationId xmlns:p14="http://schemas.microsoft.com/office/powerpoint/2010/main" val="3477226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6"/>
        <p:cNvGrpSpPr/>
        <p:nvPr/>
      </p:nvGrpSpPr>
      <p:grpSpPr>
        <a:xfrm>
          <a:off x="0" y="0"/>
          <a:ext cx="0" cy="0"/>
          <a:chOff x="0" y="0"/>
          <a:chExt cx="0" cy="0"/>
        </a:xfrm>
      </p:grpSpPr>
      <p:sp>
        <p:nvSpPr>
          <p:cNvPr id="1007" name="Google Shape;1007;g7040f09d03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8" name="Google Shape;1008;g7040f09d03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22320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5"/>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600" indent="0" algn="ctr">
              <a:buNone/>
              <a:defRPr>
                <a:solidFill>
                  <a:schemeClr val="tx1">
                    <a:tint val="75000"/>
                  </a:schemeClr>
                </a:solidFill>
              </a:defRPr>
            </a:lvl2pPr>
            <a:lvl3pPr marL="1219200" indent="0" algn="ctr">
              <a:buNone/>
              <a:defRPr>
                <a:solidFill>
                  <a:schemeClr val="tx1">
                    <a:tint val="75000"/>
                  </a:schemeClr>
                </a:solidFill>
              </a:defRPr>
            </a:lvl3pPr>
            <a:lvl4pPr marL="1828800" indent="0" algn="ctr">
              <a:buNone/>
              <a:defRPr>
                <a:solidFill>
                  <a:schemeClr val="tx1">
                    <a:tint val="75000"/>
                  </a:schemeClr>
                </a:solidFill>
              </a:defRPr>
            </a:lvl4pPr>
            <a:lvl5pPr marL="2438400" indent="0" algn="ctr">
              <a:buNone/>
              <a:defRPr>
                <a:solidFill>
                  <a:schemeClr val="tx1">
                    <a:tint val="75000"/>
                  </a:schemeClr>
                </a:solidFill>
              </a:defRPr>
            </a:lvl5pPr>
            <a:lvl6pPr marL="3048000" indent="0" algn="ctr">
              <a:buNone/>
              <a:defRPr>
                <a:solidFill>
                  <a:schemeClr val="tx1">
                    <a:tint val="75000"/>
                  </a:schemeClr>
                </a:solidFill>
              </a:defRPr>
            </a:lvl6pPr>
            <a:lvl7pPr marL="3657600" indent="0" algn="ctr">
              <a:buNone/>
              <a:defRPr>
                <a:solidFill>
                  <a:schemeClr val="tx1">
                    <a:tint val="75000"/>
                  </a:schemeClr>
                </a:solidFill>
              </a:defRPr>
            </a:lvl7pPr>
            <a:lvl8pPr marL="4267200" indent="0" algn="ctr">
              <a:buNone/>
              <a:defRPr>
                <a:solidFill>
                  <a:schemeClr val="tx1">
                    <a:tint val="75000"/>
                  </a:schemeClr>
                </a:solidFill>
              </a:defRPr>
            </a:lvl8pPr>
            <a:lvl9pPr marL="48768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6753296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51714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06375"/>
            <a:ext cx="2743200" cy="438785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06375"/>
            <a:ext cx="8026400" cy="43878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412616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FFDEC7D-F651-4261-BD79-305C6356B85B}"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2164684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FFDEC7D-F651-4261-BD79-305C6356B85B}"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1814839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FFDEC7D-F651-4261-BD79-305C6356B85B}"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1115567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FFDEC7D-F651-4261-BD79-305C6356B85B}" type="datetimeFigureOut">
              <a:rPr lang="en-US" smtClean="0"/>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3234898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FFDEC7D-F651-4261-BD79-305C6356B85B}" type="datetimeFigureOut">
              <a:rPr lang="en-US" smtClean="0"/>
              <a:t>4/25/2025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2216954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FFDEC7D-F651-4261-BD79-305C6356B85B}" type="datetimeFigureOut">
              <a:rPr lang="en-US" smtClean="0"/>
              <a:t>4/25/2025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41365936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FDEC7D-F651-4261-BD79-305C6356B85B}" type="datetimeFigureOut">
              <a:rPr lang="en-US" smtClean="0"/>
              <a:t>4/25/2025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14391374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FFDEC7D-F651-4261-BD79-305C6356B85B}" type="datetimeFigureOut">
              <a:rPr lang="en-US" smtClean="0"/>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3617707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07169891"/>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FFDEC7D-F651-4261-BD79-305C6356B85B}" type="datetimeFigureOut">
              <a:rPr lang="en-US" smtClean="0"/>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2777288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FFDEC7D-F651-4261-BD79-305C6356B85B}"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4427327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FFDEC7D-F651-4261-BD79-305C6356B85B}"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A35867-5342-4512-90B0-6F596D0F7375}" type="slidenum">
              <a:rPr lang="en-US" smtClean="0"/>
              <a:t>‹#›</a:t>
            </a:fld>
            <a:endParaRPr lang="en-US"/>
          </a:p>
        </p:txBody>
      </p:sp>
    </p:spTree>
    <p:extLst>
      <p:ext uri="{BB962C8B-B14F-4D97-AF65-F5344CB8AC3E}">
        <p14:creationId xmlns:p14="http://schemas.microsoft.com/office/powerpoint/2010/main" val="9122001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944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5"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5">
                <a:solidFill>
                  <a:schemeClr val="tx1">
                    <a:tint val="75000"/>
                  </a:schemeClr>
                </a:solidFill>
              </a:defRPr>
            </a:lvl1pPr>
            <a:lvl2pPr marL="609600" indent="0">
              <a:buNone/>
              <a:defRPr sz="2400">
                <a:solidFill>
                  <a:schemeClr val="tx1">
                    <a:tint val="75000"/>
                  </a:schemeClr>
                </a:solidFill>
              </a:defRPr>
            </a:lvl2pPr>
            <a:lvl3pPr marL="1219200" indent="0">
              <a:buNone/>
              <a:defRPr sz="2135">
                <a:solidFill>
                  <a:schemeClr val="tx1">
                    <a:tint val="75000"/>
                  </a:schemeClr>
                </a:solidFill>
              </a:defRPr>
            </a:lvl3pPr>
            <a:lvl4pPr marL="1828800" indent="0">
              <a:buNone/>
              <a:defRPr sz="1865">
                <a:solidFill>
                  <a:schemeClr val="tx1">
                    <a:tint val="75000"/>
                  </a:schemeClr>
                </a:solidFill>
              </a:defRPr>
            </a:lvl4pPr>
            <a:lvl5pPr marL="2438400" indent="0">
              <a:buNone/>
              <a:defRPr sz="1865">
                <a:solidFill>
                  <a:schemeClr val="tx1">
                    <a:tint val="75000"/>
                  </a:schemeClr>
                </a:solidFill>
              </a:defRPr>
            </a:lvl5pPr>
            <a:lvl6pPr marL="3048000" indent="0">
              <a:buNone/>
              <a:defRPr sz="1865">
                <a:solidFill>
                  <a:schemeClr val="tx1">
                    <a:tint val="75000"/>
                  </a:schemeClr>
                </a:solidFill>
              </a:defRPr>
            </a:lvl6pPr>
            <a:lvl7pPr marL="3657600" indent="0">
              <a:buNone/>
              <a:defRPr sz="1865">
                <a:solidFill>
                  <a:schemeClr val="tx1">
                    <a:tint val="75000"/>
                  </a:schemeClr>
                </a:solidFill>
              </a:defRPr>
            </a:lvl7pPr>
            <a:lvl8pPr marL="4267200" indent="0">
              <a:buNone/>
              <a:defRPr sz="1865">
                <a:solidFill>
                  <a:schemeClr val="tx1">
                    <a:tint val="75000"/>
                  </a:schemeClr>
                </a:solidFill>
              </a:defRPr>
            </a:lvl8pPr>
            <a:lvl9pPr marL="4876800" indent="0">
              <a:buNone/>
              <a:defRPr sz="1865">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8010025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200151"/>
            <a:ext cx="5384800" cy="3394075"/>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00151"/>
            <a:ext cx="5384800" cy="3394075"/>
          </a:xfrm>
        </p:spPr>
        <p:txBody>
          <a:bodyPr/>
          <a:lstStyle>
            <a:lvl1pPr>
              <a:defRPr sz="3735"/>
            </a:lvl1pPr>
            <a:lvl2pPr>
              <a:defRPr sz="3200"/>
            </a:lvl2pPr>
            <a:lvl3pPr>
              <a:defRPr sz="2665"/>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5824009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3"/>
          </a:xfrm>
        </p:spPr>
        <p:txBody>
          <a:bodyPr anchor="b"/>
          <a:lstStyle>
            <a:lvl1pPr marL="0" indent="0">
              <a:buNone/>
              <a:defRPr sz="3200" b="1"/>
            </a:lvl1pPr>
            <a:lvl2pPr marL="609600" indent="0">
              <a:buNone/>
              <a:defRPr sz="2665" b="1"/>
            </a:lvl2pPr>
            <a:lvl3pPr marL="1219200" indent="0">
              <a:buNone/>
              <a:defRPr sz="2400" b="1"/>
            </a:lvl3pPr>
            <a:lvl4pPr marL="1828800" indent="0">
              <a:buNone/>
              <a:defRPr sz="2135" b="1"/>
            </a:lvl4pPr>
            <a:lvl5pPr marL="2438400" indent="0">
              <a:buNone/>
              <a:defRPr sz="2135" b="1"/>
            </a:lvl5pPr>
            <a:lvl6pPr marL="3048000" indent="0">
              <a:buNone/>
              <a:defRPr sz="2135" b="1"/>
            </a:lvl6pPr>
            <a:lvl7pPr marL="3657600" indent="0">
              <a:buNone/>
              <a:defRPr sz="2135" b="1"/>
            </a:lvl7pPr>
            <a:lvl8pPr marL="4267200" indent="0">
              <a:buNone/>
              <a:defRPr sz="2135" b="1"/>
            </a:lvl8pPr>
            <a:lvl9pPr marL="4876800" indent="0">
              <a:buNone/>
              <a:defRPr sz="2135"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3200"/>
            </a:lvl1pPr>
            <a:lvl2pPr>
              <a:defRPr sz="2665"/>
            </a:lvl2pPr>
            <a:lvl3pPr>
              <a:defRPr sz="2400"/>
            </a:lvl3pPr>
            <a:lvl4pPr>
              <a:defRPr sz="2135"/>
            </a:lvl4pPr>
            <a:lvl5pPr>
              <a:defRPr sz="2135"/>
            </a:lvl5pPr>
            <a:lvl6pPr>
              <a:defRPr sz="2135"/>
            </a:lvl6pPr>
            <a:lvl7pPr>
              <a:defRPr sz="2135"/>
            </a:lvl7pPr>
            <a:lvl8pPr>
              <a:defRPr sz="2135"/>
            </a:lvl8pPr>
            <a:lvl9pPr>
              <a:defRPr sz="213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181483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4232503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288950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49"/>
            <a:ext cx="4011084" cy="1162051"/>
          </a:xfrm>
        </p:spPr>
        <p:txBody>
          <a:bodyPr anchor="b"/>
          <a:lstStyle>
            <a:lvl1pPr algn="l">
              <a:defRPr sz="2665"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4265"/>
            </a:lvl1pPr>
            <a:lvl2pPr>
              <a:defRPr sz="3735"/>
            </a:lvl2pPr>
            <a:lvl3pPr>
              <a:defRPr sz="3200"/>
            </a:lvl3pPr>
            <a:lvl4pPr>
              <a:defRPr sz="2665"/>
            </a:lvl4pPr>
            <a:lvl5pPr>
              <a:defRPr sz="2665"/>
            </a:lvl5pPr>
            <a:lvl6pPr>
              <a:defRPr sz="2665"/>
            </a:lvl6pPr>
            <a:lvl7pPr>
              <a:defRPr sz="2665"/>
            </a:lvl7pPr>
            <a:lvl8pPr>
              <a:defRPr sz="2665"/>
            </a:lvl8pPr>
            <a:lvl9pPr>
              <a:defRPr sz="26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en-US"/>
              <a:t>Click to edit Master text styles</a:t>
            </a:r>
          </a:p>
        </p:txBody>
      </p:sp>
    </p:spTree>
    <p:extLst>
      <p:ext uri="{BB962C8B-B14F-4D97-AF65-F5344CB8AC3E}">
        <p14:creationId xmlns:p14="http://schemas.microsoft.com/office/powerpoint/2010/main" val="37391215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5"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vert="horz" lIns="91440" tIns="45720" rIns="91440" bIns="45720" rtlCol="0">
            <a:normAutofit/>
          </a:bodyPr>
          <a:lstStyle>
            <a:lvl1pPr marL="0" indent="0">
              <a:buNone/>
              <a:defRPr sz="4265"/>
            </a:lvl1pPr>
            <a:lvl2pPr marL="609600" indent="0">
              <a:buNone/>
              <a:defRPr sz="3735"/>
            </a:lvl2pPr>
            <a:lvl3pPr marL="1219200" indent="0">
              <a:buNone/>
              <a:defRPr sz="3200"/>
            </a:lvl3pPr>
            <a:lvl4pPr marL="1828800" indent="0">
              <a:buNone/>
              <a:defRPr sz="2665"/>
            </a:lvl4pPr>
            <a:lvl5pPr marL="2438400" indent="0">
              <a:buNone/>
              <a:defRPr sz="2665"/>
            </a:lvl5pPr>
            <a:lvl6pPr marL="3048000" indent="0">
              <a:buNone/>
              <a:defRPr sz="2665"/>
            </a:lvl6pPr>
            <a:lvl7pPr marL="3657600" indent="0">
              <a:buNone/>
              <a:defRPr sz="2665"/>
            </a:lvl7pPr>
            <a:lvl8pPr marL="4267200" indent="0">
              <a:buNone/>
              <a:defRPr sz="2665"/>
            </a:lvl8pPr>
            <a:lvl9pPr marL="4876800" indent="0">
              <a:buNone/>
              <a:defRPr sz="2665"/>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7"/>
            <a:ext cx="7315200" cy="804863"/>
          </a:xfrm>
        </p:spPr>
        <p:txBody>
          <a:bodyPr/>
          <a:lstStyle>
            <a:lvl1pPr marL="0" indent="0">
              <a:buNone/>
              <a:defRPr sz="1865"/>
            </a:lvl1pPr>
            <a:lvl2pPr marL="609600" indent="0">
              <a:buNone/>
              <a:defRPr sz="1600"/>
            </a:lvl2pPr>
            <a:lvl3pPr marL="1219200" indent="0">
              <a:buNone/>
              <a:defRPr sz="1335"/>
            </a:lvl3pPr>
            <a:lvl4pPr marL="1828800" indent="0">
              <a:buNone/>
              <a:defRPr sz="1200"/>
            </a:lvl4pPr>
            <a:lvl5pPr marL="2438400" indent="0">
              <a:buNone/>
              <a:defRPr sz="1200"/>
            </a:lvl5pPr>
            <a:lvl6pPr marL="3048000" indent="0">
              <a:buNone/>
              <a:defRPr sz="1200"/>
            </a:lvl6pPr>
            <a:lvl7pPr marL="3657600" indent="0">
              <a:buNone/>
              <a:defRPr sz="1200"/>
            </a:lvl7pPr>
            <a:lvl8pPr marL="4267200" indent="0">
              <a:buNone/>
              <a:defRPr sz="1200"/>
            </a:lvl8pPr>
            <a:lvl9pPr marL="4876800" indent="0">
              <a:buNone/>
              <a:defRPr sz="1200"/>
            </a:lvl9pPr>
          </a:lstStyle>
          <a:p>
            <a:pPr lvl="0"/>
            <a:r>
              <a:rPr lang="en-US"/>
              <a:t>Click to edit Master text styles</a:t>
            </a:r>
          </a:p>
        </p:txBody>
      </p:sp>
    </p:spTree>
    <p:extLst>
      <p:ext uri="{BB962C8B-B14F-4D97-AF65-F5344CB8AC3E}">
        <p14:creationId xmlns:p14="http://schemas.microsoft.com/office/powerpoint/2010/main" val="250642733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pic>
        <p:nvPicPr>
          <p:cNvPr id="1026" name="Picture 7" descr="100+ Hình nền Slide đẹp 2020"/>
          <p:cNvPicPr>
            <a:picLocks noChangeAspect="1"/>
          </p:cNvPicPr>
          <p:nvPr userDrawn="1"/>
        </p:nvPicPr>
        <p:blipFill>
          <a:blip r:embed="rId14"/>
          <a:stretch>
            <a:fillRect/>
          </a:stretch>
        </p:blipFill>
        <p:spPr>
          <a:xfrm>
            <a:off x="0" y="0"/>
            <a:ext cx="12192000" cy="6858000"/>
          </a:xfrm>
          <a:prstGeom prst="rect">
            <a:avLst/>
          </a:prstGeom>
          <a:noFill/>
          <a:ln w="9525">
            <a:noFill/>
          </a:ln>
        </p:spPr>
      </p:pic>
    </p:spTree>
    <p:extLst>
      <p:ext uri="{BB962C8B-B14F-4D97-AF65-F5344CB8AC3E}">
        <p14:creationId xmlns:p14="http://schemas.microsoft.com/office/powerpoint/2010/main" val="329032348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hf sldNum="0" hdr="0" ftr="0" dt="0"/>
  <p:txStyles>
    <p:titleStyle>
      <a:lvl1pPr algn="ctr" rtl="0" eaLnBrk="0" fontAlgn="base" hangingPunct="0">
        <a:spcBef>
          <a:spcPct val="0"/>
        </a:spcBef>
        <a:spcAft>
          <a:spcPct val="0"/>
        </a:spcAft>
        <a:defRPr sz="5865"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charset="0"/>
        </a:defRPr>
      </a:lvl2pPr>
      <a:lvl3pPr algn="ctr" rtl="0" eaLnBrk="0" fontAlgn="base" hangingPunct="0">
        <a:spcBef>
          <a:spcPct val="0"/>
        </a:spcBef>
        <a:spcAft>
          <a:spcPct val="0"/>
        </a:spcAft>
        <a:defRPr sz="4400">
          <a:solidFill>
            <a:schemeClr val="tx1"/>
          </a:solidFill>
          <a:latin typeface="Calibri" panose="020F0502020204030204" charset="0"/>
        </a:defRPr>
      </a:lvl3pPr>
      <a:lvl4pPr algn="ctr" rtl="0" eaLnBrk="0" fontAlgn="base" hangingPunct="0">
        <a:spcBef>
          <a:spcPct val="0"/>
        </a:spcBef>
        <a:spcAft>
          <a:spcPct val="0"/>
        </a:spcAft>
        <a:defRPr sz="4400">
          <a:solidFill>
            <a:schemeClr val="tx1"/>
          </a:solidFill>
          <a:latin typeface="Calibri" panose="020F0502020204030204" charset="0"/>
        </a:defRPr>
      </a:lvl4pPr>
      <a:lvl5pPr algn="ctr" rtl="0" eaLnBrk="0" fontAlgn="base" hangingPunct="0">
        <a:spcBef>
          <a:spcPct val="0"/>
        </a:spcBef>
        <a:spcAft>
          <a:spcPct val="0"/>
        </a:spcAft>
        <a:defRPr sz="4400">
          <a:solidFill>
            <a:schemeClr val="tx1"/>
          </a:solidFill>
          <a:latin typeface="Calibri" panose="020F0502020204030204" charset="0"/>
        </a:defRPr>
      </a:lvl5pPr>
      <a:lvl6pPr marL="457200" algn="ctr" rtl="0" fontAlgn="base">
        <a:spcBef>
          <a:spcPct val="0"/>
        </a:spcBef>
        <a:spcAft>
          <a:spcPct val="0"/>
        </a:spcAft>
        <a:defRPr sz="4400">
          <a:solidFill>
            <a:schemeClr val="tx1"/>
          </a:solidFill>
          <a:latin typeface="Calibri" panose="020F0502020204030204" charset="0"/>
        </a:defRPr>
      </a:lvl6pPr>
      <a:lvl7pPr marL="914400" algn="ctr" rtl="0" fontAlgn="base">
        <a:spcBef>
          <a:spcPct val="0"/>
        </a:spcBef>
        <a:spcAft>
          <a:spcPct val="0"/>
        </a:spcAft>
        <a:defRPr sz="4400">
          <a:solidFill>
            <a:schemeClr val="tx1"/>
          </a:solidFill>
          <a:latin typeface="Calibri" panose="020F0502020204030204" charset="0"/>
        </a:defRPr>
      </a:lvl7pPr>
      <a:lvl8pPr marL="1371600" algn="ctr" rtl="0" fontAlgn="base">
        <a:spcBef>
          <a:spcPct val="0"/>
        </a:spcBef>
        <a:spcAft>
          <a:spcPct val="0"/>
        </a:spcAft>
        <a:defRPr sz="4400">
          <a:solidFill>
            <a:schemeClr val="tx1"/>
          </a:solidFill>
          <a:latin typeface="Calibri" panose="020F0502020204030204" charset="0"/>
        </a:defRPr>
      </a:lvl8pPr>
      <a:lvl9pPr marL="1828800" algn="ctr" rtl="0" fontAlgn="base">
        <a:spcBef>
          <a:spcPct val="0"/>
        </a:spcBef>
        <a:spcAft>
          <a:spcPct val="0"/>
        </a:spcAft>
        <a:defRPr sz="4400">
          <a:solidFill>
            <a:schemeClr val="tx1"/>
          </a:solidFill>
          <a:latin typeface="Calibri" panose="020F0502020204030204" charset="0"/>
        </a:defRPr>
      </a:lvl9pPr>
    </p:titleStyle>
    <p:bodyStyle>
      <a:lvl1pPr marL="457200" indent="-457200" algn="l" rtl="0" eaLnBrk="0" fontAlgn="base" hangingPunct="0">
        <a:spcBef>
          <a:spcPts val="130"/>
        </a:spcBef>
        <a:spcAft>
          <a:spcPct val="0"/>
        </a:spcAft>
        <a:buFont typeface="Arial" panose="020B0604020202020204" pitchFamily="34" charset="0"/>
        <a:buChar char="•"/>
        <a:defRPr sz="4265" kern="1200">
          <a:solidFill>
            <a:schemeClr val="tx1"/>
          </a:solidFill>
          <a:latin typeface="+mn-lt"/>
          <a:ea typeface="+mn-ea"/>
          <a:cs typeface="+mn-cs"/>
        </a:defRPr>
      </a:lvl1pPr>
      <a:lvl2pPr marL="990600" indent="-381000" algn="l" rtl="0" eaLnBrk="0" fontAlgn="base" hangingPunct="0">
        <a:spcBef>
          <a:spcPts val="130"/>
        </a:spcBef>
        <a:spcAft>
          <a:spcPct val="0"/>
        </a:spcAft>
        <a:buFont typeface="Arial" panose="020B0604020202020204" pitchFamily="34" charset="0"/>
        <a:buChar char="–"/>
        <a:defRPr sz="3735" kern="1200">
          <a:solidFill>
            <a:schemeClr val="tx1"/>
          </a:solidFill>
          <a:latin typeface="+mn-lt"/>
          <a:ea typeface="+mn-ea"/>
          <a:cs typeface="+mn-cs"/>
        </a:defRPr>
      </a:lvl2pPr>
      <a:lvl3pPr marL="1524000" indent="-304800" algn="l" rtl="0" eaLnBrk="0" fontAlgn="base" hangingPunct="0">
        <a:spcBef>
          <a:spcPts val="130"/>
        </a:spcBef>
        <a:spcAft>
          <a:spcPct val="0"/>
        </a:spcAft>
        <a:buFont typeface="Arial" panose="020B0604020202020204" pitchFamily="34" charset="0"/>
        <a:buChar char="•"/>
        <a:defRPr sz="3200" kern="1200">
          <a:solidFill>
            <a:schemeClr val="tx1"/>
          </a:solidFill>
          <a:latin typeface="+mn-lt"/>
          <a:ea typeface="+mn-ea"/>
          <a:cs typeface="+mn-cs"/>
        </a:defRPr>
      </a:lvl3pPr>
      <a:lvl4pPr marL="2133600" indent="-304800" algn="l" rtl="0" eaLnBrk="0" fontAlgn="base" hangingPunct="0">
        <a:spcBef>
          <a:spcPts val="130"/>
        </a:spcBef>
        <a:spcAft>
          <a:spcPct val="0"/>
        </a:spcAft>
        <a:buFont typeface="Arial" panose="020B0604020202020204" pitchFamily="34" charset="0"/>
        <a:buChar char="–"/>
        <a:defRPr sz="2665" kern="1200">
          <a:solidFill>
            <a:schemeClr val="tx1"/>
          </a:solidFill>
          <a:latin typeface="+mn-lt"/>
          <a:ea typeface="+mn-ea"/>
          <a:cs typeface="+mn-cs"/>
        </a:defRPr>
      </a:lvl4pPr>
      <a:lvl5pPr marL="2743200" indent="-304800" algn="l" rtl="0" eaLnBrk="0" fontAlgn="base" hangingPunct="0">
        <a:spcBef>
          <a:spcPts val="130"/>
        </a:spcBef>
        <a:spcAft>
          <a:spcPct val="0"/>
        </a:spcAft>
        <a:buFont typeface="Arial" panose="020B0604020202020204" pitchFamily="34" charset="0"/>
        <a:buChar char="»"/>
        <a:defRPr sz="2665" kern="1200">
          <a:solidFill>
            <a:schemeClr val="tx1"/>
          </a:solidFill>
          <a:latin typeface="+mn-lt"/>
          <a:ea typeface="+mn-ea"/>
          <a:cs typeface="+mn-cs"/>
        </a:defRPr>
      </a:lvl5pPr>
      <a:lvl6pPr marL="33528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6pPr>
      <a:lvl7pPr marL="39624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7pPr>
      <a:lvl8pPr marL="45720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8pPr>
      <a:lvl9pPr marL="5181600" indent="-304800" algn="l" defTabSz="1219200" rtl="0" eaLnBrk="1" latinLnBrk="0" hangingPunct="1">
        <a:spcBef>
          <a:spcPts val="130"/>
        </a:spcBef>
        <a:buFont typeface="Arial" panose="020B0604020202020204" pitchFamily="34" charset="0"/>
        <a:buChar char="•"/>
        <a:defRPr sz="2665"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DEC7D-F651-4261-BD79-305C6356B85B}" type="datetimeFigureOut">
              <a:rPr lang="en-US" smtClean="0"/>
              <a:t>4/25/2025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A35867-5342-4512-90B0-6F596D0F7375}" type="slidenum">
              <a:rPr lang="en-US" smtClean="0"/>
              <a:t>‹#›</a:t>
            </a:fld>
            <a:endParaRPr lang="en-US"/>
          </a:p>
        </p:txBody>
      </p:sp>
    </p:spTree>
    <p:extLst>
      <p:ext uri="{BB962C8B-B14F-4D97-AF65-F5344CB8AC3E}">
        <p14:creationId xmlns:p14="http://schemas.microsoft.com/office/powerpoint/2010/main" val="326747188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66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3"/>
          <p:cNvSpPr txBox="1">
            <a:spLocks noChangeArrowheads="1"/>
          </p:cNvSpPr>
          <p:nvPr/>
        </p:nvSpPr>
        <p:spPr bwMode="auto">
          <a:xfrm>
            <a:off x="2399551" y="550240"/>
            <a:ext cx="7508867" cy="511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493" tIns="53747" rIns="107493" bIns="53747">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2619" b="1" dirty="0">
                <a:solidFill>
                  <a:srgbClr val="FF0066"/>
                </a:solidFill>
                <a:latin typeface="Times New Roman" pitchFamily="18" charset="0"/>
              </a:rPr>
              <a:t>TRƯỜNG TIỂU </a:t>
            </a:r>
            <a:r>
              <a:rPr lang="en-US" altLang="en-US" sz="2619" b="1">
                <a:solidFill>
                  <a:srgbClr val="FF0066"/>
                </a:solidFill>
                <a:latin typeface="Times New Roman" pitchFamily="18" charset="0"/>
              </a:rPr>
              <a:t>HỌC HÒA NGHĨA</a:t>
            </a:r>
            <a:endParaRPr lang="en-US" altLang="en-US" sz="2619" b="1" dirty="0">
              <a:solidFill>
                <a:srgbClr val="FF0066"/>
              </a:solidFill>
              <a:latin typeface="Times New Roman" pitchFamily="18" charset="0"/>
            </a:endParaRPr>
          </a:p>
        </p:txBody>
      </p:sp>
      <p:sp>
        <p:nvSpPr>
          <p:cNvPr id="30" name="Text Box 14"/>
          <p:cNvSpPr txBox="1">
            <a:spLocks noChangeArrowheads="1"/>
          </p:cNvSpPr>
          <p:nvPr/>
        </p:nvSpPr>
        <p:spPr bwMode="auto">
          <a:xfrm>
            <a:off x="895333" y="2515760"/>
            <a:ext cx="9810424" cy="13750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7493" tIns="53747" rIns="107493" bIns="53747">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4115"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HOẠT ĐỘNG TRẢI NGHIỆM </a:t>
            </a:r>
          </a:p>
          <a:p>
            <a:pPr algn="ctr" eaLnBrk="1" hangingPunct="1">
              <a:defRPr/>
            </a:pPr>
            <a:r>
              <a:rPr lang="en-US" sz="4115"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 3</a:t>
            </a:r>
            <a:endParaRPr lang="en-US" sz="4115"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cxnSp>
        <p:nvCxnSpPr>
          <p:cNvPr id="33" name="Straight Connector 32"/>
          <p:cNvCxnSpPr/>
          <p:nvPr/>
        </p:nvCxnSpPr>
        <p:spPr>
          <a:xfrm flipV="1">
            <a:off x="4053289" y="1091788"/>
            <a:ext cx="4478019"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6" name="Picture 5" descr="POINSET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75444" y="4797125"/>
            <a:ext cx="2223201" cy="1915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109233" y="47204"/>
            <a:ext cx="1034408" cy="1100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2618686" y="4578390"/>
            <a:ext cx="6363721" cy="460895"/>
          </a:xfrm>
          <a:prstGeom prst="rect">
            <a:avLst/>
          </a:prstGeom>
          <a:noFill/>
        </p:spPr>
        <p:txBody>
          <a:bodyPr wrap="square">
            <a:spAutoFit/>
          </a:bodyPr>
          <a:lstStyle/>
          <a:p>
            <a:pPr algn="ctr" defTabSz="512974">
              <a:defRPr/>
            </a:pPr>
            <a:r>
              <a:rPr lang="en-US" sz="2395" b="1" dirty="0" err="1">
                <a:solidFill>
                  <a:srgbClr val="FF0000"/>
                </a:solidFill>
                <a:latin typeface="Times New Roman" panose="02020603050405020304" pitchFamily="18" charset="0"/>
                <a:cs typeface="Times New Roman" panose="02020603050405020304" pitchFamily="18" charset="0"/>
              </a:rPr>
              <a:t>Giáo</a:t>
            </a:r>
            <a:r>
              <a:rPr lang="en-US" sz="2395" b="1" dirty="0">
                <a:solidFill>
                  <a:srgbClr val="FF0000"/>
                </a:solidFill>
                <a:latin typeface="Times New Roman" panose="02020603050405020304" pitchFamily="18" charset="0"/>
                <a:cs typeface="Times New Roman" panose="02020603050405020304" pitchFamily="18" charset="0"/>
              </a:rPr>
              <a:t> </a:t>
            </a:r>
            <a:r>
              <a:rPr lang="en-US" sz="2395" b="1" dirty="0" err="1">
                <a:solidFill>
                  <a:srgbClr val="FF0000"/>
                </a:solidFill>
                <a:latin typeface="Times New Roman" panose="02020603050405020304" pitchFamily="18" charset="0"/>
                <a:cs typeface="Times New Roman" panose="02020603050405020304" pitchFamily="18" charset="0"/>
              </a:rPr>
              <a:t>viên</a:t>
            </a:r>
            <a:r>
              <a:rPr lang="en-US" sz="2395" b="1">
                <a:solidFill>
                  <a:srgbClr val="FF0000"/>
                </a:solidFill>
                <a:latin typeface="Times New Roman" panose="02020603050405020304" pitchFamily="18" charset="0"/>
                <a:cs typeface="Times New Roman" panose="02020603050405020304" pitchFamily="18" charset="0"/>
              </a:rPr>
              <a:t>: Phạm Thị Mai Hưng</a:t>
            </a:r>
            <a:endParaRPr lang="en-US" sz="2395"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6312625"/>
      </p:ext>
    </p:extLst>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130755-1E4A-C22E-FD43-D4A788BF3F16}"/>
              </a:ext>
            </a:extLst>
          </p:cNvPr>
          <p:cNvSpPr txBox="1"/>
          <p:nvPr/>
        </p:nvSpPr>
        <p:spPr>
          <a:xfrm>
            <a:off x="3265714" y="2416628"/>
            <a:ext cx="5410200" cy="1200329"/>
          </a:xfrm>
          <a:prstGeom prst="rect">
            <a:avLst/>
          </a:prstGeom>
          <a:noFill/>
        </p:spPr>
        <p:txBody>
          <a:bodyPr wrap="square" rtlCol="0">
            <a:spAutoFit/>
          </a:bodyPr>
          <a:lstStyle/>
          <a:p>
            <a:r>
              <a:rPr lang="en-US" sz="7200" b="1" dirty="0">
                <a:solidFill>
                  <a:schemeClr val="accent6">
                    <a:lumMod val="50000"/>
                  </a:schemeClr>
                </a:solidFill>
                <a:latin typeface="Arial" panose="020B0604020202020204" pitchFamily="34" charset="0"/>
                <a:cs typeface="Arial" panose="020B0604020202020204" pitchFamily="34" charset="0"/>
              </a:rPr>
              <a:t>VẬN DỤNG</a:t>
            </a:r>
          </a:p>
        </p:txBody>
      </p:sp>
    </p:spTree>
    <p:extLst>
      <p:ext uri="{BB962C8B-B14F-4D97-AF65-F5344CB8AC3E}">
        <p14:creationId xmlns:p14="http://schemas.microsoft.com/office/powerpoint/2010/main" val="21465784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963269-3785-4CCD-8254-D4C89066D1A8}"/>
              </a:ext>
            </a:extLst>
          </p:cNvPr>
          <p:cNvSpPr txBox="1"/>
          <p:nvPr/>
        </p:nvSpPr>
        <p:spPr>
          <a:xfrm>
            <a:off x="402772" y="729343"/>
            <a:ext cx="11560628" cy="4247317"/>
          </a:xfrm>
          <a:prstGeom prst="rect">
            <a:avLst/>
          </a:prstGeom>
          <a:noFill/>
        </p:spPr>
        <p:txBody>
          <a:bodyPr wrap="square" rtlCol="0">
            <a:spAutoFit/>
          </a:bodyPr>
          <a:lstStyle/>
          <a:p>
            <a:pPr algn="just">
              <a:lnSpc>
                <a:spcPct val="115000"/>
              </a:lnSpc>
            </a:pP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Gà</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đã</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làm</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gì</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với</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Vịt</a:t>
            </a:r>
            <a:r>
              <a:rPr lang="en-US" sz="4000" dirty="0">
                <a:effectLst/>
                <a:latin typeface="Arial" panose="020B0604020202020204" pitchFamily="34" charset="0"/>
                <a:ea typeface="Times New Roman" panose="02020603050405020304" pitchFamily="18" charset="0"/>
                <a:cs typeface="Arial" panose="020B0604020202020204" pitchFamily="34" charset="0"/>
              </a:rPr>
              <a:t>?</a:t>
            </a:r>
            <a:endParaRPr lang="en-US" sz="4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n-US" sz="4000" dirty="0">
                <a:effectLst/>
                <a:latin typeface="Arial" panose="020B0604020202020204" pitchFamily="34" charset="0"/>
                <a:ea typeface="Times New Roman" panose="02020603050405020304" pitchFamily="18" charset="0"/>
                <a:cs typeface="Arial" panose="020B0604020202020204" pitchFamily="34" charset="0"/>
              </a:rPr>
              <a:t> + Sau </a:t>
            </a:r>
            <a:r>
              <a:rPr lang="en-US" sz="4000" dirty="0" err="1">
                <a:effectLst/>
                <a:latin typeface="Arial" panose="020B0604020202020204" pitchFamily="34" charset="0"/>
                <a:ea typeface="Times New Roman" panose="02020603050405020304" pitchFamily="18" charset="0"/>
                <a:cs typeface="Arial" panose="020B0604020202020204" pitchFamily="34" charset="0"/>
              </a:rPr>
              <a:t>khi</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latin typeface="Arial" panose="020B0604020202020204" pitchFamily="34" charset="0"/>
                <a:ea typeface="Times New Roman" panose="02020603050405020304" pitchFamily="18" charset="0"/>
                <a:cs typeface="Arial" panose="020B0604020202020204" pitchFamily="34" charset="0"/>
              </a:rPr>
              <a:t>V</a:t>
            </a:r>
            <a:r>
              <a:rPr lang="en-US" sz="4000" dirty="0" err="1">
                <a:effectLst/>
                <a:latin typeface="Arial" panose="020B0604020202020204" pitchFamily="34" charset="0"/>
                <a:ea typeface="Times New Roman" panose="02020603050405020304" pitchFamily="18" charset="0"/>
                <a:cs typeface="Arial" panose="020B0604020202020204" pitchFamily="34" charset="0"/>
              </a:rPr>
              <a:t>ịt</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đi</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Gà</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gặp</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chuyện</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gì</a:t>
            </a:r>
            <a:r>
              <a:rPr lang="en-US" sz="4000" dirty="0">
                <a:effectLst/>
                <a:latin typeface="Arial" panose="020B0604020202020204" pitchFamily="34" charset="0"/>
                <a:ea typeface="Times New Roman" panose="02020603050405020304" pitchFamily="18" charset="0"/>
                <a:cs typeface="Arial" panose="020B0604020202020204" pitchFamily="34" charset="0"/>
              </a:rPr>
              <a:t>?</a:t>
            </a:r>
            <a:endParaRPr lang="en-US" sz="4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Vịt</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xử</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sự</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thế</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nào</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với</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latin typeface="Arial" panose="020B0604020202020204" pitchFamily="34" charset="0"/>
                <a:ea typeface="Times New Roman" panose="02020603050405020304" pitchFamily="18" charset="0"/>
                <a:cs typeface="Arial" panose="020B0604020202020204" pitchFamily="34" charset="0"/>
              </a:rPr>
              <a:t>G</a:t>
            </a:r>
            <a:r>
              <a:rPr lang="en-US" sz="4000" dirty="0" err="1">
                <a:effectLst/>
                <a:latin typeface="Arial" panose="020B0604020202020204" pitchFamily="34" charset="0"/>
                <a:ea typeface="Times New Roman" panose="02020603050405020304" pitchFamily="18" charset="0"/>
                <a:cs typeface="Arial" panose="020B0604020202020204" pitchFamily="34" charset="0"/>
              </a:rPr>
              <a:t>à</a:t>
            </a:r>
            <a:r>
              <a:rPr lang="en-US" sz="4000" dirty="0">
                <a:effectLst/>
                <a:latin typeface="Arial" panose="020B0604020202020204" pitchFamily="34" charset="0"/>
                <a:ea typeface="Times New Roman" panose="02020603050405020304" pitchFamily="18" charset="0"/>
                <a:cs typeface="Arial" panose="020B0604020202020204" pitchFamily="34" charset="0"/>
              </a:rPr>
              <a:t>?</a:t>
            </a:r>
            <a:endParaRPr lang="en-US" sz="4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n-US" sz="4000" dirty="0">
                <a:effectLst/>
                <a:latin typeface="Arial" panose="020B0604020202020204" pitchFamily="34" charset="0"/>
                <a:ea typeface="Times New Roman" panose="02020603050405020304" pitchFamily="18" charset="0"/>
                <a:cs typeface="Arial" panose="020B0604020202020204" pitchFamily="34" charset="0"/>
              </a:rPr>
              <a:t> + </a:t>
            </a:r>
            <a:r>
              <a:rPr lang="en-US" sz="4000" dirty="0" err="1">
                <a:effectLst/>
                <a:latin typeface="Arial" panose="020B0604020202020204" pitchFamily="34" charset="0"/>
                <a:ea typeface="Times New Roman" panose="02020603050405020304" pitchFamily="18" charset="0"/>
                <a:cs typeface="Arial" panose="020B0604020202020204" pitchFamily="34" charset="0"/>
              </a:rPr>
              <a:t>Gà</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đã</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nhận</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ra</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điều</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gì</a:t>
            </a:r>
            <a:r>
              <a:rPr lang="en-US" sz="4000" dirty="0">
                <a:effectLst/>
                <a:latin typeface="Arial" panose="020B0604020202020204" pitchFamily="34" charset="0"/>
                <a:ea typeface="Times New Roman" panose="02020603050405020304" pitchFamily="18" charset="0"/>
                <a:cs typeface="Arial" panose="020B0604020202020204" pitchFamily="34" charset="0"/>
              </a:rPr>
              <a:t>?</a:t>
            </a:r>
            <a:endParaRPr lang="en-US" sz="40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pPr>
            <a:r>
              <a:rPr lang="en-US" sz="4000" dirty="0">
                <a:effectLst/>
                <a:latin typeface="Arial" panose="020B0604020202020204" pitchFamily="34" charset="0"/>
                <a:ea typeface="Times New Roman" panose="02020603050405020304" pitchFamily="18" charset="0"/>
                <a:cs typeface="Arial" panose="020B0604020202020204" pitchFamily="34" charset="0"/>
              </a:rPr>
              <a:t>  + </a:t>
            </a:r>
            <a:r>
              <a:rPr lang="en-US" sz="4000" dirty="0" err="1">
                <a:effectLst/>
                <a:latin typeface="Arial" panose="020B0604020202020204" pitchFamily="34" charset="0"/>
                <a:ea typeface="Times New Roman" panose="02020603050405020304" pitchFamily="18" charset="0"/>
                <a:cs typeface="Arial" panose="020B0604020202020204" pitchFamily="34" charset="0"/>
              </a:rPr>
              <a:t>Tình</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bạn</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của</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latin typeface="Arial" panose="020B0604020202020204" pitchFamily="34" charset="0"/>
                <a:ea typeface="Times New Roman" panose="02020603050405020304" pitchFamily="18" charset="0"/>
                <a:cs typeface="Arial" panose="020B0604020202020204" pitchFamily="34" charset="0"/>
              </a:rPr>
              <a:t>G</a:t>
            </a:r>
            <a:r>
              <a:rPr lang="en-US" sz="4000" dirty="0" err="1">
                <a:effectLst/>
                <a:latin typeface="Arial" panose="020B0604020202020204" pitchFamily="34" charset="0"/>
                <a:ea typeface="Times New Roman" panose="02020603050405020304" pitchFamily="18" charset="0"/>
                <a:cs typeface="Arial" panose="020B0604020202020204" pitchFamily="34" charset="0"/>
              </a:rPr>
              <a:t>à</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và</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latin typeface="Arial" panose="020B0604020202020204" pitchFamily="34" charset="0"/>
                <a:ea typeface="Times New Roman" panose="02020603050405020304" pitchFamily="18" charset="0"/>
                <a:cs typeface="Arial" panose="020B0604020202020204" pitchFamily="34" charset="0"/>
              </a:rPr>
              <a:t>V</a:t>
            </a:r>
            <a:r>
              <a:rPr lang="en-US" sz="4000" dirty="0" err="1">
                <a:effectLst/>
                <a:latin typeface="Arial" panose="020B0604020202020204" pitchFamily="34" charset="0"/>
                <a:ea typeface="Times New Roman" panose="02020603050405020304" pitchFamily="18" charset="0"/>
                <a:cs typeface="Arial" panose="020B0604020202020204" pitchFamily="34" charset="0"/>
              </a:rPr>
              <a:t>ịt</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từ</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đó</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như</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thế</a:t>
            </a:r>
            <a:r>
              <a:rPr lang="en-US" sz="4000" dirty="0">
                <a:effectLst/>
                <a:latin typeface="Arial" panose="020B0604020202020204" pitchFamily="34" charset="0"/>
                <a:ea typeface="Times New Roman" panose="02020603050405020304" pitchFamily="18" charset="0"/>
                <a:cs typeface="Arial" panose="020B0604020202020204" pitchFamily="34" charset="0"/>
              </a:rPr>
              <a:t> </a:t>
            </a:r>
            <a:r>
              <a:rPr lang="en-US" sz="4000" dirty="0" err="1">
                <a:effectLst/>
                <a:latin typeface="Arial" panose="020B0604020202020204" pitchFamily="34" charset="0"/>
                <a:ea typeface="Times New Roman" panose="02020603050405020304" pitchFamily="18" charset="0"/>
                <a:cs typeface="Arial" panose="020B0604020202020204" pitchFamily="34" charset="0"/>
              </a:rPr>
              <a:t>nào</a:t>
            </a:r>
            <a:r>
              <a:rPr lang="en-US" sz="4000" dirty="0">
                <a:effectLst/>
                <a:latin typeface="Arial" panose="020B0604020202020204" pitchFamily="34" charset="0"/>
                <a:ea typeface="Times New Roman" panose="02020603050405020304" pitchFamily="18" charset="0"/>
                <a:cs typeface="Arial" panose="020B0604020202020204" pitchFamily="34" charset="0"/>
              </a:rPr>
              <a:t>?</a:t>
            </a:r>
            <a:endParaRPr lang="en-US" sz="4000" dirty="0">
              <a:effectLst/>
              <a:latin typeface="Arial" panose="020B0604020202020204" pitchFamily="34" charset="0"/>
              <a:ea typeface="Calibri" panose="020F0502020204030204" pitchFamily="34" charset="0"/>
              <a:cs typeface="Arial" panose="020B0604020202020204" pitchFamily="34" charset="0"/>
            </a:endParaRPr>
          </a:p>
          <a:p>
            <a:endParaRPr lang="en-US" sz="4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2128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FE82AB2-1232-84A2-A675-7B8D4C474F46}"/>
              </a:ext>
            </a:extLst>
          </p:cNvPr>
          <p:cNvSpPr txBox="1"/>
          <p:nvPr/>
        </p:nvSpPr>
        <p:spPr>
          <a:xfrm>
            <a:off x="594541" y="963334"/>
            <a:ext cx="11231217" cy="4154984"/>
          </a:xfrm>
          <a:prstGeom prst="rect">
            <a:avLst/>
          </a:prstGeom>
          <a:noFill/>
        </p:spPr>
        <p:txBody>
          <a:bodyPr wrap="square">
            <a:spAutoFit/>
          </a:bodyPr>
          <a:lstStyle/>
          <a:p>
            <a:pPr algn="ctr"/>
            <a:r>
              <a:rPr lang="en-US" sz="4400" b="1" dirty="0" err="1">
                <a:solidFill>
                  <a:srgbClr val="FF0000"/>
                </a:solidFill>
                <a:effectLst/>
                <a:ea typeface="Calibri" panose="020F0502020204030204" pitchFamily="34" charset="0"/>
                <a:cs typeface="Times New Roman" panose="02020603050405020304" pitchFamily="18" charset="0"/>
              </a:rPr>
              <a:t>Kết</a:t>
            </a:r>
            <a:r>
              <a:rPr lang="en-US" sz="4400" b="1" dirty="0">
                <a:solidFill>
                  <a:srgbClr val="FF0000"/>
                </a:solidFill>
                <a:effectLst/>
                <a:ea typeface="Calibri" panose="020F0502020204030204" pitchFamily="34" charset="0"/>
                <a:cs typeface="Times New Roman" panose="02020603050405020304" pitchFamily="18" charset="0"/>
              </a:rPr>
              <a:t> </a:t>
            </a:r>
            <a:r>
              <a:rPr lang="en-US" sz="4400" b="1" dirty="0" err="1">
                <a:solidFill>
                  <a:srgbClr val="FF0000"/>
                </a:solidFill>
                <a:effectLst/>
                <a:ea typeface="Calibri" panose="020F0502020204030204" pitchFamily="34" charset="0"/>
                <a:cs typeface="Times New Roman" panose="02020603050405020304" pitchFamily="18" charset="0"/>
              </a:rPr>
              <a:t>luận</a:t>
            </a:r>
            <a:r>
              <a:rPr lang="en-US" sz="4400" b="1" dirty="0">
                <a:solidFill>
                  <a:srgbClr val="FF0000"/>
                </a:solidFill>
                <a:effectLst/>
                <a:ea typeface="Calibri" panose="020F0502020204030204" pitchFamily="34" charset="0"/>
                <a:cs typeface="Times New Roman" panose="02020603050405020304" pitchFamily="18" charset="0"/>
              </a:rPr>
              <a:t>:</a:t>
            </a:r>
          </a:p>
          <a:p>
            <a:pPr algn="just"/>
            <a:r>
              <a:rPr lang="vi-VN" sz="4400" b="1" dirty="0">
                <a:solidFill>
                  <a:schemeClr val="accent6">
                    <a:lumMod val="50000"/>
                  </a:schemeClr>
                </a:solidFill>
                <a:ea typeface="Calibri" panose="020F0502020204030204" pitchFamily="34" charset="0"/>
                <a:cs typeface="Times New Roman" panose="02020603050405020304" pitchFamily="18" charset="0"/>
              </a:rPr>
              <a:t>Khi chúng ta đặt  mình ở vị trí người khác, chúng ta sẽ hiểu hơn về cảm xúc, nguyên nhân, hành động của người đó để thông cảm và bình tĩnh hơn khi giải quyết bất đồng.</a:t>
            </a:r>
            <a:endParaRPr lang="en-US" sz="4400" b="1" dirty="0">
              <a:solidFill>
                <a:schemeClr val="accent6">
                  <a:lumMod val="5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769919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09"/>
        <p:cNvGrpSpPr/>
        <p:nvPr/>
      </p:nvGrpSpPr>
      <p:grpSpPr>
        <a:xfrm>
          <a:off x="0" y="0"/>
          <a:ext cx="0" cy="0"/>
          <a:chOff x="0" y="0"/>
          <a:chExt cx="0" cy="0"/>
        </a:xfrm>
      </p:grpSpPr>
      <p:sp>
        <p:nvSpPr>
          <p:cNvPr id="5" name="Text Box 14"/>
          <p:cNvSpPr txBox="1">
            <a:spLocks noChangeArrowheads="1"/>
          </p:cNvSpPr>
          <p:nvPr/>
        </p:nvSpPr>
        <p:spPr bwMode="auto">
          <a:xfrm>
            <a:off x="-2869745" y="1484245"/>
            <a:ext cx="17485064" cy="13834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91585" tIns="95792" rIns="191585" bIns="95792">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3733"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CHỦ </a:t>
            </a:r>
            <a:r>
              <a:rPr lang="en-US" sz="3733"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ĐỀ </a:t>
            </a:r>
            <a:r>
              <a:rPr lang="en-US" sz="3733"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 MÁI TRƯỜNG EM YÊU</a:t>
            </a:r>
            <a:endParaRPr lang="en-US" sz="3733"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hangingPunct="1">
              <a:defRPr/>
            </a:pPr>
            <a:r>
              <a:rPr lang="en-US" sz="3733"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a:t>
            </a:r>
            <a:r>
              <a:rPr lang="en-US" sz="3733"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10: </a:t>
            </a:r>
            <a:r>
              <a:rPr lang="en-US" sz="4000" b="1">
                <a:ln w="0"/>
                <a:solidFill>
                  <a:srgbClr val="FF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BẢO VỆ TÌNH BẠN</a:t>
            </a:r>
            <a:endParaRPr lang="en-US" sz="3733"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2116165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7075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2693BE6-47A7-E3AB-9246-72F9485014E6}"/>
              </a:ext>
            </a:extLst>
          </p:cNvPr>
          <p:cNvPicPr>
            <a:picLocks noChangeAspect="1"/>
          </p:cNvPicPr>
          <p:nvPr/>
        </p:nvPicPr>
        <p:blipFill rotWithShape="1">
          <a:blip r:embed="rId2"/>
          <a:srcRect l="5072" r="5752"/>
          <a:stretch/>
        </p:blipFill>
        <p:spPr>
          <a:xfrm>
            <a:off x="560070" y="522206"/>
            <a:ext cx="10927080" cy="5301651"/>
          </a:xfrm>
          <a:prstGeom prst="rect">
            <a:avLst/>
          </a:prstGeom>
        </p:spPr>
      </p:pic>
    </p:spTree>
    <p:extLst>
      <p:ext uri="{BB962C8B-B14F-4D97-AF65-F5344CB8AC3E}">
        <p14:creationId xmlns:p14="http://schemas.microsoft.com/office/powerpoint/2010/main" val="4070689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7716985" y="6220692"/>
            <a:ext cx="2133598" cy="6373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4070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16985" y="6220692"/>
            <a:ext cx="2133598" cy="6373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1DC6396-AFD6-AEF4-6B3E-E2E478BF1CE9}"/>
              </a:ext>
            </a:extLst>
          </p:cNvPr>
          <p:cNvSpPr txBox="1"/>
          <p:nvPr/>
        </p:nvSpPr>
        <p:spPr>
          <a:xfrm>
            <a:off x="1122175" y="2926994"/>
            <a:ext cx="10316818" cy="2600392"/>
          </a:xfrm>
          <a:prstGeom prst="rect">
            <a:avLst/>
          </a:prstGeom>
          <a:noFill/>
        </p:spPr>
        <p:txBody>
          <a:bodyPr wrap="square">
            <a:spAutoFit/>
          </a:bodyPr>
          <a:lstStyle/>
          <a:p>
            <a:pPr>
              <a:lnSpc>
                <a:spcPct val="115000"/>
              </a:lnSpc>
              <a:spcAft>
                <a:spcPts val="1000"/>
              </a:spcAft>
            </a:pP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KL: </a:t>
            </a:r>
            <a:r>
              <a:rPr lang="vi-VN"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Em có nhiều người bạn. Đôi khi em có thể có mâu thuẫn với bạn. Nếu em tìm cách giải quyết những bất đồng để em và bạn em hoà thuận lại với nhau thì sẽ cảm thấy hạnh phúc hơn.</a:t>
            </a:r>
            <a:endParaRPr lang="en-US"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29607A50-F76C-DB6F-D235-2B6D497A653F}"/>
              </a:ext>
            </a:extLst>
          </p:cNvPr>
          <p:cNvSpPr txBox="1"/>
          <p:nvPr/>
        </p:nvSpPr>
        <p:spPr>
          <a:xfrm>
            <a:off x="859971" y="664029"/>
            <a:ext cx="10472058" cy="1569660"/>
          </a:xfrm>
          <a:prstGeom prst="rect">
            <a:avLst/>
          </a:prstGeom>
          <a:noFill/>
        </p:spPr>
        <p:txBody>
          <a:bodyPr wrap="square" rtlCol="0">
            <a:spAutoFit/>
          </a:bodyPr>
          <a:lstStyle/>
          <a:p>
            <a:r>
              <a:rPr lang="nl-NL" sz="3200" dirty="0">
                <a:effectLst/>
                <a:latin typeface="Arial" panose="020B0604020202020204" pitchFamily="34" charset="0"/>
                <a:ea typeface="Times New Roman" panose="02020603050405020304" pitchFamily="18" charset="0"/>
                <a:cs typeface="Arial" panose="020B0604020202020204" pitchFamily="34" charset="0"/>
              </a:rPr>
              <a:t>HĐ1: Em chia sẻ về mong muốn vun đắp tình bạn giữa em và các bạn khác.</a:t>
            </a:r>
            <a:endParaRPr lang="en-US" sz="3200" dirty="0">
              <a:effectLst/>
              <a:latin typeface="Arial" panose="020B0604020202020204" pitchFamily="34" charset="0"/>
              <a:ea typeface="Calibri" panose="020F050202020403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377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FE9F4AC-6F63-D496-3BA3-6C11EBEAAC40}"/>
              </a:ext>
            </a:extLst>
          </p:cNvPr>
          <p:cNvPicPr>
            <a:picLocks noChangeAspect="1"/>
          </p:cNvPicPr>
          <p:nvPr/>
        </p:nvPicPr>
        <p:blipFill rotWithShape="1">
          <a:blip r:embed="rId2"/>
          <a:srcRect t="18264" b="14902"/>
          <a:stretch/>
        </p:blipFill>
        <p:spPr>
          <a:xfrm>
            <a:off x="478971" y="1521024"/>
            <a:ext cx="10885236" cy="4362705"/>
          </a:xfrm>
          <a:prstGeom prst="rect">
            <a:avLst/>
          </a:prstGeom>
        </p:spPr>
      </p:pic>
      <p:sp>
        <p:nvSpPr>
          <p:cNvPr id="5" name="TextBox 4">
            <a:extLst>
              <a:ext uri="{FF2B5EF4-FFF2-40B4-BE49-F238E27FC236}">
                <a16:creationId xmlns:a16="http://schemas.microsoft.com/office/drawing/2014/main" id="{3BCBC75A-CA7E-15F9-9880-166D11F1D268}"/>
              </a:ext>
            </a:extLst>
          </p:cNvPr>
          <p:cNvSpPr txBox="1"/>
          <p:nvPr/>
        </p:nvSpPr>
        <p:spPr>
          <a:xfrm>
            <a:off x="478970" y="451051"/>
            <a:ext cx="10482943" cy="95410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HĐ2: </a:t>
            </a:r>
            <a:r>
              <a:rPr lang="vi-VN" sz="2800" dirty="0">
                <a:latin typeface="Arial" panose="020B0604020202020204" pitchFamily="34" charset="0"/>
                <a:cs typeface="Arial" panose="020B0604020202020204" pitchFamily="34" charset="0"/>
              </a:rPr>
              <a:t>nhớ lại một tình huống giận dỗi với bạn và chia sẻ trước lớp</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5032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1E2C36-CF10-95B0-526B-474077D6C21A}"/>
              </a:ext>
            </a:extLst>
          </p:cNvPr>
          <p:cNvSpPr txBox="1"/>
          <p:nvPr/>
        </p:nvSpPr>
        <p:spPr>
          <a:xfrm>
            <a:off x="435427" y="428275"/>
            <a:ext cx="10482943" cy="2246769"/>
          </a:xfrm>
          <a:prstGeom prst="rect">
            <a:avLst/>
          </a:prstGeom>
          <a:noFill/>
        </p:spPr>
        <p:txBody>
          <a:bodyPr wrap="square" rtlCol="0">
            <a:spAutoFit/>
          </a:bodyPr>
          <a:lstStyle/>
          <a:p>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hãy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biết</a:t>
            </a:r>
            <a:r>
              <a:rPr lang="en-US" sz="2800" dirty="0">
                <a:latin typeface="Arial" panose="020B0604020202020204" pitchFamily="34" charset="0"/>
                <a:cs typeface="Arial" panose="020B0604020202020204" pitchFamily="34" charset="0"/>
              </a:rPr>
              <a:t>: </a:t>
            </a:r>
          </a:p>
          <a:p>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Lý</a:t>
            </a:r>
            <a:r>
              <a:rPr lang="en-US" sz="2800" dirty="0">
                <a:latin typeface="Arial" panose="020B0604020202020204" pitchFamily="34" charset="0"/>
                <a:cs typeface="Arial" panose="020B0604020202020204" pitchFamily="34" charset="0"/>
              </a:rPr>
              <a:t> do </a:t>
            </a:r>
            <a:r>
              <a:rPr lang="en-US" sz="2800" dirty="0" err="1">
                <a:latin typeface="Arial" panose="020B0604020202020204" pitchFamily="34" charset="0"/>
                <a:cs typeface="Arial" panose="020B0604020202020204" pitchFamily="34" charset="0"/>
              </a:rPr>
              <a:t>xảy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giận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dỗi</a:t>
            </a:r>
            <a:r>
              <a:rPr lang="en-US" sz="2800" dirty="0">
                <a:latin typeface="Arial" panose="020B0604020202020204" pitchFamily="34" charset="0"/>
                <a:cs typeface="Arial" panose="020B0604020202020204" pitchFamily="34" charset="0"/>
              </a:rPr>
              <a:t>.</a:t>
            </a:r>
          </a:p>
          <a:p>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Cảm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xúc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đang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giận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dỗi</a:t>
            </a:r>
            <a:r>
              <a:rPr lang="en-US" sz="2800" dirty="0">
                <a:latin typeface="Arial" panose="020B0604020202020204" pitchFamily="34" charset="0"/>
                <a:cs typeface="Arial" panose="020B0604020202020204" pitchFamily="34" charset="0"/>
              </a:rPr>
              <a:t>.</a:t>
            </a:r>
          </a:p>
          <a:p>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nhau</a:t>
            </a:r>
            <a:r>
              <a:rPr lang="en-US" sz="2800" dirty="0">
                <a:latin typeface="Arial" panose="020B0604020202020204" pitchFamily="34" charset="0"/>
                <a:cs typeface="Arial" panose="020B0604020202020204" pitchFamily="34" charset="0"/>
              </a:rPr>
              <a:t>.</a:t>
            </a:r>
          </a:p>
          <a:p>
            <a:endParaRPr lang="en-US" sz="2800" dirty="0">
              <a:latin typeface="Arial" panose="020B0604020202020204" pitchFamily="34" charset="0"/>
              <a:cs typeface="Arial" panose="020B0604020202020204" pitchFamily="34" charset="0"/>
            </a:endParaRPr>
          </a:p>
        </p:txBody>
      </p:sp>
      <p:sp>
        <p:nvSpPr>
          <p:cNvPr id="7" name="Cloud 6">
            <a:extLst>
              <a:ext uri="{FF2B5EF4-FFF2-40B4-BE49-F238E27FC236}">
                <a16:creationId xmlns:a16="http://schemas.microsoft.com/office/drawing/2014/main" id="{1A8BAFEF-657B-9237-2D7C-5ACEBD4C5CB3}"/>
              </a:ext>
            </a:extLst>
          </p:cNvPr>
          <p:cNvSpPr/>
          <p:nvPr/>
        </p:nvSpPr>
        <p:spPr>
          <a:xfrm>
            <a:off x="337459" y="2366527"/>
            <a:ext cx="5029197" cy="2651787"/>
          </a:xfrm>
          <a:prstGeom prst="cloud">
            <a:avLst/>
          </a:prstGeom>
          <a:solidFill>
            <a:srgbClr val="FBD1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FF0000"/>
                </a:solidFill>
                <a:latin typeface="Arial" panose="020B0604020202020204" pitchFamily="34" charset="0"/>
                <a:cs typeface="Arial" panose="020B0604020202020204" pitchFamily="34" charset="0"/>
              </a:rPr>
              <a:t>Đặt</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mình</a:t>
            </a:r>
            <a:r>
              <a:rPr lang="en-US" sz="2400" b="1" dirty="0">
                <a:solidFill>
                  <a:srgbClr val="FF0000"/>
                </a:solidFill>
                <a:latin typeface="Arial" panose="020B0604020202020204" pitchFamily="34" charset="0"/>
                <a:cs typeface="Arial" panose="020B0604020202020204" pitchFamily="34" charset="0"/>
              </a:rPr>
              <a:t> ở </a:t>
            </a:r>
            <a:r>
              <a:rPr lang="en-US" sz="2400" b="1" dirty="0" err="1">
                <a:solidFill>
                  <a:srgbClr val="FF0000"/>
                </a:solidFill>
                <a:latin typeface="Arial" panose="020B0604020202020204" pitchFamily="34" charset="0"/>
                <a:cs typeface="Arial" panose="020B0604020202020204" pitchFamily="34" charset="0"/>
              </a:rPr>
              <a:t>vị</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trí</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của</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bạn</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để</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hiểu</a:t>
            </a:r>
            <a:r>
              <a:rPr lang="en-US" sz="2400" b="1" dirty="0">
                <a:solidFill>
                  <a:srgbClr val="FF0000"/>
                </a:solidFill>
                <a:latin typeface="Arial" panose="020B0604020202020204" pitchFamily="34" charset="0"/>
                <a:cs typeface="Arial" panose="020B0604020202020204" pitchFamily="34" charset="0"/>
              </a:rPr>
              <a:t> </a:t>
            </a:r>
            <a:r>
              <a:rPr lang="en-US" sz="2400" b="1" dirty="0" err="1">
                <a:solidFill>
                  <a:srgbClr val="FF0000"/>
                </a:solidFill>
                <a:latin typeface="Arial" panose="020B0604020202020204" pitchFamily="34" charset="0"/>
                <a:cs typeface="Arial" panose="020B0604020202020204" pitchFamily="34" charset="0"/>
              </a:rPr>
              <a:t>bạn</a:t>
            </a:r>
            <a:endParaRPr lang="en-US" sz="2400" b="1" dirty="0">
              <a:solidFill>
                <a:srgbClr val="FF0000"/>
              </a:solidFill>
              <a:latin typeface="Arial" panose="020B0604020202020204" pitchFamily="34" charset="0"/>
              <a:cs typeface="Arial" panose="020B0604020202020204" pitchFamily="34" charset="0"/>
            </a:endParaRPr>
          </a:p>
        </p:txBody>
      </p:sp>
      <p:sp>
        <p:nvSpPr>
          <p:cNvPr id="9" name="Cloud 8">
            <a:extLst>
              <a:ext uri="{FF2B5EF4-FFF2-40B4-BE49-F238E27FC236}">
                <a16:creationId xmlns:a16="http://schemas.microsoft.com/office/drawing/2014/main" id="{D46199E5-FFF1-7317-7C01-07E55EA0EB01}"/>
              </a:ext>
            </a:extLst>
          </p:cNvPr>
          <p:cNvSpPr/>
          <p:nvPr/>
        </p:nvSpPr>
        <p:spPr>
          <a:xfrm>
            <a:off x="6281058" y="2184749"/>
            <a:ext cx="4876798" cy="2488501"/>
          </a:xfrm>
          <a:prstGeom prst="cloud">
            <a:avLst/>
          </a:prstGeom>
          <a:solidFill>
            <a:srgbClr val="D2E1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chemeClr val="accent6">
                    <a:lumMod val="50000"/>
                  </a:schemeClr>
                </a:solidFill>
                <a:latin typeface="Arial" panose="020B0604020202020204" pitchFamily="34" charset="0"/>
                <a:cs typeface="Arial" panose="020B0604020202020204" pitchFamily="34" charset="0"/>
              </a:rPr>
              <a:t>Gọi</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tên</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cảm</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xúc</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của</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mình</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và</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của</a:t>
            </a:r>
            <a:r>
              <a:rPr lang="en-US" sz="2400" b="1" dirty="0">
                <a:solidFill>
                  <a:schemeClr val="accent6">
                    <a:lumMod val="50000"/>
                  </a:schemeClr>
                </a:solidFill>
                <a:latin typeface="Arial" panose="020B0604020202020204" pitchFamily="34" charset="0"/>
                <a:cs typeface="Arial" panose="020B0604020202020204" pitchFamily="34" charset="0"/>
              </a:rPr>
              <a:t> </a:t>
            </a:r>
            <a:r>
              <a:rPr lang="en-US" sz="2400" b="1" dirty="0" err="1">
                <a:solidFill>
                  <a:schemeClr val="accent6">
                    <a:lumMod val="50000"/>
                  </a:schemeClr>
                </a:solidFill>
                <a:latin typeface="Arial" panose="020B0604020202020204" pitchFamily="34" charset="0"/>
                <a:cs typeface="Arial" panose="020B0604020202020204" pitchFamily="34" charset="0"/>
              </a:rPr>
              <a:t>bạn</a:t>
            </a:r>
            <a:endParaRPr lang="en-US" sz="2400" b="1" dirty="0">
              <a:solidFill>
                <a:schemeClr val="accent6">
                  <a:lumMod val="50000"/>
                </a:schemeClr>
              </a:solidFill>
              <a:latin typeface="Arial" panose="020B0604020202020204" pitchFamily="34" charset="0"/>
              <a:cs typeface="Arial" panose="020B0604020202020204" pitchFamily="34" charset="0"/>
            </a:endParaRPr>
          </a:p>
        </p:txBody>
      </p:sp>
      <p:sp>
        <p:nvSpPr>
          <p:cNvPr id="10" name="Cloud 9">
            <a:extLst>
              <a:ext uri="{FF2B5EF4-FFF2-40B4-BE49-F238E27FC236}">
                <a16:creationId xmlns:a16="http://schemas.microsoft.com/office/drawing/2014/main" id="{A8AA3915-4466-ED94-BE33-E6C7A8DC0DCF}"/>
              </a:ext>
            </a:extLst>
          </p:cNvPr>
          <p:cNvSpPr/>
          <p:nvPr/>
        </p:nvSpPr>
        <p:spPr>
          <a:xfrm>
            <a:off x="4327072" y="4562473"/>
            <a:ext cx="3238499" cy="1867251"/>
          </a:xfrm>
          <a:prstGeom prst="cloud">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accent6">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5125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fltVal val="0"/>
                                          </p:val>
                                        </p:tav>
                                        <p:tav tm="100000">
                                          <p:val>
                                            <p:strVal val="#ppt_w"/>
                                          </p:val>
                                        </p:tav>
                                      </p:tavLst>
                                    </p:anim>
                                    <p:anim calcmode="lin" valueType="num">
                                      <p:cBhvr>
                                        <p:cTn id="13" dur="1000" fill="hold"/>
                                        <p:tgtEl>
                                          <p:spTgt spid="9"/>
                                        </p:tgtEl>
                                        <p:attrNameLst>
                                          <p:attrName>ppt_h</p:attrName>
                                        </p:attrNameLst>
                                      </p:cBhvr>
                                      <p:tavLst>
                                        <p:tav tm="0">
                                          <p:val>
                                            <p:fltVal val="0"/>
                                          </p:val>
                                        </p:tav>
                                        <p:tav tm="100000">
                                          <p:val>
                                            <p:strVal val="#ppt_h"/>
                                          </p:val>
                                        </p:tav>
                                      </p:tavLst>
                                    </p:anim>
                                    <p:anim calcmode="lin" valueType="num">
                                      <p:cBhvr>
                                        <p:cTn id="14" dur="1000" fill="hold"/>
                                        <p:tgtEl>
                                          <p:spTgt spid="9"/>
                                        </p:tgtEl>
                                        <p:attrNameLst>
                                          <p:attrName>style.rotation</p:attrName>
                                        </p:attrNameLst>
                                      </p:cBhvr>
                                      <p:tavLst>
                                        <p:tav tm="0">
                                          <p:val>
                                            <p:fltVal val="90"/>
                                          </p:val>
                                        </p:tav>
                                        <p:tav tm="100000">
                                          <p:val>
                                            <p:fltVal val="0"/>
                                          </p:val>
                                        </p:tav>
                                      </p:tavLst>
                                    </p:anim>
                                    <p:animEffect transition="in" filter="fade">
                                      <p:cBhvr>
                                        <p:cTn id="15" dur="10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1000" fill="hold"/>
                                        <p:tgtEl>
                                          <p:spTgt spid="10"/>
                                        </p:tgtEl>
                                        <p:attrNameLst>
                                          <p:attrName>ppt_w</p:attrName>
                                        </p:attrNameLst>
                                      </p:cBhvr>
                                      <p:tavLst>
                                        <p:tav tm="0">
                                          <p:val>
                                            <p:fltVal val="0"/>
                                          </p:val>
                                        </p:tav>
                                        <p:tav tm="100000">
                                          <p:val>
                                            <p:strVal val="#ppt_w"/>
                                          </p:val>
                                        </p:tav>
                                      </p:tavLst>
                                    </p:anim>
                                    <p:anim calcmode="lin" valueType="num">
                                      <p:cBhvr>
                                        <p:cTn id="21" dur="1000" fill="hold"/>
                                        <p:tgtEl>
                                          <p:spTgt spid="10"/>
                                        </p:tgtEl>
                                        <p:attrNameLst>
                                          <p:attrName>ppt_h</p:attrName>
                                        </p:attrNameLst>
                                      </p:cBhvr>
                                      <p:tavLst>
                                        <p:tav tm="0">
                                          <p:val>
                                            <p:fltVal val="0"/>
                                          </p:val>
                                        </p:tav>
                                        <p:tav tm="100000">
                                          <p:val>
                                            <p:strVal val="#ppt_h"/>
                                          </p:val>
                                        </p:tav>
                                      </p:tavLst>
                                    </p:anim>
                                    <p:anim calcmode="lin" valueType="num">
                                      <p:cBhvr>
                                        <p:cTn id="22" dur="1000" fill="hold"/>
                                        <p:tgtEl>
                                          <p:spTgt spid="10"/>
                                        </p:tgtEl>
                                        <p:attrNameLst>
                                          <p:attrName>style.rotation</p:attrName>
                                        </p:attrNameLst>
                                      </p:cBhvr>
                                      <p:tavLst>
                                        <p:tav tm="0">
                                          <p:val>
                                            <p:fltVal val="90"/>
                                          </p:val>
                                        </p:tav>
                                        <p:tav tm="100000">
                                          <p:val>
                                            <p:fltVal val="0"/>
                                          </p:val>
                                        </p:tav>
                                      </p:tavLst>
                                    </p:anim>
                                    <p:animEffect transition="in" filter="fade">
                                      <p:cBhvr>
                                        <p:cTn id="23"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DAC116-AF79-3D86-ABE2-8CDEF3C9E333}"/>
              </a:ext>
            </a:extLst>
          </p:cNvPr>
          <p:cNvSpPr txBox="1"/>
          <p:nvPr/>
        </p:nvSpPr>
        <p:spPr>
          <a:xfrm>
            <a:off x="566057" y="437986"/>
            <a:ext cx="11006875" cy="2761782"/>
          </a:xfrm>
          <a:prstGeom prst="rect">
            <a:avLst/>
          </a:prstGeom>
          <a:noFill/>
        </p:spPr>
        <p:txBody>
          <a:bodyPr wrap="square" rtlCol="0">
            <a:spAutoFit/>
          </a:bodyPr>
          <a:lstStyle/>
          <a:p>
            <a:pPr marL="457200" indent="-457200" algn="just">
              <a:lnSpc>
                <a:spcPct val="115000"/>
              </a:lnSpc>
              <a:spcAft>
                <a:spcPts val="1000"/>
              </a:spcAft>
              <a:buFontTx/>
              <a:buChar char="-"/>
            </a:pPr>
            <a:r>
              <a:rPr lang="nl-NL" sz="2800" dirty="0">
                <a:effectLst/>
                <a:latin typeface="Arial" panose="020B0604020202020204" pitchFamily="34" charset="0"/>
                <a:ea typeface="Times New Roman" panose="02020603050405020304" pitchFamily="18" charset="0"/>
                <a:cs typeface="Arial" panose="020B0604020202020204" pitchFamily="34" charset="0"/>
              </a:rPr>
              <a:t>Làm việc nhóm 2 đóng vai và xử lý tình huống sau: </a:t>
            </a:r>
          </a:p>
          <a:p>
            <a:pPr algn="just">
              <a:lnSpc>
                <a:spcPct val="115000"/>
              </a:lnSpc>
              <a:spcAft>
                <a:spcPts val="1000"/>
              </a:spcAft>
            </a:pPr>
            <a:r>
              <a:rPr lang="nl-NL" sz="2800" i="1" dirty="0">
                <a:latin typeface="Arial" panose="020B0604020202020204" pitchFamily="34" charset="0"/>
                <a:ea typeface="Times New Roman" panose="02020603050405020304" pitchFamily="18" charset="0"/>
                <a:cs typeface="Arial" panose="020B0604020202020204" pitchFamily="34" charset="0"/>
              </a:rPr>
              <a:t>   </a:t>
            </a:r>
            <a:r>
              <a:rPr lang="nl-NL" sz="2800" i="1" dirty="0">
                <a:effectLst/>
                <a:latin typeface="Arial" panose="020B0604020202020204" pitchFamily="34" charset="0"/>
                <a:ea typeface="Times New Roman" panose="02020603050405020304" pitchFamily="18" charset="0"/>
                <a:cs typeface="Arial" panose="020B0604020202020204" pitchFamily="34" charset="0"/>
              </a:rPr>
              <a:t>Nam và Thắng ngồi học cùng bàn, là đôi bạn thân thiết. Nhưng một hôm Nam đang viết chính tả, Thắng quơ tay đụng vào tay Nam làm Nam vạch một đường vào vở, thế là Nam giận Thắng.</a:t>
            </a:r>
            <a:endParaRPr lang="en-US" sz="2800" dirty="0">
              <a:effectLst/>
              <a:latin typeface="Arial" panose="020B0604020202020204" pitchFamily="34" charset="0"/>
              <a:ea typeface="Calibri" panose="020F050202020403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13872B0-FC13-5747-7CD7-CFD7E771AB0D}"/>
              </a:ext>
            </a:extLst>
          </p:cNvPr>
          <p:cNvSpPr txBox="1"/>
          <p:nvPr/>
        </p:nvSpPr>
        <p:spPr>
          <a:xfrm>
            <a:off x="1036981" y="3199768"/>
            <a:ext cx="10316818" cy="2600392"/>
          </a:xfrm>
          <a:prstGeom prst="rect">
            <a:avLst/>
          </a:prstGeom>
          <a:noFill/>
        </p:spPr>
        <p:txBody>
          <a:bodyPr wrap="square">
            <a:spAutoFit/>
          </a:bodyPr>
          <a:lstStyle/>
          <a:p>
            <a:pPr>
              <a:lnSpc>
                <a:spcPct val="115000"/>
              </a:lnSpc>
              <a:spcAft>
                <a:spcPts val="1000"/>
              </a:spcAft>
            </a:pPr>
            <a:r>
              <a:rPr lang="vi-VN"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Để xử lý được bất đồng với bạn, em cần thẳng thắn chia sẻ cảm xúc của mình với bạn. Cần phải bình tĩnh suy nghĩ để đặt mình vào vị trí của người khác đồng thời dám nói ra và biết lắng nghe.</a:t>
            </a:r>
            <a:endParaRPr lang="en-US"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1773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414</TotalTime>
  <Words>324</Words>
  <Application>Microsoft Office PowerPoint</Application>
  <PresentationFormat>Widescreen</PresentationFormat>
  <Paragraphs>27</Paragraphs>
  <Slides>12</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Times New Roman</vt:lpstr>
      <vt:lpstr>2_Office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thao</dc:creator>
  <cp:lastModifiedBy>MAIHUNG</cp:lastModifiedBy>
  <cp:revision>55</cp:revision>
  <dcterms:created xsi:type="dcterms:W3CDTF">2021-06-11T14:30:21Z</dcterms:created>
  <dcterms:modified xsi:type="dcterms:W3CDTF">2025-04-24T20:37:32Z</dcterms:modified>
</cp:coreProperties>
</file>