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457" r:id="rId2"/>
    <p:sldId id="458" r:id="rId3"/>
    <p:sldId id="444" r:id="rId4"/>
    <p:sldId id="445" r:id="rId5"/>
    <p:sldId id="447" r:id="rId6"/>
    <p:sldId id="454" r:id="rId7"/>
    <p:sldId id="446" r:id="rId8"/>
    <p:sldId id="449" r:id="rId9"/>
    <p:sldId id="455" r:id="rId10"/>
    <p:sldId id="45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5" d="100"/>
          <a:sy n="65" d="100"/>
        </p:scale>
        <p:origin x="437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95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36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9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53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83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50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0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39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46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05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3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46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209720" y="733654"/>
            <a:ext cx="10011822" cy="68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324" tIns="71662" rIns="143324" bIns="7166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2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492" b="1">
                <a:solidFill>
                  <a:srgbClr val="FF0066"/>
                </a:solidFill>
                <a:latin typeface="Times New Roman" pitchFamily="18" charset="0"/>
              </a:rPr>
              <a:t>HỌC HÒA NGHĨA</a:t>
            </a:r>
            <a:endParaRPr lang="en-US" altLang="en-US" sz="349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204097" y="3354347"/>
            <a:ext cx="13080565" cy="183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324" tIns="71662" rIns="143324" bIns="71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8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HOẠT ĐỘNG TRẢI NGHIỆM </a:t>
            </a:r>
          </a:p>
          <a:p>
            <a:pPr algn="ctr" eaLnBrk="1" hangingPunct="1">
              <a:defRPr/>
            </a:pPr>
            <a:r>
              <a:rPr lang="en-US" sz="548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</a:t>
            </a:r>
            <a:endParaRPr lang="en-US" sz="548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414705" y="1455717"/>
            <a:ext cx="597069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577" y="6396167"/>
            <a:ext cx="2964268" cy="255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55963" y="62939"/>
            <a:ext cx="1379211" cy="146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1900" y="6104519"/>
            <a:ext cx="8484962" cy="583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3991">
              <a:defRPr/>
            </a:pPr>
            <a:r>
              <a:rPr lang="en-US" sz="319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19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80177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2216DF-7DD6-5DB8-9028-C2FEF997B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53" y="351165"/>
            <a:ext cx="14223184" cy="59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6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-3816008" y="1978993"/>
            <a:ext cx="23313419" cy="179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55447" tIns="127723" rIns="255447" bIns="1277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978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4978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4978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3: MÁI TRƯỜNG EM YÊU</a:t>
            </a:r>
            <a:endParaRPr lang="en-US" sz="497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978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978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9: LỚP HỌC CỦA </a:t>
            </a:r>
            <a:r>
              <a:rPr lang="en-US" sz="4978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97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3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5104130" y="3202401"/>
            <a:ext cx="8505944" cy="1107996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6400">
                <a:solidFill>
                  <a:srgbClr val="0070C0"/>
                </a:solidFill>
                <a:latin typeface="Sigmar One" panose="00000500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43463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D0D45-02C3-03E1-A889-F723C3AC0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6" t="1" r="73859" b="4515"/>
          <a:stretch/>
        </p:blipFill>
        <p:spPr>
          <a:xfrm>
            <a:off x="0" y="1"/>
            <a:ext cx="1201967" cy="12189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485752-1ED5-6F75-5076-57D22999D6B2}"/>
              </a:ext>
            </a:extLst>
          </p:cNvPr>
          <p:cNvSpPr txBox="1"/>
          <p:nvPr/>
        </p:nvSpPr>
        <p:spPr>
          <a:xfrm>
            <a:off x="1408555" y="260672"/>
            <a:ext cx="3981516" cy="69762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b="1">
                <a:solidFill>
                  <a:srgbClr val="FF0000"/>
                </a:solidFill>
                <a:latin typeface="Nunito Black" pitchFamily="2" charset="0"/>
              </a:rPr>
              <a:t>Lớp học của 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FD4A6-043E-F7D1-2AD5-481B504CB46E}"/>
              </a:ext>
            </a:extLst>
          </p:cNvPr>
          <p:cNvSpPr txBox="1"/>
          <p:nvPr/>
        </p:nvSpPr>
        <p:spPr>
          <a:xfrm>
            <a:off x="859216" y="958071"/>
            <a:ext cx="9488076" cy="69762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b="1">
                <a:solidFill>
                  <a:srgbClr val="FFC000"/>
                </a:solidFill>
                <a:latin typeface="Nunito Black" pitchFamily="2" charset="0"/>
              </a:rPr>
              <a:t>1. Múa hát về chủ đề “Vui đến trường”</a:t>
            </a:r>
          </a:p>
        </p:txBody>
      </p:sp>
    </p:spTree>
    <p:extLst>
      <p:ext uri="{BB962C8B-B14F-4D97-AF65-F5344CB8AC3E}">
        <p14:creationId xmlns:p14="http://schemas.microsoft.com/office/powerpoint/2010/main" val="3127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6" t="1" r="73859" b="4515"/>
          <a:stretch/>
        </p:blipFill>
        <p:spPr>
          <a:xfrm>
            <a:off x="0" y="1"/>
            <a:ext cx="1201967" cy="12189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5CA341-448B-4B19-BE21-80BCB9E14F50}"/>
              </a:ext>
            </a:extLst>
          </p:cNvPr>
          <p:cNvSpPr txBox="1"/>
          <p:nvPr/>
        </p:nvSpPr>
        <p:spPr>
          <a:xfrm>
            <a:off x="1408554" y="260672"/>
            <a:ext cx="4694659" cy="80031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21F73-F608-C90C-1609-E545F08CC72F}"/>
              </a:ext>
            </a:extLst>
          </p:cNvPr>
          <p:cNvSpPr txBox="1"/>
          <p:nvPr/>
        </p:nvSpPr>
        <p:spPr>
          <a:xfrm>
            <a:off x="5921012" y="802547"/>
            <a:ext cx="9913507" cy="80031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246D4B56-1D53-6E31-215E-D9257F48F4A4}"/>
              </a:ext>
            </a:extLst>
          </p:cNvPr>
          <p:cNvSpPr/>
          <p:nvPr/>
        </p:nvSpPr>
        <p:spPr>
          <a:xfrm>
            <a:off x="1201967" y="1602865"/>
            <a:ext cx="2491579" cy="2024904"/>
          </a:xfrm>
          <a:prstGeom prst="hear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700" dirty="0" err="1">
                <a:latin typeface="Nunito Black" pitchFamily="2" charset="0"/>
              </a:rPr>
              <a:t>Xanh</a:t>
            </a:r>
            <a:endParaRPr lang="en-US" sz="3700" dirty="0">
              <a:latin typeface="Nunito Black" pitchFamily="2" charset="0"/>
            </a:endParaRPr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985E27D8-23C4-582F-A915-1C875EB15499}"/>
              </a:ext>
            </a:extLst>
          </p:cNvPr>
          <p:cNvSpPr/>
          <p:nvPr/>
        </p:nvSpPr>
        <p:spPr>
          <a:xfrm>
            <a:off x="6103214" y="1654383"/>
            <a:ext cx="2491579" cy="2024904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700" dirty="0" err="1">
                <a:solidFill>
                  <a:srgbClr val="7030A0"/>
                </a:solidFill>
                <a:latin typeface="Nunito Black" pitchFamily="2" charset="0"/>
              </a:rPr>
              <a:t>Sạch</a:t>
            </a:r>
            <a:endParaRPr lang="en-US" sz="3700" dirty="0">
              <a:solidFill>
                <a:srgbClr val="7030A0"/>
              </a:solidFill>
              <a:latin typeface="Nunito Black" pitchFamily="2" charset="0"/>
            </a:endParaRPr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2225EECC-A6D3-B2E7-9C6F-97E237E986CB}"/>
              </a:ext>
            </a:extLst>
          </p:cNvPr>
          <p:cNvSpPr/>
          <p:nvPr/>
        </p:nvSpPr>
        <p:spPr>
          <a:xfrm>
            <a:off x="10804657" y="1654383"/>
            <a:ext cx="2491579" cy="202490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700" dirty="0" err="1">
                <a:latin typeface="Nunito Black" pitchFamily="2" charset="0"/>
              </a:rPr>
              <a:t>Đẹp</a:t>
            </a:r>
            <a:endParaRPr lang="en-US" sz="3700" dirty="0">
              <a:latin typeface="Nunito Black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C7F615-031E-2CE5-42BE-0600CBFE5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8" y="4011663"/>
            <a:ext cx="4411295" cy="293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CE2D352-103A-2175-CA36-512A57B52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3"/>
          <a:stretch/>
        </p:blipFill>
        <p:spPr bwMode="auto">
          <a:xfrm>
            <a:off x="5143355" y="4011663"/>
            <a:ext cx="4411295" cy="293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E132D6A-33BD-D742-322F-7236BCB4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244" y="4011663"/>
            <a:ext cx="4411295" cy="293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754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>
            <a:extLst>
              <a:ext uri="{FF2B5EF4-FFF2-40B4-BE49-F238E27FC236}">
                <a16:creationId xmlns:a16="http://schemas.microsoft.com/office/drawing/2014/main" id="{246D4B56-1D53-6E31-215E-D9257F48F4A4}"/>
              </a:ext>
            </a:extLst>
          </p:cNvPr>
          <p:cNvSpPr/>
          <p:nvPr/>
        </p:nvSpPr>
        <p:spPr>
          <a:xfrm>
            <a:off x="156081" y="2129051"/>
            <a:ext cx="5947133" cy="5250976"/>
          </a:xfrm>
          <a:prstGeom prst="hear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r>
              <a:rPr lang="en-US" sz="3700" dirty="0" err="1">
                <a:latin typeface="Nunito Black" pitchFamily="2" charset="0"/>
              </a:rPr>
              <a:t>Xanh</a:t>
            </a:r>
            <a:r>
              <a:rPr lang="en-US" sz="3700" dirty="0">
                <a:latin typeface="Nunito Black" pitchFamily="2" charset="0"/>
              </a:rPr>
              <a:t>: </a:t>
            </a:r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985E27D8-23C4-582F-A915-1C875EB15499}"/>
              </a:ext>
            </a:extLst>
          </p:cNvPr>
          <p:cNvSpPr/>
          <p:nvPr/>
        </p:nvSpPr>
        <p:spPr>
          <a:xfrm>
            <a:off x="6103215" y="2129051"/>
            <a:ext cx="5387904" cy="5250976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r>
              <a:rPr lang="en-US" sz="3700" dirty="0" err="1">
                <a:solidFill>
                  <a:srgbClr val="7030A0"/>
                </a:solidFill>
                <a:latin typeface="Nunito Black" pitchFamily="2" charset="0"/>
              </a:rPr>
              <a:t>Sạch</a:t>
            </a:r>
            <a:r>
              <a:rPr lang="en-US" sz="3700" dirty="0">
                <a:solidFill>
                  <a:srgbClr val="7030A0"/>
                </a:solidFill>
                <a:latin typeface="Nunito Black" pitchFamily="2" charset="0"/>
              </a:rPr>
              <a:t>: </a:t>
            </a:r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2225EECC-A6D3-B2E7-9C6F-97E237E986CB}"/>
              </a:ext>
            </a:extLst>
          </p:cNvPr>
          <p:cNvSpPr/>
          <p:nvPr/>
        </p:nvSpPr>
        <p:spPr>
          <a:xfrm>
            <a:off x="11657296" y="2257119"/>
            <a:ext cx="4482023" cy="4421875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r>
              <a:rPr lang="en-US" sz="3700" dirty="0" err="1">
                <a:latin typeface="Nunito Black" pitchFamily="2" charset="0"/>
              </a:rPr>
              <a:t>Đẹp</a:t>
            </a:r>
            <a:r>
              <a:rPr lang="en-US" sz="3700" dirty="0">
                <a:latin typeface="Nunito Black" pitchFamily="2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21F73-F608-C90C-1609-E545F08CC72F}"/>
              </a:ext>
            </a:extLst>
          </p:cNvPr>
          <p:cNvSpPr txBox="1"/>
          <p:nvPr/>
        </p:nvSpPr>
        <p:spPr>
          <a:xfrm>
            <a:off x="2499519" y="3175170"/>
            <a:ext cx="2478461" cy="3539529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nl-NL" sz="3700" b="1" dirty="0"/>
              <a:t>có cây xanh, thân thiện với môi trường</a:t>
            </a:r>
            <a:endParaRPr lang="en-US" sz="3700" b="1" dirty="0">
              <a:solidFill>
                <a:srgbClr val="7030A0"/>
              </a:solidFill>
              <a:latin typeface="Nunito Black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21F73-F608-C90C-1609-E545F08CC72F}"/>
              </a:ext>
            </a:extLst>
          </p:cNvPr>
          <p:cNvSpPr txBox="1"/>
          <p:nvPr/>
        </p:nvSpPr>
        <p:spPr>
          <a:xfrm>
            <a:off x="8326395" y="3679287"/>
            <a:ext cx="2350721" cy="1831370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nl-NL" sz="3700" b="1" dirty="0"/>
              <a:t>sạch, gọn, ngăn nắp</a:t>
            </a:r>
            <a:endParaRPr lang="en-US" sz="3700" b="1" dirty="0">
              <a:solidFill>
                <a:srgbClr val="7030A0"/>
              </a:solidFill>
              <a:latin typeface="Nunito Black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C21F73-F608-C90C-1609-E545F08CC72F}"/>
              </a:ext>
            </a:extLst>
          </p:cNvPr>
          <p:cNvSpPr txBox="1"/>
          <p:nvPr/>
        </p:nvSpPr>
        <p:spPr>
          <a:xfrm>
            <a:off x="13678124" y="3415135"/>
            <a:ext cx="2080195" cy="1846660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nl-NL" sz="3700" b="1" dirty="0"/>
              <a:t>được trang trí bắt mắt</a:t>
            </a:r>
            <a:endParaRPr lang="en-US" sz="3700" b="1" dirty="0">
              <a:solidFill>
                <a:srgbClr val="7030A0"/>
              </a:solidFill>
              <a:latin typeface="Nunito Black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5CA341-448B-4B19-BE21-80BCB9E14F50}"/>
              </a:ext>
            </a:extLst>
          </p:cNvPr>
          <p:cNvSpPr txBox="1"/>
          <p:nvPr/>
        </p:nvSpPr>
        <p:spPr>
          <a:xfrm>
            <a:off x="1408554" y="260672"/>
            <a:ext cx="4694659" cy="80031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6" t="1" r="73859" b="4515"/>
          <a:stretch/>
        </p:blipFill>
        <p:spPr>
          <a:xfrm>
            <a:off x="0" y="1"/>
            <a:ext cx="1201967" cy="12189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C21F73-F608-C90C-1609-E545F08CC72F}"/>
              </a:ext>
            </a:extLst>
          </p:cNvPr>
          <p:cNvSpPr txBox="1"/>
          <p:nvPr/>
        </p:nvSpPr>
        <p:spPr>
          <a:xfrm>
            <a:off x="5921012" y="802547"/>
            <a:ext cx="9913507" cy="80031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0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6" t="1" r="73859" b="4515"/>
          <a:stretch/>
        </p:blipFill>
        <p:spPr>
          <a:xfrm>
            <a:off x="0" y="1"/>
            <a:ext cx="1201967" cy="12189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5CA341-448B-4B19-BE21-80BCB9E14F50}"/>
              </a:ext>
            </a:extLst>
          </p:cNvPr>
          <p:cNvSpPr txBox="1"/>
          <p:nvPr/>
        </p:nvSpPr>
        <p:spPr>
          <a:xfrm>
            <a:off x="1408555" y="260672"/>
            <a:ext cx="4977164" cy="80031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21F73-F608-C90C-1609-E545F08CC72F}"/>
              </a:ext>
            </a:extLst>
          </p:cNvPr>
          <p:cNvSpPr txBox="1"/>
          <p:nvPr/>
        </p:nvSpPr>
        <p:spPr>
          <a:xfrm>
            <a:off x="4919432" y="958299"/>
            <a:ext cx="9848287" cy="80031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D39327C7-2302-B657-1CA4-5BDADEC00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696" y="1791023"/>
            <a:ext cx="7527912" cy="5442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B5833E-8A43-75A2-56F1-B5F97E0A166F}"/>
              </a:ext>
            </a:extLst>
          </p:cNvPr>
          <p:cNvSpPr txBox="1"/>
          <p:nvPr/>
        </p:nvSpPr>
        <p:spPr>
          <a:xfrm>
            <a:off x="184302" y="1791023"/>
            <a:ext cx="7954017" cy="1477426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just"/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4400" dirty="0">
                <a:latin typeface="Times New Roman" pitchFamily="18" charset="0"/>
                <a:cs typeface="Times New Roman" pitchFamily="18" charset="0"/>
              </a:rPr>
              <a:t>Các em nhìn thấy những gì? (Về cây xanh, sạch, trang trí,...)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564DFE-585B-F25C-6F31-638E7032B1FD}"/>
              </a:ext>
            </a:extLst>
          </p:cNvPr>
          <p:cNvSpPr txBox="1"/>
          <p:nvPr/>
        </p:nvSpPr>
        <p:spPr>
          <a:xfrm>
            <a:off x="146201" y="3294870"/>
            <a:ext cx="8030217" cy="1477426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just"/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4400" dirty="0">
                <a:latin typeface="Times New Roman" pitchFamily="18" charset="0"/>
                <a:cs typeface="Times New Roman" pitchFamily="18" charset="0"/>
              </a:rPr>
              <a:t>Có điều gì đặc biệt ở lớp mình, khác những lớp khác không?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085097-972D-CC9D-C7AE-74004B9A1833}"/>
              </a:ext>
            </a:extLst>
          </p:cNvPr>
          <p:cNvSpPr txBox="1"/>
          <p:nvPr/>
        </p:nvSpPr>
        <p:spPr>
          <a:xfrm>
            <a:off x="120887" y="4724400"/>
            <a:ext cx="8030216" cy="2831643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just"/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4400" dirty="0">
                <a:latin typeface="Times New Roman" pitchFamily="18" charset="0"/>
                <a:cs typeface="Times New Roman" pitchFamily="18" charset="0"/>
              </a:rPr>
              <a:t>Nếu chưa có, các em có muốn đưa ra ý tưởng để trang trí lớp, khiến lớp có sự khác biệt so với lớp khác không?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0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999EE7-91C1-F457-2E91-EE8F23F68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6" t="1" r="73859" b="4515"/>
          <a:stretch/>
        </p:blipFill>
        <p:spPr>
          <a:xfrm>
            <a:off x="0" y="1"/>
            <a:ext cx="1201967" cy="1218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F9B870-FF79-DA31-3147-A64A2240494C}"/>
              </a:ext>
            </a:extLst>
          </p:cNvPr>
          <p:cNvSpPr txBox="1"/>
          <p:nvPr/>
        </p:nvSpPr>
        <p:spPr>
          <a:xfrm>
            <a:off x="1408555" y="-38318"/>
            <a:ext cx="5358164" cy="80031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615B2-7DC5-F769-38EA-C714FFACFDD1}"/>
              </a:ext>
            </a:extLst>
          </p:cNvPr>
          <p:cNvSpPr txBox="1"/>
          <p:nvPr/>
        </p:nvSpPr>
        <p:spPr>
          <a:xfrm>
            <a:off x="1201967" y="609600"/>
            <a:ext cx="11813152" cy="80031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5346A5-AECE-8CA7-C36C-B455518E5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946" y="4343400"/>
            <a:ext cx="4363573" cy="4305913"/>
          </a:xfrm>
          <a:prstGeom prst="snipRoundRect">
            <a:avLst>
              <a:gd name="adj1" fmla="val 16667"/>
              <a:gd name="adj2" fmla="val 44723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A0D3D6-25EA-621F-BD8D-3C2FE998C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7952" y="4571999"/>
            <a:ext cx="4685450" cy="40484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787A74-57B2-2FDC-5F09-CAAF8066DEB5}"/>
              </a:ext>
            </a:extLst>
          </p:cNvPr>
          <p:cNvSpPr txBox="1"/>
          <p:nvPr/>
        </p:nvSpPr>
        <p:spPr>
          <a:xfrm>
            <a:off x="1408555" y="1257082"/>
            <a:ext cx="14730764" cy="80031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33519E-234E-2F2C-B862-B45AD4E3B5B9}"/>
              </a:ext>
            </a:extLst>
          </p:cNvPr>
          <p:cNvSpPr txBox="1"/>
          <p:nvPr/>
        </p:nvSpPr>
        <p:spPr>
          <a:xfrm>
            <a:off x="1432719" y="1963988"/>
            <a:ext cx="14339498" cy="1477426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D4BDBC-5F98-88E1-0874-00EDDDDC24BC}"/>
              </a:ext>
            </a:extLst>
          </p:cNvPr>
          <p:cNvSpPr txBox="1"/>
          <p:nvPr/>
        </p:nvSpPr>
        <p:spPr>
          <a:xfrm>
            <a:off x="1432719" y="3478454"/>
            <a:ext cx="9381118" cy="80031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83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6" t="1" r="73859" b="4515"/>
          <a:stretch/>
        </p:blipFill>
        <p:spPr>
          <a:xfrm>
            <a:off x="0" y="1"/>
            <a:ext cx="1201967" cy="12189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5CA341-448B-4B19-BE21-80BCB9E14F50}"/>
              </a:ext>
            </a:extLst>
          </p:cNvPr>
          <p:cNvSpPr txBox="1"/>
          <p:nvPr/>
        </p:nvSpPr>
        <p:spPr>
          <a:xfrm>
            <a:off x="1408554" y="260672"/>
            <a:ext cx="4694659" cy="80031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246D4B56-1D53-6E31-215E-D9257F48F4A4}"/>
              </a:ext>
            </a:extLst>
          </p:cNvPr>
          <p:cNvSpPr/>
          <p:nvPr/>
        </p:nvSpPr>
        <p:spPr>
          <a:xfrm>
            <a:off x="1201967" y="1602865"/>
            <a:ext cx="2491579" cy="2024904"/>
          </a:xfrm>
          <a:prstGeom prst="hear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700" dirty="0" err="1">
                <a:latin typeface="Nunito Black" pitchFamily="2" charset="0"/>
              </a:rPr>
              <a:t>Xanh</a:t>
            </a:r>
            <a:endParaRPr lang="en-US" sz="3700" dirty="0">
              <a:latin typeface="Nunito Black" pitchFamily="2" charset="0"/>
            </a:endParaRPr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985E27D8-23C4-582F-A915-1C875EB15499}"/>
              </a:ext>
            </a:extLst>
          </p:cNvPr>
          <p:cNvSpPr/>
          <p:nvPr/>
        </p:nvSpPr>
        <p:spPr>
          <a:xfrm>
            <a:off x="6103214" y="1654383"/>
            <a:ext cx="2491579" cy="2024904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700" dirty="0" err="1">
                <a:solidFill>
                  <a:srgbClr val="7030A0"/>
                </a:solidFill>
                <a:latin typeface="Nunito Black" pitchFamily="2" charset="0"/>
              </a:rPr>
              <a:t>Sạch</a:t>
            </a:r>
            <a:endParaRPr lang="en-US" sz="3700" dirty="0">
              <a:solidFill>
                <a:srgbClr val="7030A0"/>
              </a:solidFill>
              <a:latin typeface="Nunito Black" pitchFamily="2" charset="0"/>
            </a:endParaRPr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2225EECC-A6D3-B2E7-9C6F-97E237E986CB}"/>
              </a:ext>
            </a:extLst>
          </p:cNvPr>
          <p:cNvSpPr/>
          <p:nvPr/>
        </p:nvSpPr>
        <p:spPr>
          <a:xfrm>
            <a:off x="10804657" y="1654383"/>
            <a:ext cx="2491579" cy="202490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700" dirty="0" err="1">
                <a:latin typeface="Nunito Black" pitchFamily="2" charset="0"/>
              </a:rPr>
              <a:t>Đẹp</a:t>
            </a:r>
            <a:endParaRPr lang="en-US" sz="3700" dirty="0">
              <a:latin typeface="Nunito Black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C7F615-031E-2CE5-42BE-0600CBFE5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8" y="4011663"/>
            <a:ext cx="4411295" cy="293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CE2D352-103A-2175-CA36-512A57B52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3"/>
          <a:stretch/>
        </p:blipFill>
        <p:spPr bwMode="auto">
          <a:xfrm>
            <a:off x="5143355" y="4011663"/>
            <a:ext cx="4411295" cy="293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E132D6A-33BD-D742-322F-7236BCB4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244" y="4011663"/>
            <a:ext cx="4411295" cy="293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1803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9799</TotalTime>
  <Words>242</Words>
  <Application>Microsoft Office PowerPoint</Application>
  <PresentationFormat>Custom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Nunito Black</vt:lpstr>
      <vt:lpstr>Sigmar 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MAIHUNG</cp:lastModifiedBy>
  <cp:revision>1087</cp:revision>
  <dcterms:created xsi:type="dcterms:W3CDTF">2008-09-09T22:52:10Z</dcterms:created>
  <dcterms:modified xsi:type="dcterms:W3CDTF">2025-04-24T20:31:18Z</dcterms:modified>
</cp:coreProperties>
</file>