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52" r:id="rId2"/>
    <p:sldId id="453" r:id="rId3"/>
    <p:sldId id="451" r:id="rId4"/>
    <p:sldId id="443" r:id="rId5"/>
    <p:sldId id="434" r:id="rId6"/>
    <p:sldId id="442" r:id="rId7"/>
    <p:sldId id="441" r:id="rId8"/>
    <p:sldId id="444" r:id="rId9"/>
    <p:sldId id="445" r:id="rId10"/>
    <p:sldId id="446" r:id="rId11"/>
    <p:sldId id="448" r:id="rId12"/>
    <p:sldId id="447" r:id="rId13"/>
    <p:sldId id="449" r:id="rId14"/>
    <p:sldId id="450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00CC"/>
    <a:srgbClr val="FEDEEC"/>
    <a:srgbClr val="FDCFE3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5" d="100"/>
          <a:sy n="65" d="100"/>
        </p:scale>
        <p:origin x="437" y="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5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67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64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7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29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8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50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9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36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77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2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5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209720" y="733654"/>
            <a:ext cx="10011822" cy="68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324" tIns="71662" rIns="143324" bIns="7166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2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492" b="1">
                <a:solidFill>
                  <a:srgbClr val="FF0066"/>
                </a:solidFill>
                <a:latin typeface="Times New Roman" pitchFamily="18" charset="0"/>
              </a:rPr>
              <a:t>HỌC HÒA NGHĨA</a:t>
            </a:r>
            <a:endParaRPr lang="en-US" altLang="en-US" sz="3492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204097" y="3354347"/>
            <a:ext cx="13080565" cy="18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324" tIns="71662" rIns="143324" bIns="71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HOẠT ĐỘNG TRẢI NGHIỆM </a:t>
            </a:r>
          </a:p>
          <a:p>
            <a:pPr algn="ctr" eaLnBrk="1" hangingPunct="1">
              <a:defRPr/>
            </a:pPr>
            <a:r>
              <a:rPr lang="en-US" sz="548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548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14705" y="1455717"/>
            <a:ext cx="597069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577" y="6396167"/>
            <a:ext cx="2964268" cy="255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55963" y="62939"/>
            <a:ext cx="1379211" cy="146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01900" y="6104519"/>
            <a:ext cx="8484962" cy="583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3991">
              <a:defRPr/>
            </a:pP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1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9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19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19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02596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74601" y="3282244"/>
            <a:ext cx="659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E251F-79E1-456D-8E8D-BAADC09FB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131" y="2307695"/>
            <a:ext cx="7137653" cy="49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705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395119" y="35307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2208" y="3210807"/>
            <a:ext cx="7619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ăn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E5507-BF98-4C65-B65D-4F9F31DA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600" y="2307695"/>
            <a:ext cx="6843837" cy="4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1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942132"/>
            <a:ext cx="7449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CA71-2A83-4E3A-BF4B-86D7D99F0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119" y="2634526"/>
            <a:ext cx="7543800" cy="559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19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899319" y="2942132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B9F210-6976-4464-9025-5B0BA5E0F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519" y="2112687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658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pic>
        <p:nvPicPr>
          <p:cNvPr id="14" name="Picture 16" descr="Frame Border Transparent PNG Gold Image​ | Gallery Yopriceville -  High-Quality Images and Transparent… | Clip art frames borders, Frame  border design, Frame clipart">
            <a:extLst>
              <a:ext uri="{FF2B5EF4-FFF2-40B4-BE49-F238E27FC236}">
                <a16:creationId xmlns:a16="http://schemas.microsoft.com/office/drawing/2014/main" id="{06E76BE3-F701-4CB7-A64D-24A9661A6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72289" y="-1230353"/>
            <a:ext cx="4732060" cy="116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B3941BE-6B39-4CE9-8A65-E0D8C3B6E13F}"/>
              </a:ext>
            </a:extLst>
          </p:cNvPr>
          <p:cNvSpPr/>
          <p:nvPr/>
        </p:nvSpPr>
        <p:spPr>
          <a:xfrm>
            <a:off x="3680619" y="3356630"/>
            <a:ext cx="8915400" cy="2029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Chia sẻ thời gian biểu với người thân.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các hoạt động, công việc hằng ngày theo thời gian biểu đã xây dựng.</a:t>
            </a:r>
          </a:p>
        </p:txBody>
      </p:sp>
    </p:spTree>
    <p:extLst>
      <p:ext uri="{BB962C8B-B14F-4D97-AF65-F5344CB8AC3E}">
        <p14:creationId xmlns:p14="http://schemas.microsoft.com/office/powerpoint/2010/main" val="383408336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-3816008" y="1978993"/>
            <a:ext cx="23313419" cy="20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55447" tIns="127723" rIns="255447" bIns="127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</a:t>
            </a:r>
            <a:r>
              <a:rPr lang="en-US" sz="4978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NẾP SỐNG ĐẸP</a:t>
            </a:r>
            <a:endParaRPr lang="en-US" sz="4978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978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978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THỜI GIAN BIỂU CỦA EM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1719" y="381000"/>
            <a:ext cx="14859000" cy="806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Năng lực chung.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tự chủ, tự học: Tự lập được thời gian biểu của bản thân.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giải quyết vấn đề và sáng tạo: Biết sắp xếp các hoạt động, các công việc trong thời gian biểu một cách khoa học.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Năng lực giao tiếp và hợp tác: Biết chia sẻ với bạn về thời gian biểu của mình.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Phẩm chất.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nhân ái: tôn trọng bạn, biết lắng nghe những chia sẻ về thời gian biểu của bạn.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chăm chỉ: Chăm chỉ, chịu khó hoàn thành các công việc đã sắp xếp trong thời gian biểu.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Phẩm chất trách nhiệm: làm việc tập trung, nghiêm túc, có trách nhiệm trước tập thể lớp.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9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29C323-ADD7-48DD-BDD3-F320C6F86F83}"/>
              </a:ext>
            </a:extLst>
          </p:cNvPr>
          <p:cNvGrpSpPr/>
          <p:nvPr/>
        </p:nvGrpSpPr>
        <p:grpSpPr>
          <a:xfrm>
            <a:off x="5623718" y="575463"/>
            <a:ext cx="5006371" cy="523220"/>
            <a:chOff x="5468902" y="636422"/>
            <a:chExt cx="4921898" cy="5232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CF8DA-DE3D-4A80-951D-4749BD12BE03}"/>
                </a:ext>
              </a:extLst>
            </p:cNvPr>
            <p:cNvSpPr txBox="1"/>
            <p:nvPr/>
          </p:nvSpPr>
          <p:spPr>
            <a:xfrm>
              <a:off x="5468902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3321AD-2007-4535-AD88-3518E21AB373}"/>
                </a:ext>
              </a:extLst>
            </p:cNvPr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TOP 23 mẫu thời khóa biểu cho học sinh 2022 - 2023">
            <a:extLst>
              <a:ext uri="{FF2B5EF4-FFF2-40B4-BE49-F238E27FC236}">
                <a16:creationId xmlns:a16="http://schemas.microsoft.com/office/drawing/2014/main" id="{49636369-9E4A-4BAD-9F0F-4FB0C9466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2"/>
          <a:stretch/>
        </p:blipFill>
        <p:spPr bwMode="auto">
          <a:xfrm>
            <a:off x="2651919" y="2174471"/>
            <a:ext cx="10425589" cy="660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1676400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Chia sẻ về một ngày của em.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33" name="Group 3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286FD9-049D-4128-A04F-C1063C0A7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227" r="67430" b="9122"/>
          <a:stretch/>
        </p:blipFill>
        <p:spPr>
          <a:xfrm>
            <a:off x="11788133" y="2216257"/>
            <a:ext cx="3379711" cy="26579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582AE0-7A20-4E73-BC2F-A71203BB50CD}"/>
              </a:ext>
            </a:extLst>
          </p:cNvPr>
          <p:cNvSpPr txBox="1"/>
          <p:nvPr/>
        </p:nvSpPr>
        <p:spPr>
          <a:xfrm>
            <a:off x="1066561" y="242194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Kể về các hoạt động trong một ngày của em theo gợi ý: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9DC92D-80DC-46AE-B46E-E3FC722C0A50}"/>
              </a:ext>
            </a:extLst>
          </p:cNvPr>
          <p:cNvSpPr txBox="1"/>
          <p:nvPr/>
        </p:nvSpPr>
        <p:spPr>
          <a:xfrm>
            <a:off x="1066561" y="301385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Giờ em thức dậy vào buổi sáng;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6B1D2-C94D-4E55-9A12-83BE0B4655D2}"/>
              </a:ext>
            </a:extLst>
          </p:cNvPr>
          <p:cNvSpPr txBox="1"/>
          <p:nvPr/>
        </p:nvSpPr>
        <p:spPr>
          <a:xfrm>
            <a:off x="1066561" y="5497746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làm giúp đỡ gia đình khi ở nhà.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431399-FD8C-4A04-8DA2-FFB1FC96EF53}"/>
              </a:ext>
            </a:extLst>
          </p:cNvPr>
          <p:cNvSpPr txBox="1"/>
          <p:nvPr/>
        </p:nvSpPr>
        <p:spPr>
          <a:xfrm>
            <a:off x="1066561" y="3632420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việc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CA357-0B54-46AE-9648-5CF8001F2FDB}"/>
              </a:ext>
            </a:extLst>
          </p:cNvPr>
          <p:cNvSpPr txBox="1"/>
          <p:nvPr/>
        </p:nvSpPr>
        <p:spPr>
          <a:xfrm>
            <a:off x="1066561" y="4223449"/>
            <a:ext cx="1080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em tham gia ở trường;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E923D4-834B-4330-8825-0C962CD2B1DA}"/>
              </a:ext>
            </a:extLst>
          </p:cNvPr>
          <p:cNvSpPr txBox="1"/>
          <p:nvPr/>
        </p:nvSpPr>
        <p:spPr>
          <a:xfrm>
            <a:off x="1048681" y="4852843"/>
            <a:ext cx="89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Những hoạt động vui chơi ngoài giờ học;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9D5B5-AAB9-433F-9FC6-6345F6595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18" t="25675" r="36294" b="26874"/>
          <a:stretch/>
        </p:blipFill>
        <p:spPr>
          <a:xfrm>
            <a:off x="10424320" y="5067543"/>
            <a:ext cx="4488733" cy="36412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1DB02-5943-4BAF-A1D6-58AB2169C5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2" t="29595" r="36918" b="33473"/>
          <a:stretch/>
        </p:blipFill>
        <p:spPr>
          <a:xfrm>
            <a:off x="4041113" y="6188369"/>
            <a:ext cx="3622412" cy="26579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CF3ABA-7F6D-4CFC-B974-0225F5130C72}"/>
              </a:ext>
            </a:extLst>
          </p:cNvPr>
          <p:cNvSpPr txBox="1"/>
          <p:nvPr/>
        </p:nvSpPr>
        <p:spPr>
          <a:xfrm>
            <a:off x="5211494" y="103853"/>
            <a:ext cx="585461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 hai, ngày 31 tháng 10 năm 2022</a:t>
            </a:r>
            <a:endParaRPr lang="en-US" sz="3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777558" y="2782173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Lập thời gian biểu các hoạt động của em theo mẫu gợi ý sau: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3F7882F8-A04E-4A5B-855F-EE321A4A2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64C8C2-5E29-4E74-893D-3DC58C58C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319" y="1999621"/>
            <a:ext cx="7068409" cy="62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3296772"/>
            <a:ext cx="6230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F7045-4C8E-45D7-B02E-A72C184AD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719" y="2112686"/>
            <a:ext cx="8305800" cy="63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460375" y="2675557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49606-65A5-49A0-9CA1-48148EF5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051" y="2307694"/>
            <a:ext cx="7947868" cy="630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96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418595" cy="994830"/>
            <a:chOff x="5063633" y="164812"/>
            <a:chExt cx="5327167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327167" cy="994830"/>
              <a:chOff x="5063633" y="164812"/>
              <a:chExt cx="5327167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18161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endPara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D812863C-8048-41B0-87A6-E3A63E731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 GIAN BIỂU CỦA 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CD27E4-19AA-449F-BE3A-476C3C46388C}"/>
              </a:ext>
            </a:extLst>
          </p:cNvPr>
          <p:cNvSpPr txBox="1"/>
          <p:nvPr/>
        </p:nvSpPr>
        <p:spPr>
          <a:xfrm>
            <a:off x="275309" y="2806928"/>
            <a:ext cx="7619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52D3BF-2AE2-4D17-8B28-854BA235E0EB}"/>
              </a:ext>
            </a:extLst>
          </p:cNvPr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Lập thời gian biểu.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B425D-05D4-4273-A620-065A97D2A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892" y="2622803"/>
            <a:ext cx="7055254" cy="598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9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</TotalTime>
  <Words>602</Words>
  <Application>Microsoft Office PowerPoint</Application>
  <PresentationFormat>Custom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1192</cp:revision>
  <dcterms:created xsi:type="dcterms:W3CDTF">2008-09-09T22:52:10Z</dcterms:created>
  <dcterms:modified xsi:type="dcterms:W3CDTF">2025-04-24T20:10:46Z</dcterms:modified>
</cp:coreProperties>
</file>