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7"/>
  </p:notesMasterIdLst>
  <p:sldIdLst>
    <p:sldId id="445" r:id="rId2"/>
    <p:sldId id="256" r:id="rId3"/>
    <p:sldId id="257" r:id="rId4"/>
    <p:sldId id="259" r:id="rId5"/>
    <p:sldId id="258" r:id="rId6"/>
    <p:sldId id="261" r:id="rId7"/>
    <p:sldId id="280" r:id="rId8"/>
    <p:sldId id="309" r:id="rId9"/>
    <p:sldId id="310" r:id="rId10"/>
    <p:sldId id="311" r:id="rId11"/>
    <p:sldId id="312" r:id="rId12"/>
    <p:sldId id="288" r:id="rId13"/>
    <p:sldId id="313" r:id="rId14"/>
    <p:sldId id="444" r:id="rId15"/>
    <p:sldId id="431" r:id="rId16"/>
  </p:sldIdLst>
  <p:sldSz cx="9144000" cy="5143500" type="screen16x9"/>
  <p:notesSz cx="6858000" cy="9144000"/>
  <p:embeddedFontLst>
    <p:embeddedFont>
      <p:font typeface="Nunito Light" panose="020B0604020202020204" charset="0"/>
      <p:regular r:id="rId18"/>
      <p:italic r:id="rId19"/>
    </p:embeddedFont>
    <p:embeddedFont>
      <p:font typeface="Paytone One" panose="020B0604020202020204" charset="0"/>
      <p:regular r:id="rId20"/>
    </p:embeddedFont>
    <p:embeddedFont>
      <p:font typeface="Fira Sans Extra Condensed Medium" panose="020B0604020202020204" charset="0"/>
      <p:regular r:id="rId21"/>
      <p:bold r:id="rId22"/>
      <p:italic r:id="rId23"/>
      <p:boldItalic r:id="rId24"/>
    </p:embeddedFont>
    <p:embeddedFont>
      <p:font typeface="Mali Medium" panose="020B0604020202020204" charset="-34"/>
      <p:regular r:id="rId25"/>
      <p:bold r:id="rId26"/>
      <p:italic r:id="rId27"/>
      <p:boldItalic r:id="rId28"/>
    </p:embeddedFont>
    <p:embeddedFont>
      <p:font typeface="Poppins Medium" panose="020B0604020202020204" charset="0"/>
      <p:regular r:id="rId29"/>
      <p:bold r:id="rId30"/>
      <p:italic r:id="rId31"/>
      <p:boldItalic r:id="rId32"/>
    </p:embeddedFont>
    <p:embeddedFont>
      <p:font typeface="Mali SemiBold" panose="020B0604020202020204" charset="-34"/>
      <p:regular r:id="rId33"/>
      <p:bold r:id="rId34"/>
      <p:italic r:id="rId35"/>
      <p:boldItalic r:id="rId36"/>
    </p:embeddedFont>
    <p:embeddedFont>
      <p:font typeface="Nunito" panose="020B0604020202020204" charset="0"/>
      <p:regular r:id="rId37"/>
      <p:bold r:id="rId38"/>
      <p:italic r:id="rId39"/>
      <p:boldItalic r:id="rId40"/>
    </p:embeddedFont>
    <p:embeddedFont>
      <p:font typeface="Raleway Thin" panose="020B0604020202020204" charset="0"/>
      <p:regular r:id="rId41"/>
      <p:italic r:id="rId42"/>
    </p:embeddedFont>
    <p:embeddedFont>
      <p:font typeface="Roboto Condensed Light" panose="020B0604020202020204" charset="0"/>
      <p:regular r:id="rId43"/>
      <p: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9">
          <p15:clr>
            <a:srgbClr val="0000FF"/>
          </p15:clr>
        </p15:guide>
        <p15:guide id="2" orient="horz" pos="1607">
          <p15:clr>
            <a:srgbClr val="0000FF"/>
          </p15:clr>
        </p15:guide>
        <p15:guide id="3" orient="horz" pos="1309">
          <p15:clr>
            <a:srgbClr val="9AA0A6"/>
          </p15:clr>
        </p15:guide>
        <p15:guide id="4" orient="horz" pos="1965">
          <p15:clr>
            <a:srgbClr val="9AA0A6"/>
          </p15:clr>
        </p15:guide>
        <p15:guide id="5" orient="horz" pos="2310">
          <p15:clr>
            <a:srgbClr val="9AA0A6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AC7418-2D79-474F-A499-3A3F81EE5577}">
  <a:tblStyle styleId="{D8AC7418-2D79-474F-A499-3A3F81EE55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41" y="77"/>
      </p:cViewPr>
      <p:guideLst>
        <p:guide orient="horz" pos="559"/>
        <p:guide orient="horz" pos="1607"/>
        <p:guide orient="horz" pos="1309"/>
        <p:guide orient="horz" pos="1965"/>
        <p:guide orient="horz" pos="23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viewProps" Target="view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72a146da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72a146da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781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6320de4b7d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6320de4b7d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72a146da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72a146da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692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72a146da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72a146da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72a146da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72a146da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410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61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35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10" name="Google Shape;10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38" name="Google Shape;38;p2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 rot="780">
            <a:off x="1266975" y="171502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1327">
            <a:off x="3017400" y="2861825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2">
    <p:bg>
      <p:bgPr>
        <a:solidFill>
          <a:schemeClr val="dk2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32"/>
          <p:cNvGrpSpPr/>
          <p:nvPr/>
        </p:nvGrpSpPr>
        <p:grpSpPr>
          <a:xfrm>
            <a:off x="-372900" y="-698287"/>
            <a:ext cx="3738575" cy="6020150"/>
            <a:chOff x="-372900" y="-698287"/>
            <a:chExt cx="3738575" cy="6020150"/>
          </a:xfrm>
        </p:grpSpPr>
        <p:sp>
          <p:nvSpPr>
            <p:cNvPr id="899" name="Google Shape;899;p32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_3">
    <p:bg>
      <p:bgPr>
        <a:solidFill>
          <a:schemeClr val="dk2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33"/>
          <p:cNvGrpSpPr/>
          <p:nvPr/>
        </p:nvGrpSpPr>
        <p:grpSpPr>
          <a:xfrm>
            <a:off x="7441775" y="-698287"/>
            <a:ext cx="4978650" cy="3089025"/>
            <a:chOff x="2369450" y="1301825"/>
            <a:chExt cx="4978650" cy="3089025"/>
          </a:xfrm>
        </p:grpSpPr>
        <p:sp>
          <p:nvSpPr>
            <p:cNvPr id="925" name="Google Shape;925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33"/>
          <p:cNvGrpSpPr/>
          <p:nvPr/>
        </p:nvGrpSpPr>
        <p:grpSpPr>
          <a:xfrm>
            <a:off x="5788175" y="2236288"/>
            <a:ext cx="6664350" cy="3093025"/>
            <a:chOff x="683750" y="1301825"/>
            <a:chExt cx="6664350" cy="3093025"/>
          </a:xfrm>
        </p:grpSpPr>
        <p:sp>
          <p:nvSpPr>
            <p:cNvPr id="944" name="Google Shape;944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33"/>
          <p:cNvGrpSpPr/>
          <p:nvPr/>
        </p:nvGrpSpPr>
        <p:grpSpPr>
          <a:xfrm>
            <a:off x="-2083225" y="-698287"/>
            <a:ext cx="4978650" cy="3089025"/>
            <a:chOff x="2369450" y="1301825"/>
            <a:chExt cx="4978650" cy="3089025"/>
          </a:xfrm>
        </p:grpSpPr>
        <p:sp>
          <p:nvSpPr>
            <p:cNvPr id="967" name="Google Shape;967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33"/>
          <p:cNvGrpSpPr/>
          <p:nvPr/>
        </p:nvGrpSpPr>
        <p:grpSpPr>
          <a:xfrm>
            <a:off x="-3736825" y="2237988"/>
            <a:ext cx="5414525" cy="3091325"/>
            <a:chOff x="683750" y="1303525"/>
            <a:chExt cx="5414525" cy="3091325"/>
          </a:xfrm>
        </p:grpSpPr>
        <p:sp>
          <p:nvSpPr>
            <p:cNvPr id="986" name="Google Shape;986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79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4"/>
          <p:cNvGrpSpPr/>
          <p:nvPr/>
        </p:nvGrpSpPr>
        <p:grpSpPr>
          <a:xfrm rot="10800000">
            <a:off x="-871475" y="-199225"/>
            <a:ext cx="2043125" cy="2353600"/>
            <a:chOff x="4035675" y="1303525"/>
            <a:chExt cx="2043125" cy="2353600"/>
          </a:xfrm>
        </p:grpSpPr>
        <p:sp>
          <p:nvSpPr>
            <p:cNvPr id="107" name="Google Shape;107;p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4"/>
          <p:cNvGrpSpPr/>
          <p:nvPr/>
        </p:nvGrpSpPr>
        <p:grpSpPr>
          <a:xfrm rot="10800000">
            <a:off x="7198813" y="3361425"/>
            <a:ext cx="2450375" cy="2355300"/>
            <a:chOff x="3628425" y="1303525"/>
            <a:chExt cx="2450375" cy="2355300"/>
          </a:xfrm>
        </p:grpSpPr>
        <p:sp>
          <p:nvSpPr>
            <p:cNvPr id="113" name="Google Shape;113;p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1752600" y="1535575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59" name="Google Shape;159;p7"/>
          <p:cNvGrpSpPr/>
          <p:nvPr/>
        </p:nvGrpSpPr>
        <p:grpSpPr>
          <a:xfrm>
            <a:off x="8544911" y="233729"/>
            <a:ext cx="989634" cy="1280992"/>
            <a:chOff x="683750" y="2772725"/>
            <a:chExt cx="1200575" cy="1622125"/>
          </a:xfrm>
        </p:grpSpPr>
        <p:sp>
          <p:nvSpPr>
            <p:cNvPr id="160" name="Google Shape;160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7"/>
          <p:cNvGrpSpPr/>
          <p:nvPr/>
        </p:nvGrpSpPr>
        <p:grpSpPr>
          <a:xfrm>
            <a:off x="7658163" y="4192494"/>
            <a:ext cx="1065870" cy="1379780"/>
            <a:chOff x="683750" y="2772725"/>
            <a:chExt cx="1200575" cy="1622125"/>
          </a:xfrm>
        </p:grpSpPr>
        <p:sp>
          <p:nvSpPr>
            <p:cNvPr id="163" name="Google Shape;163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7"/>
          <p:cNvSpPr/>
          <p:nvPr/>
        </p:nvSpPr>
        <p:spPr>
          <a:xfrm>
            <a:off x="-309264" y="2990776"/>
            <a:ext cx="696191" cy="758586"/>
          </a:xfrm>
          <a:custGeom>
            <a:avLst/>
            <a:gdLst/>
            <a:ahLst/>
            <a:cxnLst/>
            <a:rect l="l" t="t" r="r" b="b"/>
            <a:pathLst>
              <a:path w="31367" h="35673" extrusionOk="0">
                <a:moveTo>
                  <a:pt x="15214" y="0"/>
                </a:moveTo>
                <a:lnTo>
                  <a:pt x="1" y="9325"/>
                </a:lnTo>
                <a:lnTo>
                  <a:pt x="482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-477280" y="-377857"/>
            <a:ext cx="1356757" cy="1280980"/>
            <a:chOff x="-398590" y="-303568"/>
            <a:chExt cx="1199397" cy="1132408"/>
          </a:xfrm>
        </p:grpSpPr>
        <p:sp>
          <p:nvSpPr>
            <p:cNvPr id="167" name="Google Shape;167;p7"/>
            <p:cNvSpPr/>
            <p:nvPr/>
          </p:nvSpPr>
          <p:spPr>
            <a:xfrm>
              <a:off x="229378" y="206257"/>
              <a:ext cx="571428" cy="622583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7"/>
            <p:cNvGrpSpPr/>
            <p:nvPr/>
          </p:nvGrpSpPr>
          <p:grpSpPr>
            <a:xfrm>
              <a:off x="-398590" y="-303568"/>
              <a:ext cx="874859" cy="1132405"/>
              <a:chOff x="683750" y="2772725"/>
              <a:chExt cx="1200575" cy="1622125"/>
            </a:xfrm>
          </p:grpSpPr>
          <p:sp>
            <p:nvSpPr>
              <p:cNvPr id="169" name="Google Shape;169;p7"/>
              <p:cNvSpPr/>
              <p:nvPr/>
            </p:nvSpPr>
            <p:spPr>
              <a:xfrm>
                <a:off x="683750" y="350302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75" y="35673"/>
                    </a:lnTo>
                    <a:lnTo>
                      <a:pt x="31366" y="26325"/>
                    </a:lnTo>
                    <a:lnTo>
                      <a:pt x="30907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1100150" y="2772725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8"/>
          <p:cNvGrpSpPr/>
          <p:nvPr/>
        </p:nvGrpSpPr>
        <p:grpSpPr>
          <a:xfrm>
            <a:off x="-372900" y="-698287"/>
            <a:ext cx="3738575" cy="6020150"/>
            <a:chOff x="-372900" y="-698287"/>
            <a:chExt cx="3738575" cy="6020150"/>
          </a:xfrm>
        </p:grpSpPr>
        <p:sp>
          <p:nvSpPr>
            <p:cNvPr id="173" name="Google Shape;173;p8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>
            <a:off x="5666950" y="-698287"/>
            <a:ext cx="2896025" cy="1621550"/>
            <a:chOff x="4452075" y="1301825"/>
            <a:chExt cx="2896025" cy="1621550"/>
          </a:xfrm>
        </p:grpSpPr>
        <p:sp>
          <p:nvSpPr>
            <p:cNvPr id="198" name="Google Shape;198;p8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8"/>
          <p:cNvGrpSpPr/>
          <p:nvPr/>
        </p:nvGrpSpPr>
        <p:grpSpPr>
          <a:xfrm>
            <a:off x="6661925" y="4008763"/>
            <a:ext cx="1210875" cy="1619850"/>
            <a:chOff x="5294650" y="1303525"/>
            <a:chExt cx="1210875" cy="1619850"/>
          </a:xfrm>
        </p:grpSpPr>
        <p:sp>
          <p:nvSpPr>
            <p:cNvPr id="204" name="Google Shape;204;p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3441075" y="1302000"/>
            <a:ext cx="48171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 txBox="1">
            <a:spLocks noGrp="1"/>
          </p:cNvSpPr>
          <p:nvPr>
            <p:ph type="title" hasCustomPrompt="1"/>
          </p:nvPr>
        </p:nvSpPr>
        <p:spPr>
          <a:xfrm flipH="1">
            <a:off x="3620539" y="3509901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15"/>
          <p:cNvSpPr txBox="1">
            <a:spLocks noGrp="1"/>
          </p:cNvSpPr>
          <p:nvPr>
            <p:ph type="subTitle" idx="1"/>
          </p:nvPr>
        </p:nvSpPr>
        <p:spPr>
          <a:xfrm flipH="1">
            <a:off x="5346175" y="2057588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subTitle" idx="2"/>
          </p:nvPr>
        </p:nvSpPr>
        <p:spPr>
          <a:xfrm>
            <a:off x="6035925" y="3205226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subTitle" idx="3"/>
          </p:nvPr>
        </p:nvSpPr>
        <p:spPr>
          <a:xfrm flipH="1">
            <a:off x="673600" y="3147867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5"/>
          <p:cNvSpPr txBox="1">
            <a:spLocks noGrp="1"/>
          </p:cNvSpPr>
          <p:nvPr>
            <p:ph type="subTitle" idx="4"/>
          </p:nvPr>
        </p:nvSpPr>
        <p:spPr>
          <a:xfrm flipH="1">
            <a:off x="5346175" y="1475063"/>
            <a:ext cx="263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subTitle" idx="5"/>
          </p:nvPr>
        </p:nvSpPr>
        <p:spPr>
          <a:xfrm>
            <a:off x="6035925" y="2603651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subTitle" idx="6"/>
          </p:nvPr>
        </p:nvSpPr>
        <p:spPr>
          <a:xfrm flipH="1">
            <a:off x="402700" y="2661042"/>
            <a:ext cx="26808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title" idx="7" hasCustomPrompt="1"/>
          </p:nvPr>
        </p:nvSpPr>
        <p:spPr>
          <a:xfrm>
            <a:off x="3563539" y="2295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6" name="Google Shape;336;p15"/>
          <p:cNvSpPr txBox="1">
            <a:spLocks noGrp="1"/>
          </p:cNvSpPr>
          <p:nvPr>
            <p:ph type="title" idx="8" hasCustomPrompt="1"/>
          </p:nvPr>
        </p:nvSpPr>
        <p:spPr>
          <a:xfrm>
            <a:off x="3563539" y="10904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7" name="Google Shape;337;p15"/>
          <p:cNvSpPr txBox="1">
            <a:spLocks noGrp="1"/>
          </p:cNvSpPr>
          <p:nvPr>
            <p:ph type="title" idx="9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338" name="Google Shape;338;p15"/>
          <p:cNvGrpSpPr/>
          <p:nvPr/>
        </p:nvGrpSpPr>
        <p:grpSpPr>
          <a:xfrm flipH="1">
            <a:off x="-472385" y="3293973"/>
            <a:ext cx="2284874" cy="2619058"/>
            <a:chOff x="5314125" y="2029825"/>
            <a:chExt cx="2053450" cy="2353575"/>
          </a:xfrm>
        </p:grpSpPr>
        <p:sp>
          <p:nvSpPr>
            <p:cNvPr id="339" name="Google Shape;339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5"/>
          <p:cNvGrpSpPr/>
          <p:nvPr/>
        </p:nvGrpSpPr>
        <p:grpSpPr>
          <a:xfrm>
            <a:off x="7444707" y="-1786348"/>
            <a:ext cx="2268036" cy="2599759"/>
            <a:chOff x="5314125" y="2029825"/>
            <a:chExt cx="2053450" cy="2353575"/>
          </a:xfrm>
        </p:grpSpPr>
        <p:sp>
          <p:nvSpPr>
            <p:cNvPr id="345" name="Google Shape;345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15"/>
          <p:cNvGrpSpPr/>
          <p:nvPr/>
        </p:nvGrpSpPr>
        <p:grpSpPr>
          <a:xfrm>
            <a:off x="-1358363" y="875948"/>
            <a:ext cx="2287412" cy="1827506"/>
            <a:chOff x="3450663" y="-567051"/>
            <a:chExt cx="1890580" cy="1510461"/>
          </a:xfrm>
        </p:grpSpPr>
        <p:sp>
          <p:nvSpPr>
            <p:cNvPr id="351" name="Google Shape;351;p15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0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5"/>
          <p:cNvSpPr txBox="1">
            <a:spLocks noGrp="1"/>
          </p:cNvSpPr>
          <p:nvPr>
            <p:ph type="subTitle" idx="1"/>
          </p:nvPr>
        </p:nvSpPr>
        <p:spPr>
          <a:xfrm flipH="1">
            <a:off x="1333850" y="2325313"/>
            <a:ext cx="26445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5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679" name="Google Shape;679;p25"/>
          <p:cNvGrpSpPr/>
          <p:nvPr/>
        </p:nvGrpSpPr>
        <p:grpSpPr>
          <a:xfrm flipH="1">
            <a:off x="-860700" y="3804050"/>
            <a:ext cx="2033975" cy="1625575"/>
            <a:chOff x="5314125" y="2029825"/>
            <a:chExt cx="2033975" cy="1625575"/>
          </a:xfrm>
        </p:grpSpPr>
        <p:sp>
          <p:nvSpPr>
            <p:cNvPr id="680" name="Google Shape;680;p25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25"/>
          <p:cNvGrpSpPr/>
          <p:nvPr/>
        </p:nvGrpSpPr>
        <p:grpSpPr>
          <a:xfrm flipH="1">
            <a:off x="7228050" y="-755987"/>
            <a:ext cx="2469850" cy="2353575"/>
            <a:chOff x="-354000" y="2968288"/>
            <a:chExt cx="2469850" cy="2353575"/>
          </a:xfrm>
        </p:grpSpPr>
        <p:sp>
          <p:nvSpPr>
            <p:cNvPr id="685" name="Google Shape;685;p25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9"/>
          <p:cNvSpPr txBox="1">
            <a:spLocks noGrp="1"/>
          </p:cNvSpPr>
          <p:nvPr>
            <p:ph type="title"/>
          </p:nvPr>
        </p:nvSpPr>
        <p:spPr>
          <a:xfrm>
            <a:off x="2266938" y="1710150"/>
            <a:ext cx="4610100" cy="13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771" name="Google Shape;771;p29"/>
          <p:cNvSpPr txBox="1">
            <a:spLocks noGrp="1"/>
          </p:cNvSpPr>
          <p:nvPr>
            <p:ph type="subTitle" idx="1"/>
          </p:nvPr>
        </p:nvSpPr>
        <p:spPr>
          <a:xfrm flipH="1">
            <a:off x="2531850" y="3123825"/>
            <a:ext cx="40803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772" name="Google Shape;772;p29"/>
          <p:cNvGrpSpPr/>
          <p:nvPr/>
        </p:nvGrpSpPr>
        <p:grpSpPr>
          <a:xfrm>
            <a:off x="7639218" y="3503784"/>
            <a:ext cx="1879523" cy="2154463"/>
            <a:chOff x="5314125" y="2029825"/>
            <a:chExt cx="2053450" cy="2353575"/>
          </a:xfrm>
        </p:grpSpPr>
        <p:sp>
          <p:nvSpPr>
            <p:cNvPr id="773" name="Google Shape;773;p29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29"/>
          <p:cNvGrpSpPr/>
          <p:nvPr/>
        </p:nvGrpSpPr>
        <p:grpSpPr>
          <a:xfrm>
            <a:off x="-466226" y="-561730"/>
            <a:ext cx="3457461" cy="2188740"/>
            <a:chOff x="-466226" y="-561730"/>
            <a:chExt cx="3457461" cy="2188740"/>
          </a:xfrm>
        </p:grpSpPr>
        <p:sp>
          <p:nvSpPr>
            <p:cNvPr id="779" name="Google Shape;779;p29"/>
            <p:cNvSpPr/>
            <p:nvPr/>
          </p:nvSpPr>
          <p:spPr>
            <a:xfrm>
              <a:off x="-87687" y="-55692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695486" y="-558523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478659" y="-560127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262344" y="-56173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-466226" y="12294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316947" y="121360"/>
              <a:ext cx="728891" cy="828951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713588" y="79857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100655" y="119756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9"/>
          <p:cNvGrpSpPr/>
          <p:nvPr/>
        </p:nvGrpSpPr>
        <p:grpSpPr>
          <a:xfrm>
            <a:off x="3450663" y="-567051"/>
            <a:ext cx="1890580" cy="1510461"/>
            <a:chOff x="3450663" y="-567051"/>
            <a:chExt cx="1890580" cy="1510461"/>
          </a:xfrm>
        </p:grpSpPr>
        <p:sp>
          <p:nvSpPr>
            <p:cNvPr id="788" name="Google Shape;788;p29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29"/>
          <p:cNvGrpSpPr/>
          <p:nvPr/>
        </p:nvGrpSpPr>
        <p:grpSpPr>
          <a:xfrm>
            <a:off x="1650438" y="4827681"/>
            <a:ext cx="1512041" cy="830578"/>
            <a:chOff x="3450663" y="112831"/>
            <a:chExt cx="1512041" cy="830578"/>
          </a:xfrm>
        </p:grpSpPr>
        <p:sp>
          <p:nvSpPr>
            <p:cNvPr id="793" name="Google Shape;793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0"/>
          <p:cNvSpPr/>
          <p:nvPr/>
        </p:nvSpPr>
        <p:spPr>
          <a:xfrm>
            <a:off x="-682275" y="3846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0"/>
          <p:cNvSpPr/>
          <p:nvPr/>
        </p:nvSpPr>
        <p:spPr>
          <a:xfrm>
            <a:off x="160300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0"/>
          <p:cNvSpPr/>
          <p:nvPr/>
        </p:nvSpPr>
        <p:spPr>
          <a:xfrm>
            <a:off x="1002850" y="3842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0"/>
          <p:cNvSpPr/>
          <p:nvPr/>
        </p:nvSpPr>
        <p:spPr>
          <a:xfrm>
            <a:off x="-246950" y="45758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596175" y="4574150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710850" y="2360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131725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>
            <a:off x="974275" y="2356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>
            <a:off x="-275525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>
            <a:off x="-710850" y="883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>
            <a:off x="131725" y="88215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0"/>
          <p:cNvSpPr/>
          <p:nvPr/>
        </p:nvSpPr>
        <p:spPr>
          <a:xfrm>
            <a:off x="974275" y="879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0"/>
          <p:cNvSpPr/>
          <p:nvPr/>
        </p:nvSpPr>
        <p:spPr>
          <a:xfrm>
            <a:off x="567600" y="1611875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0"/>
          <p:cNvSpPr/>
          <p:nvPr/>
        </p:nvSpPr>
        <p:spPr>
          <a:xfrm>
            <a:off x="-710850" y="-5719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0"/>
          <p:cNvSpPr/>
          <p:nvPr/>
        </p:nvSpPr>
        <p:spPr>
          <a:xfrm>
            <a:off x="131725" y="-57370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-275525" y="1577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1884325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1855750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>
            <a:off x="1410400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5" name="Google Shape;815;p30"/>
          <p:cNvGrpSpPr/>
          <p:nvPr/>
        </p:nvGrpSpPr>
        <p:grpSpPr>
          <a:xfrm>
            <a:off x="5310450" y="-698287"/>
            <a:ext cx="7109975" cy="3087300"/>
            <a:chOff x="238125" y="1301825"/>
            <a:chExt cx="7109975" cy="3087300"/>
          </a:xfrm>
        </p:grpSpPr>
        <p:sp>
          <p:nvSpPr>
            <p:cNvPr id="816" name="Google Shape;816;p30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bg>
      <p:bgPr>
        <a:solidFill>
          <a:schemeClr val="dk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1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840" name="Google Shape;840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868" name="Google Shape;868;p31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61" r:id="rId5"/>
    <p:sldLayoutId id="2147483671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00FF"/>
          </p15:clr>
        </p15:guide>
        <p15:guide id="2">
          <p15:clr>
            <a:srgbClr val="0000FF"/>
          </p15:clr>
        </p15:guide>
        <p15:guide id="3" pos="5760">
          <p15:clr>
            <a:srgbClr val="0000FF"/>
          </p15:clr>
        </p15:guide>
        <p15:guide id="4" pos="449">
          <p15:clr>
            <a:srgbClr val="0000FF"/>
          </p15:clr>
        </p15:guide>
        <p15:guide id="5" pos="5311">
          <p15:clr>
            <a:srgbClr val="0000FF"/>
          </p15:clr>
        </p15:guide>
        <p15:guide id="6" orient="horz" pos="1620">
          <p15:clr>
            <a:srgbClr val="0000FF"/>
          </p15:clr>
        </p15:guide>
        <p15:guide id="7" orient="horz" pos="340">
          <p15:clr>
            <a:srgbClr val="0000FF"/>
          </p15:clr>
        </p15:guide>
        <p15:guide id="8" orient="horz">
          <p15:clr>
            <a:srgbClr val="0000FF"/>
          </p15:clr>
        </p15:guide>
        <p15:guide id="9" orient="horz" pos="2903">
          <p15:clr>
            <a:srgbClr val="0000FF"/>
          </p15:clr>
        </p15:guide>
        <p15:guide id="10" orient="horz" pos="3237">
          <p15:clr>
            <a:srgbClr val="00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799663" y="412680"/>
            <a:ext cx="5631650" cy="38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620" tIns="40310" rIns="80620" bIns="4031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964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1964" b="1">
                <a:solidFill>
                  <a:srgbClr val="FF0066"/>
                </a:solidFill>
                <a:latin typeface="Times New Roman" pitchFamily="18" charset="0"/>
              </a:rPr>
              <a:t>HỌC HÒA NGHĨA</a:t>
            </a:r>
            <a:endParaRPr lang="en-US" altLang="en-US" sz="1964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71500" y="1886820"/>
            <a:ext cx="7357818" cy="10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620" tIns="40310" rIns="80620" bIns="403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08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HOẠT ĐỘNG TRẢI NGHIỆM </a:t>
            </a:r>
          </a:p>
          <a:p>
            <a:pPr algn="ctr" eaLnBrk="1" hangingPunct="1">
              <a:defRPr/>
            </a:pPr>
            <a:r>
              <a:rPr lang="en-US" sz="308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</a:t>
            </a:r>
            <a:endParaRPr lang="en-US" sz="308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039967" y="818841"/>
            <a:ext cx="335851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82" y="3597844"/>
            <a:ext cx="1667401" cy="143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1925" y="35403"/>
            <a:ext cx="775806" cy="82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64014" y="3433792"/>
            <a:ext cx="4772791" cy="36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4740">
              <a:defRPr/>
            </a:pPr>
            <a:r>
              <a:rPr lang="en-US" sz="17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7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96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179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97020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61"/>
          <p:cNvSpPr txBox="1">
            <a:spLocks noGrp="1"/>
          </p:cNvSpPr>
          <p:nvPr>
            <p:ph type="title"/>
          </p:nvPr>
        </p:nvSpPr>
        <p:spPr>
          <a:xfrm>
            <a:off x="3441075" y="1302000"/>
            <a:ext cx="5327122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FF0000"/>
                </a:solidFill>
              </a:rPr>
              <a:t>     Có thể dùng nhiều cách thú vị để giới thiệu về sở thích của mình, khiến mọi người có ấn tượng về mình.</a:t>
            </a:r>
            <a:endParaRPr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55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ED2C94EA-9277-42D4-A797-2FD52B35D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8" y="1247102"/>
            <a:ext cx="6582433" cy="22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50182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69"/>
          <p:cNvSpPr txBox="1">
            <a:spLocks noGrp="1"/>
          </p:cNvSpPr>
          <p:nvPr>
            <p:ph type="title"/>
          </p:nvPr>
        </p:nvSpPr>
        <p:spPr>
          <a:xfrm>
            <a:off x="466650" y="253686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/>
              <a:t>Giới thiệu bản thân cùng sản phẩm đã thực hiện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C2AA445F-0375-41CD-AB9B-54A85EB82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3" y="1625513"/>
            <a:ext cx="766333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4599" y="345726"/>
            <a:ext cx="6335607" cy="524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9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9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9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9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9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8771" y="851252"/>
            <a:ext cx="7919508" cy="1648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56855" algn="just"/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56855" algn="just"/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Gần 100 học sinh thi vẽ tranh 'Việt Nam trong em' -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9" y="2571750"/>
            <a:ext cx="2481909" cy="18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ến nghị có giờ đọc sách trong nhà trường - Tuổi Trẻ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56" y="2571750"/>
            <a:ext cx="2483776" cy="184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úa Vui lớp 2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8876"/>
          <a:stretch/>
        </p:blipFill>
        <p:spPr bwMode="auto">
          <a:xfrm>
            <a:off x="6113094" y="2588874"/>
            <a:ext cx="2594085" cy="18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017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1761"/>
            <a:ext cx="8382001" cy="49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046319" y="2314901"/>
            <a:ext cx="5179787" cy="632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320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TẤT CẢ</a:t>
            </a:r>
            <a:r>
              <a:rPr lang="vi-VN" sz="320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CÁC EM</a:t>
            </a:r>
            <a:endParaRPr lang="en-US" sz="3202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-2152309" y="1113183"/>
            <a:ext cx="13113798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TỰ GIỚI THIỆU VỀ MÌNH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SỞ THÍCH CỦA EM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3AEFE8-6227-42B1-8EA0-F436B7E97B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88" t="19003" r="31047" b="23294"/>
          <a:stretch/>
        </p:blipFill>
        <p:spPr>
          <a:xfrm>
            <a:off x="1286539" y="0"/>
            <a:ext cx="6400800" cy="5131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40"/>
          <p:cNvSpPr/>
          <p:nvPr/>
        </p:nvSpPr>
        <p:spPr>
          <a:xfrm>
            <a:off x="1788921" y="1300730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40"/>
          <p:cNvSpPr/>
          <p:nvPr/>
        </p:nvSpPr>
        <p:spPr>
          <a:xfrm>
            <a:off x="1145432" y="241669"/>
            <a:ext cx="1020604" cy="1159816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40"/>
          <p:cNvSpPr txBox="1">
            <a:spLocks noGrp="1"/>
          </p:cNvSpPr>
          <p:nvPr>
            <p:ph type="subTitle" idx="4"/>
          </p:nvPr>
        </p:nvSpPr>
        <p:spPr>
          <a:xfrm flipH="1">
            <a:off x="2310619" y="451826"/>
            <a:ext cx="3943224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/>
              <a:t>Khởi động</a:t>
            </a:r>
            <a:endParaRPr sz="3600" b="1" dirty="0"/>
          </a:p>
        </p:txBody>
      </p:sp>
      <p:sp>
        <p:nvSpPr>
          <p:cNvPr id="1152" name="Google Shape;1152;p40"/>
          <p:cNvSpPr txBox="1">
            <a:spLocks noGrp="1"/>
          </p:cNvSpPr>
          <p:nvPr>
            <p:ph type="subTitle" idx="5"/>
          </p:nvPr>
        </p:nvSpPr>
        <p:spPr>
          <a:xfrm>
            <a:off x="2310617" y="2639539"/>
            <a:ext cx="6929075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/>
              <a:t>Mở rộng và tổng kết chủ đề</a:t>
            </a:r>
            <a:endParaRPr sz="3600" b="1" dirty="0"/>
          </a:p>
        </p:txBody>
      </p:sp>
      <p:sp>
        <p:nvSpPr>
          <p:cNvPr id="1153" name="Google Shape;1153;p40"/>
          <p:cNvSpPr txBox="1">
            <a:spLocks noGrp="1"/>
          </p:cNvSpPr>
          <p:nvPr>
            <p:ph type="subTitle" idx="6"/>
          </p:nvPr>
        </p:nvSpPr>
        <p:spPr>
          <a:xfrm flipH="1">
            <a:off x="2958318" y="1637792"/>
            <a:ext cx="7707981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/>
              <a:t>Khám phá chủ đề</a:t>
            </a:r>
            <a:endParaRPr sz="3600" b="1" dirty="0"/>
          </a:p>
        </p:txBody>
      </p:sp>
      <p:sp>
        <p:nvSpPr>
          <p:cNvPr id="1154" name="Google Shape;1154;p40"/>
          <p:cNvSpPr txBox="1">
            <a:spLocks noGrp="1"/>
          </p:cNvSpPr>
          <p:nvPr>
            <p:ph type="title" idx="8"/>
          </p:nvPr>
        </p:nvSpPr>
        <p:spPr>
          <a:xfrm>
            <a:off x="993897" y="532712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01</a:t>
            </a:r>
            <a:endParaRPr dirty="0">
              <a:solidFill>
                <a:schemeClr val="accent2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1155" name="Google Shape;1155;p40"/>
          <p:cNvSpPr txBox="1">
            <a:spLocks noGrp="1"/>
          </p:cNvSpPr>
          <p:nvPr>
            <p:ph type="title" idx="7"/>
          </p:nvPr>
        </p:nvSpPr>
        <p:spPr>
          <a:xfrm>
            <a:off x="1637422" y="1591812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02</a:t>
            </a:r>
            <a:endParaRPr dirty="0">
              <a:solidFill>
                <a:schemeClr val="accent3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1156" name="Google Shape;1156;p40"/>
          <p:cNvSpPr/>
          <p:nvPr/>
        </p:nvSpPr>
        <p:spPr>
          <a:xfrm>
            <a:off x="1145395" y="2359866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40"/>
          <p:cNvSpPr txBox="1">
            <a:spLocks noGrp="1"/>
          </p:cNvSpPr>
          <p:nvPr>
            <p:ph type="title"/>
          </p:nvPr>
        </p:nvSpPr>
        <p:spPr>
          <a:xfrm flipH="1">
            <a:off x="1063260" y="2650895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03</a:t>
            </a:r>
            <a:endParaRPr>
              <a:solidFill>
                <a:schemeClr val="accent2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17" name="Google Shape;1145;p40">
            <a:extLst>
              <a:ext uri="{FF2B5EF4-FFF2-40B4-BE49-F238E27FC236}">
                <a16:creationId xmlns:a16="http://schemas.microsoft.com/office/drawing/2014/main" id="{0B3FBDAE-C9D0-4B45-ADF2-359FD27B03EB}"/>
              </a:ext>
            </a:extLst>
          </p:cNvPr>
          <p:cNvSpPr/>
          <p:nvPr/>
        </p:nvSpPr>
        <p:spPr>
          <a:xfrm>
            <a:off x="1788921" y="3469400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53;p40">
            <a:extLst>
              <a:ext uri="{FF2B5EF4-FFF2-40B4-BE49-F238E27FC236}">
                <a16:creationId xmlns:a16="http://schemas.microsoft.com/office/drawing/2014/main" id="{2CE7EE3A-77E7-43E0-BA2E-D673E78D0BE4}"/>
              </a:ext>
            </a:extLst>
          </p:cNvPr>
          <p:cNvSpPr txBox="1">
            <a:spLocks/>
          </p:cNvSpPr>
          <p:nvPr/>
        </p:nvSpPr>
        <p:spPr>
          <a:xfrm flipH="1">
            <a:off x="2958318" y="3806462"/>
            <a:ext cx="7707981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 sz="1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marL="0" indent="0" algn="l"/>
            <a:r>
              <a:rPr lang="vi-VN" sz="3600" b="1"/>
              <a:t>Cam kết hành động</a:t>
            </a:r>
            <a:endParaRPr lang="en-US" sz="3600" b="1" dirty="0"/>
          </a:p>
        </p:txBody>
      </p:sp>
      <p:sp>
        <p:nvSpPr>
          <p:cNvPr id="20" name="Google Shape;1155;p40">
            <a:extLst>
              <a:ext uri="{FF2B5EF4-FFF2-40B4-BE49-F238E27FC236}">
                <a16:creationId xmlns:a16="http://schemas.microsoft.com/office/drawing/2014/main" id="{D74111C6-B534-4693-A014-CDAE9F7DCA23}"/>
              </a:ext>
            </a:extLst>
          </p:cNvPr>
          <p:cNvSpPr txBox="1">
            <a:spLocks/>
          </p:cNvSpPr>
          <p:nvPr/>
        </p:nvSpPr>
        <p:spPr>
          <a:xfrm>
            <a:off x="1668060" y="3740974"/>
            <a:ext cx="1323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Mali SemiBold"/>
              <a:buNone/>
              <a:defRPr sz="4800" b="0" i="0" u="none" strike="noStrike" cap="non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>
                <a:solidFill>
                  <a:schemeClr val="accent3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</a:rPr>
              <a:t>0</a:t>
            </a:r>
            <a:r>
              <a:rPr lang="vi-VN" dirty="0">
                <a:solidFill>
                  <a:schemeClr val="accent3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</a:rPr>
              <a:t>4</a:t>
            </a:r>
            <a:endParaRPr lang="en" dirty="0">
              <a:solidFill>
                <a:schemeClr val="accent3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" grpId="0" animBg="1"/>
      <p:bldP spid="1146" grpId="0" animBg="1"/>
      <p:bldP spid="1151" grpId="0" build="p"/>
      <p:bldP spid="1152" grpId="0" build="p"/>
      <p:bldP spid="1153" grpId="0" build="p"/>
      <p:bldP spid="1154" grpId="0"/>
      <p:bldP spid="1155" grpId="0"/>
      <p:bldP spid="1156" grpId="0" animBg="1"/>
      <p:bldP spid="1157" grpId="0"/>
      <p:bldP spid="17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679062FA-3001-4A44-8800-6BA7A3E09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13" y="728680"/>
            <a:ext cx="7062328" cy="23653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2"/>
          <p:cNvSpPr txBox="1">
            <a:spLocks noGrp="1"/>
          </p:cNvSpPr>
          <p:nvPr>
            <p:ph type="title"/>
          </p:nvPr>
        </p:nvSpPr>
        <p:spPr>
          <a:xfrm>
            <a:off x="1145432" y="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/>
              <a:t>Chơi trò chơi </a:t>
            </a:r>
            <a:br>
              <a:rPr lang="vi-VN" b="1" dirty="0"/>
            </a:br>
            <a:r>
              <a:rPr lang="vi-VN" b="1" dirty="0"/>
              <a:t>Đoán xem tôi thích làm gì?</a:t>
            </a:r>
            <a:endParaRPr b="1" dirty="0"/>
          </a:p>
        </p:txBody>
      </p:sp>
      <p:sp>
        <p:nvSpPr>
          <p:cNvPr id="6" name="Google Shape;1146;p40">
            <a:extLst>
              <a:ext uri="{FF2B5EF4-FFF2-40B4-BE49-F238E27FC236}">
                <a16:creationId xmlns:a16="http://schemas.microsoft.com/office/drawing/2014/main" id="{9E02A521-A1CB-42B5-B2F0-77A674316A95}"/>
              </a:ext>
            </a:extLst>
          </p:cNvPr>
          <p:cNvSpPr/>
          <p:nvPr/>
        </p:nvSpPr>
        <p:spPr>
          <a:xfrm>
            <a:off x="1145432" y="241669"/>
            <a:ext cx="1020604" cy="1159816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/>
          </a:p>
        </p:txBody>
      </p:sp>
      <p:sp>
        <p:nvSpPr>
          <p:cNvPr id="7" name="Google Shape;1154;p40">
            <a:extLst>
              <a:ext uri="{FF2B5EF4-FFF2-40B4-BE49-F238E27FC236}">
                <a16:creationId xmlns:a16="http://schemas.microsoft.com/office/drawing/2014/main" id="{AC0B6A9D-BB38-43F7-AE24-6550784FC815}"/>
              </a:ext>
            </a:extLst>
          </p:cNvPr>
          <p:cNvSpPr txBox="1">
            <a:spLocks/>
          </p:cNvSpPr>
          <p:nvPr/>
        </p:nvSpPr>
        <p:spPr>
          <a:xfrm>
            <a:off x="993897" y="532712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400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01</a:t>
            </a:r>
            <a:endParaRPr lang="en" sz="5400" dirty="0">
              <a:solidFill>
                <a:schemeClr val="accent2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0BF14-7BD6-4516-B285-46E6603B0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000" t="37598" r="30125" b="36660"/>
          <a:stretch/>
        </p:blipFill>
        <p:spPr>
          <a:xfrm>
            <a:off x="4672026" y="1623060"/>
            <a:ext cx="4129074" cy="27317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5A735C-8BAA-4BC7-8EB2-0C8065EE507B}"/>
              </a:ext>
            </a:extLst>
          </p:cNvPr>
          <p:cNvSpPr txBox="1"/>
          <p:nvPr/>
        </p:nvSpPr>
        <p:spPr>
          <a:xfrm>
            <a:off x="519302" y="1692528"/>
            <a:ext cx="3801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</a:rPr>
              <a:t>- Thể hiện bằng động tác cơ thể một số việc em thích làm để các bạn trong nhóm đoán.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07548-486E-4886-BB6F-7EDAE9DD9B48}"/>
              </a:ext>
            </a:extLst>
          </p:cNvPr>
          <p:cNvSpPr txBox="1"/>
          <p:nvPr/>
        </p:nvSpPr>
        <p:spPr>
          <a:xfrm>
            <a:off x="519302" y="3343006"/>
            <a:ext cx="3801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</a:rPr>
              <a:t>- Chia sẻ cảm xúc của em sau khi chơi.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" grpId="0"/>
      <p:bldP spid="6" grpId="0" animBg="1"/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61"/>
          <p:cNvSpPr txBox="1">
            <a:spLocks noGrp="1"/>
          </p:cNvSpPr>
          <p:nvPr>
            <p:ph type="title"/>
          </p:nvPr>
        </p:nvSpPr>
        <p:spPr>
          <a:xfrm>
            <a:off x="1612275" y="1243943"/>
            <a:ext cx="5327122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FF0000"/>
                </a:solidFill>
              </a:rPr>
              <a:t>     Mỗi người đều thích làm một hoặc một số việc nào đó. Điều ấy tạo nên sở thích – sự khác biệt của mỗi con người.</a:t>
            </a:r>
            <a:endParaRPr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B41E7012-9885-4AAA-BABA-3A7BE269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38" y="1697578"/>
            <a:ext cx="715732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2"/>
          <p:cNvSpPr txBox="1">
            <a:spLocks noGrp="1"/>
          </p:cNvSpPr>
          <p:nvPr>
            <p:ph type="title"/>
          </p:nvPr>
        </p:nvSpPr>
        <p:spPr>
          <a:xfrm>
            <a:off x="993897" y="482139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/>
              <a:t>Chia sẻ sở thích của em</a:t>
            </a:r>
            <a:endParaRPr b="1" dirty="0"/>
          </a:p>
        </p:txBody>
      </p:sp>
      <p:sp>
        <p:nvSpPr>
          <p:cNvPr id="6" name="Google Shape;1146;p40">
            <a:extLst>
              <a:ext uri="{FF2B5EF4-FFF2-40B4-BE49-F238E27FC236}">
                <a16:creationId xmlns:a16="http://schemas.microsoft.com/office/drawing/2014/main" id="{9E02A521-A1CB-42B5-B2F0-77A674316A95}"/>
              </a:ext>
            </a:extLst>
          </p:cNvPr>
          <p:cNvSpPr/>
          <p:nvPr/>
        </p:nvSpPr>
        <p:spPr>
          <a:xfrm>
            <a:off x="1145432" y="241669"/>
            <a:ext cx="1020604" cy="1159816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/>
          </a:p>
        </p:txBody>
      </p:sp>
      <p:sp>
        <p:nvSpPr>
          <p:cNvPr id="7" name="Google Shape;1154;p40">
            <a:extLst>
              <a:ext uri="{FF2B5EF4-FFF2-40B4-BE49-F238E27FC236}">
                <a16:creationId xmlns:a16="http://schemas.microsoft.com/office/drawing/2014/main" id="{AC0B6A9D-BB38-43F7-AE24-6550784FC815}"/>
              </a:ext>
            </a:extLst>
          </p:cNvPr>
          <p:cNvSpPr txBox="1">
            <a:spLocks/>
          </p:cNvSpPr>
          <p:nvPr/>
        </p:nvSpPr>
        <p:spPr>
          <a:xfrm>
            <a:off x="993897" y="532712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400" dirty="0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</a:rPr>
              <a:t>0</a:t>
            </a:r>
            <a:r>
              <a:rPr lang="vi-VN" sz="5400" dirty="0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</a:rPr>
              <a:t>2</a:t>
            </a:r>
            <a:endParaRPr lang="en" sz="5400" dirty="0">
              <a:solidFill>
                <a:schemeClr val="accent2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A735C-8BAA-4BC7-8EB2-0C8065EE507B}"/>
              </a:ext>
            </a:extLst>
          </p:cNvPr>
          <p:cNvSpPr txBox="1"/>
          <p:nvPr/>
        </p:nvSpPr>
        <p:spPr>
          <a:xfrm>
            <a:off x="519302" y="1692528"/>
            <a:ext cx="3801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</a:rPr>
              <a:t>- Giới thiệu những sở thích của em bằng cách vẽ một bông hoa. Mỗi sở thích được thể hiện trên một cánh hoa.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07548-486E-4886-BB6F-7EDAE9DD9B48}"/>
              </a:ext>
            </a:extLst>
          </p:cNvPr>
          <p:cNvSpPr txBox="1"/>
          <p:nvPr/>
        </p:nvSpPr>
        <p:spPr>
          <a:xfrm>
            <a:off x="519302" y="3626449"/>
            <a:ext cx="3801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</a:rPr>
              <a:t>- Trưng bày những bông hoa theo tổ.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A48A8-5962-4206-92E6-A56607144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125" t="26938" r="30625" b="52579"/>
          <a:stretch/>
        </p:blipFill>
        <p:spPr>
          <a:xfrm>
            <a:off x="4823462" y="1820549"/>
            <a:ext cx="3280410" cy="247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" grpId="0"/>
      <p:bldP spid="6" grpId="0" animBg="1"/>
      <p:bldP spid="7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Spelling Bee by Slidesgo">
  <a:themeElements>
    <a:clrScheme name="Simple Light">
      <a:dk1>
        <a:srgbClr val="703316"/>
      </a:dk1>
      <a:lt1>
        <a:srgbClr val="FFFFFF"/>
      </a:lt1>
      <a:dk2>
        <a:srgbClr val="FFF0B3"/>
      </a:dk2>
      <a:lt2>
        <a:srgbClr val="666666"/>
      </a:lt2>
      <a:accent1>
        <a:srgbClr val="FFDB45"/>
      </a:accent1>
      <a:accent2>
        <a:srgbClr val="FFA500"/>
      </a:accent2>
      <a:accent3>
        <a:srgbClr val="99E2E6"/>
      </a:accent3>
      <a:accent4>
        <a:srgbClr val="F78F8F"/>
      </a:accent4>
      <a:accent5>
        <a:srgbClr val="B64B18"/>
      </a:accent5>
      <a:accent6>
        <a:srgbClr val="FFA500"/>
      </a:accent6>
      <a:hlink>
        <a:srgbClr val="703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</TotalTime>
  <Words>252</Words>
  <Application>Microsoft Office PowerPoint</Application>
  <PresentationFormat>On-screen Show (16:9)</PresentationFormat>
  <Paragraphs>29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Nunito Light</vt:lpstr>
      <vt:lpstr>Paytone One</vt:lpstr>
      <vt:lpstr>Fira Sans Extra Condensed Medium</vt:lpstr>
      <vt:lpstr>Mali Medium</vt:lpstr>
      <vt:lpstr>Poppins Medium</vt:lpstr>
      <vt:lpstr>Mali SemiBold</vt:lpstr>
      <vt:lpstr>Nunito</vt:lpstr>
      <vt:lpstr>Raleway Thin</vt:lpstr>
      <vt:lpstr>Times New Roman</vt:lpstr>
      <vt:lpstr>Roboto Condensed Light</vt:lpstr>
      <vt:lpstr>Spelling Bee by Slidesgo</vt:lpstr>
      <vt:lpstr>PowerPoint Presentation</vt:lpstr>
      <vt:lpstr>PowerPoint Presentation</vt:lpstr>
      <vt:lpstr>PowerPoint Presentation</vt:lpstr>
      <vt:lpstr>01</vt:lpstr>
      <vt:lpstr>PowerPoint Presentation</vt:lpstr>
      <vt:lpstr>Chơi trò chơi  Đoán xem tôi thích làm gì?</vt:lpstr>
      <vt:lpstr>     Mỗi người đều thích làm một hoặc một số việc nào đó. Điều ấy tạo nên sở thích – sự khác biệt của mỗi con người.</vt:lpstr>
      <vt:lpstr>PowerPoint Presentation</vt:lpstr>
      <vt:lpstr>Chia sẻ sở thích của em</vt:lpstr>
      <vt:lpstr>     Có thể dùng nhiều cách thú vị để giới thiệu về sở thích của mình, khiến mọi người có ấn tượng về mình.</vt:lpstr>
      <vt:lpstr>PowerPoint Presentation</vt:lpstr>
      <vt:lpstr>Giới thiệu bản thân cùng sản phẩm đã thực hiện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Hoạt động trải nghiệm Tuần 2</dc:title>
  <cp:lastModifiedBy>MAIHUNG</cp:lastModifiedBy>
  <cp:revision>17</cp:revision>
  <dcterms:modified xsi:type="dcterms:W3CDTF">2025-04-24T19:47:32Z</dcterms:modified>
</cp:coreProperties>
</file>