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50" r:id="rId2"/>
    <p:sldId id="451" r:id="rId3"/>
    <p:sldId id="446" r:id="rId4"/>
    <p:sldId id="434" r:id="rId5"/>
    <p:sldId id="442" r:id="rId6"/>
    <p:sldId id="443" r:id="rId7"/>
    <p:sldId id="445" r:id="rId8"/>
    <p:sldId id="448" r:id="rId9"/>
    <p:sldId id="447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68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93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0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5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96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78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1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0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25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5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4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7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209720" y="733654"/>
            <a:ext cx="10011822" cy="6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4" tIns="71662" rIns="143324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2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492" b="1">
                <a:solidFill>
                  <a:srgbClr val="FF0066"/>
                </a:solidFill>
                <a:latin typeface="Times New Roman" pitchFamily="18" charset="0"/>
              </a:rPr>
              <a:t>HỌC HÒA NGHĨA</a:t>
            </a:r>
            <a:endParaRPr lang="en-US" altLang="en-US" sz="349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04097" y="3354347"/>
            <a:ext cx="13080565" cy="18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324" tIns="71662" rIns="143324" bIns="71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 </a:t>
            </a:r>
          </a:p>
          <a:p>
            <a:pPr algn="ctr" eaLnBrk="1" hangingPunct="1">
              <a:defRPr/>
            </a:pPr>
            <a:r>
              <a:rPr lang="en-US" sz="54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548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414705" y="1455717"/>
            <a:ext cx="59706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577" y="6396167"/>
            <a:ext cx="2964268" cy="255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5963" y="62939"/>
            <a:ext cx="1379211" cy="14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1900" y="6104519"/>
            <a:ext cx="8484962" cy="58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3991">
              <a:defRPr/>
            </a:pPr>
            <a:r>
              <a:rPr lang="en-US" sz="319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19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708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-3816008" y="1978993"/>
            <a:ext cx="23313419" cy="17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55447" tIns="127723" rIns="255447" bIns="127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TỰ GIỚI THIỆU VỀ MÌNH</a:t>
            </a:r>
            <a:endParaRPr lang="en-US" sz="497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978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SẢN PHẨM THEO SỞ THÍCH</a:t>
            </a:r>
            <a:endParaRPr lang="en-US" sz="497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219" y="533400"/>
            <a:ext cx="14935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YÊU CẦU CẦN ĐẠT: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    * Sơ kết tuần: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HS nhớ lại những việc mình đã thực hiện được trong tuần. GV hướng dẫn HS những việc cần thực hiện trong tuần tiếp theo.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Rèn cho HS thói quen thực hiện nền nếp theo quy định.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Giáo dục HS yêu trường, yêu lớp.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* Hoạt động trải nghiệm: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HS chia sẻ được về sở thích của bản thân, những việc làm liên quan đến sở thích đó.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Tìm được những bạn cùng lớp có chung sở thích với mình để cùng làm ra một sản phẩm hoặc tham gia hoạt động chung.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Biết được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ĐỒ DÙNG DẠY HỌC: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SGK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5334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484" y="13716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021" y="201793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3119" y="3390542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bạn có cố gắng trong học 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giảng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 thành các bài tập cô giao về nhà.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4724400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6138" y="60198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484" y="6704231"/>
            <a:ext cx="1455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Một số bạn còn quên đồ dùng học tập như: vở, bút, sách giáo khoa,...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533400"/>
            <a:ext cx="9753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7556" y="1231899"/>
            <a:ext cx="14728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 trong học tập và rèn luyện.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718" y="5266877"/>
            <a:ext cx="14739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àn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0738" y="6807200"/>
            <a:ext cx="1478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 phục những tồn tại ở tuần học trước, tiếp tục phát huy những ưu điểm để tuần học tiếp theo đạt kết quả tốt hơn.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19" y="3243449"/>
            <a:ext cx="14739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đầy đủ đồ dùng học tập khi đến lớp.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4537" y="406400"/>
            <a:ext cx="127277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537" y="1115030"/>
            <a:ext cx="95141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s</a:t>
            </a:r>
            <a:r>
              <a:rPr lang="vi-VN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5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9638" y="1671260"/>
            <a:ext cx="1485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670719" y="3416777"/>
            <a:ext cx="7467600" cy="50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138318" y="3441702"/>
            <a:ext cx="751332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857" y="2399068"/>
            <a:ext cx="1432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4581" y="417274"/>
            <a:ext cx="78582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5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634" y="1246426"/>
            <a:ext cx="13813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595520" y="2514600"/>
            <a:ext cx="7086600" cy="60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1015334" y="2514600"/>
            <a:ext cx="7436736" cy="59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20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919" y="533726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189" y="2129281"/>
            <a:ext cx="144959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955" y="3505200"/>
            <a:ext cx="146605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6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2538" y="685800"/>
            <a:ext cx="1099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520" y="1800761"/>
            <a:ext cx="1516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 Nghĩa chúng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ta?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7895" y="6732657"/>
            <a:ext cx="1346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2024-2025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538" y="3124200"/>
            <a:ext cx="13652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Cô: Nguyễn Thị Hồng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2538" y="4038600"/>
            <a:ext cx="140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Cô: Vũ Thị Hương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6670" y="4832072"/>
            <a:ext cx="146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Cô: Nguyễn Thị Ngọc Anh –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981" y="6019801"/>
            <a:ext cx="14922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2024-2025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  <p:bldP spid="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10567</TotalTime>
  <Words>737</Words>
  <Application>Microsoft Office PowerPoint</Application>
  <PresentationFormat>Custom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1228</cp:revision>
  <dcterms:created xsi:type="dcterms:W3CDTF">2008-09-09T22:52:10Z</dcterms:created>
  <dcterms:modified xsi:type="dcterms:W3CDTF">2025-04-24T19:54:54Z</dcterms:modified>
</cp:coreProperties>
</file>