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74" r:id="rId2"/>
    <p:sldId id="275" r:id="rId3"/>
    <p:sldId id="273" r:id="rId4"/>
    <p:sldId id="272" r:id="rId5"/>
    <p:sldId id="263" r:id="rId6"/>
    <p:sldId id="264" r:id="rId7"/>
    <p:sldId id="265" r:id="rId8"/>
    <p:sldId id="266" r:id="rId9"/>
    <p:sldId id="269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24314-2DAB-4B3E-8E16-B24908558A17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BB184-7AF5-4E28-9A70-7D726C21BF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41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7040f09d03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7040f09d03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346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7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5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3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4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2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2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81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F04A5-5283-4640-AFF2-85B5905E38C5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31B66-5638-4CBE-AE54-0272FECBE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3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1803178" y="1272668"/>
            <a:ext cx="5624509" cy="383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518" tIns="40259" rIns="80518" bIns="40259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962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1962" b="1">
                <a:solidFill>
                  <a:srgbClr val="FF0066"/>
                </a:solidFill>
                <a:latin typeface="Times New Roman" pitchFamily="18" charset="0"/>
              </a:rPr>
              <a:t>HỌC HÒA NGHĨA</a:t>
            </a:r>
            <a:endParaRPr lang="en-US" altLang="en-US" sz="1962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76446" y="2744939"/>
            <a:ext cx="7348489" cy="1029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518" tIns="40259" rIns="80518" bIns="4025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082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HOẠT ĐỘNG TRẢI NGHIỆM </a:t>
            </a:r>
          </a:p>
          <a:p>
            <a:pPr algn="ctr" eaLnBrk="1" hangingPunct="1">
              <a:defRPr/>
            </a:pPr>
            <a:r>
              <a:rPr lang="en-US" sz="3082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3</a:t>
            </a:r>
            <a:endParaRPr lang="en-US" sz="3082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3041910" y="1678313"/>
            <a:ext cx="3354256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988" y="4453793"/>
            <a:ext cx="1665287" cy="143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87618" y="895869"/>
            <a:ext cx="774823" cy="82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67321" y="4289949"/>
            <a:ext cx="4766740" cy="36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384266">
              <a:defRPr/>
            </a:pPr>
            <a:r>
              <a:rPr lang="en-US" sz="179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79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9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794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Phạm Thị Mai Hưng</a:t>
            </a:r>
            <a:endParaRPr lang="en-US" sz="1794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24480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548" y="1638622"/>
            <a:ext cx="7008286" cy="25892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8288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-2143783" y="1972283"/>
            <a:ext cx="13097171" cy="113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797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</a:t>
            </a:r>
            <a:r>
              <a:rPr lang="en-US" sz="2797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2: NẾP SỐNG ĐẸP</a:t>
            </a:r>
            <a:endParaRPr lang="en-US" sz="279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011"/>
              </a:spcBef>
              <a:defRPr/>
            </a:pPr>
            <a:r>
              <a:rPr lang="en-US" sz="2797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797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8: </a:t>
            </a:r>
            <a:r>
              <a:rPr lang="en-US" sz="2697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 TIÊU DÙNG THÔNG MINH</a:t>
            </a:r>
            <a:endParaRPr lang="en-US" sz="269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74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546CBF-4E08-3BAC-E9FE-E3D3E99057AE}"/>
              </a:ext>
            </a:extLst>
          </p:cNvPr>
          <p:cNvSpPr txBox="1"/>
          <p:nvPr/>
        </p:nvSpPr>
        <p:spPr>
          <a:xfrm>
            <a:off x="2362200" y="2401801"/>
            <a:ext cx="4778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17337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Rừng phim hoạt hình nền nhiếp ảnh bé phông nền trẻ em ảnh nền D  7397|background aquarium|backgroundbackground kit - AliExpr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75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546CBF-4E08-3BAC-E9FE-E3D3E99057AE}"/>
              </a:ext>
            </a:extLst>
          </p:cNvPr>
          <p:cNvSpPr txBox="1"/>
          <p:nvPr/>
        </p:nvSpPr>
        <p:spPr>
          <a:xfrm>
            <a:off x="1828800" y="2064603"/>
            <a:ext cx="55134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88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D923FB-D37D-82C7-6285-618315259D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96" t="1" r="73859" b="4515"/>
          <a:stretch/>
        </p:blipFill>
        <p:spPr>
          <a:xfrm>
            <a:off x="0" y="1"/>
            <a:ext cx="675249" cy="9142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05CA341-448B-4B19-BE21-80BCB9E14F50}"/>
              </a:ext>
            </a:extLst>
          </p:cNvPr>
          <p:cNvSpPr txBox="1"/>
          <p:nvPr/>
        </p:nvSpPr>
        <p:spPr>
          <a:xfrm>
            <a:off x="791307" y="195504"/>
            <a:ext cx="5068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B5833E-8A43-75A2-56F1-B5F97E0A166F}"/>
              </a:ext>
            </a:extLst>
          </p:cNvPr>
          <p:cNvSpPr txBox="1"/>
          <p:nvPr/>
        </p:nvSpPr>
        <p:spPr>
          <a:xfrm>
            <a:off x="759525" y="866223"/>
            <a:ext cx="8155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 Sử dụng những câu hỏi dưới dưới đây để xử lý những tình huống tiêu dùng:</a:t>
            </a:r>
            <a:endParaRPr lang="en-US" sz="2800" dirty="0">
              <a:solidFill>
                <a:srgbClr val="7030A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0506" y="3743988"/>
            <a:ext cx="4992735" cy="28854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759525" y="1789093"/>
            <a:ext cx="56412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Bạn đã có món đồ đó chưa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4318" y="2340217"/>
            <a:ext cx="6494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Nếu đồ cũ mà vẫn dùng được thì sao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9524" y="2855893"/>
            <a:ext cx="7893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4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8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D923FB-D37D-82C7-6285-618315259D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96" t="1" r="73859" b="4515"/>
          <a:stretch/>
        </p:blipFill>
        <p:spPr>
          <a:xfrm>
            <a:off x="0" y="1"/>
            <a:ext cx="675249" cy="91422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5CA341-448B-4B19-BE21-80BCB9E14F50}"/>
              </a:ext>
            </a:extLst>
          </p:cNvPr>
          <p:cNvSpPr txBox="1"/>
          <p:nvPr/>
        </p:nvSpPr>
        <p:spPr>
          <a:xfrm>
            <a:off x="791307" y="195504"/>
            <a:ext cx="5068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1424" y="1143000"/>
            <a:ext cx="87301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Bạn muốn mua thêm dây buộc tóc để thay đổi dây buộc tóc mỗi ngày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Bạn muốn mua hộp bút mới thay cho hộp bút cũ bị hỏng khóa.</a:t>
            </a:r>
            <a:endParaRPr lang="en-US" sz="32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Bạn muốn mua cặp sách mới thay cho chiếc cặp sách cũ đang dùng.</a:t>
            </a:r>
            <a:endParaRPr lang="en-US" sz="32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Bạn muốn mua áo khoác mới thay áo khoác cũ đã bị rách một bên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: Bạn muốn mua một đôi giày mới thay đôi giày cũ đã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75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035" y="2982026"/>
            <a:ext cx="4964906" cy="2867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D923FB-D37D-82C7-6285-618315259D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96" t="1" r="73859" b="4515"/>
          <a:stretch/>
        </p:blipFill>
        <p:spPr>
          <a:xfrm>
            <a:off x="0" y="1"/>
            <a:ext cx="675249" cy="9142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05CA341-448B-4B19-BE21-80BCB9E14F50}"/>
              </a:ext>
            </a:extLst>
          </p:cNvPr>
          <p:cNvSpPr txBox="1"/>
          <p:nvPr/>
        </p:nvSpPr>
        <p:spPr>
          <a:xfrm>
            <a:off x="791307" y="195504"/>
            <a:ext cx="5068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Sắm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vai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xử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lí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tình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huống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635999" y="1606948"/>
            <a:ext cx="3050177" cy="1622473"/>
            <a:chOff x="7611038" y="2016815"/>
            <a:chExt cx="4066903" cy="1622473"/>
          </a:xfrm>
        </p:grpSpPr>
        <p:sp>
          <p:nvSpPr>
            <p:cNvPr id="2" name="Oval Callout 1"/>
            <p:cNvSpPr/>
            <p:nvPr/>
          </p:nvSpPr>
          <p:spPr>
            <a:xfrm>
              <a:off x="7611038" y="2016815"/>
              <a:ext cx="4066903" cy="1622473"/>
            </a:xfrm>
            <a:prstGeom prst="wedgeEllipseCallout">
              <a:avLst>
                <a:gd name="adj1" fmla="val -23809"/>
                <a:gd name="adj2" fmla="val 77418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884753" y="2375803"/>
              <a:ext cx="36886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23469" y="1528248"/>
            <a:ext cx="3313643" cy="2111041"/>
            <a:chOff x="2581838" y="1316929"/>
            <a:chExt cx="4418191" cy="2111041"/>
          </a:xfrm>
        </p:grpSpPr>
        <p:sp>
          <p:nvSpPr>
            <p:cNvPr id="17" name="Oval Callout 16"/>
            <p:cNvSpPr/>
            <p:nvPr/>
          </p:nvSpPr>
          <p:spPr>
            <a:xfrm>
              <a:off x="2581838" y="1316929"/>
              <a:ext cx="4418191" cy="2111041"/>
            </a:xfrm>
            <a:prstGeom prst="wedgeEllipseCallout">
              <a:avLst>
                <a:gd name="adj1" fmla="val 54154"/>
                <a:gd name="adj2" fmla="val 64863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918014" y="1866778"/>
              <a:ext cx="408201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77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F546CBF-4E08-3BAC-E9FE-E3D3E99057AE}"/>
              </a:ext>
            </a:extLst>
          </p:cNvPr>
          <p:cNvSpPr txBox="1"/>
          <p:nvPr/>
        </p:nvSpPr>
        <p:spPr>
          <a:xfrm>
            <a:off x="1600200" y="1074003"/>
            <a:ext cx="7046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492" y="5181600"/>
            <a:ext cx="1293032" cy="12697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8425" y="5181600"/>
            <a:ext cx="1245575" cy="12653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9524" y="5181600"/>
            <a:ext cx="1208901" cy="12699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546CBF-4E08-3BAC-E9FE-E3D3E99057AE}"/>
              </a:ext>
            </a:extLst>
          </p:cNvPr>
          <p:cNvSpPr txBox="1"/>
          <p:nvPr/>
        </p:nvSpPr>
        <p:spPr>
          <a:xfrm>
            <a:off x="423582" y="157439"/>
            <a:ext cx="2929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5B500A-5A77-E2BE-84CE-7BEE0A8AAA40}"/>
              </a:ext>
            </a:extLst>
          </p:cNvPr>
          <p:cNvSpPr txBox="1"/>
          <p:nvPr/>
        </p:nvSpPr>
        <p:spPr>
          <a:xfrm>
            <a:off x="152400" y="2402670"/>
            <a:ext cx="2806065" cy="1328023"/>
          </a:xfrm>
          <a:prstGeom prst="round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5B500A-5A77-E2BE-84CE-7BEE0A8AAA40}"/>
              </a:ext>
            </a:extLst>
          </p:cNvPr>
          <p:cNvSpPr txBox="1"/>
          <p:nvPr/>
        </p:nvSpPr>
        <p:spPr>
          <a:xfrm>
            <a:off x="3048000" y="2362200"/>
            <a:ext cx="2895600" cy="21452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5B500A-5A77-E2BE-84CE-7BEE0A8AAA40}"/>
              </a:ext>
            </a:extLst>
          </p:cNvPr>
          <p:cNvSpPr txBox="1"/>
          <p:nvPr/>
        </p:nvSpPr>
        <p:spPr>
          <a:xfrm>
            <a:off x="6055932" y="2438400"/>
            <a:ext cx="2859468" cy="214526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THỂ 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6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276</Words>
  <Application>Microsoft Office PowerPoint</Application>
  <PresentationFormat>On-screen Show (4:3)</PresentationFormat>
  <Paragraphs>35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Nunito Black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MAIHUNG</cp:lastModifiedBy>
  <cp:revision>34</cp:revision>
  <dcterms:created xsi:type="dcterms:W3CDTF">2022-10-23T08:27:34Z</dcterms:created>
  <dcterms:modified xsi:type="dcterms:W3CDTF">2025-04-24T20:27:10Z</dcterms:modified>
</cp:coreProperties>
</file>