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17"/>
  </p:notesMasterIdLst>
  <p:sldIdLst>
    <p:sldId id="333" r:id="rId3"/>
    <p:sldId id="259" r:id="rId4"/>
    <p:sldId id="348" r:id="rId5"/>
    <p:sldId id="369" r:id="rId6"/>
    <p:sldId id="370" r:id="rId7"/>
    <p:sldId id="371" r:id="rId8"/>
    <p:sldId id="372" r:id="rId9"/>
    <p:sldId id="373" r:id="rId10"/>
    <p:sldId id="366" r:id="rId11"/>
    <p:sldId id="304" r:id="rId12"/>
    <p:sldId id="374" r:id="rId13"/>
    <p:sldId id="375" r:id="rId14"/>
    <p:sldId id="272" r:id="rId15"/>
    <p:sldId id="32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81891-DC56-4BE0-8271-4B78A5A55A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1691B-8FBB-4308-8E40-1B2CAEA2D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0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6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05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07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0566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828969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4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07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16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46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13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50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1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00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9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F947D-0657-4631-86E7-807EAD063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553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1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1972617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3164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44999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30DC-5FB4-4561-93CA-FB6FD41C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00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0010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28185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92714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07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17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7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2511;p46">
            <a:extLst>
              <a:ext uri="{FF2B5EF4-FFF2-40B4-BE49-F238E27FC236}">
                <a16:creationId xmlns:a16="http://schemas.microsoft.com/office/drawing/2014/main" id="{FCA1B2F5-1BD6-41C8-A5E5-1D162824F876}"/>
              </a:ext>
            </a:extLst>
          </p:cNvPr>
          <p:cNvGrpSpPr/>
          <p:nvPr/>
        </p:nvGrpSpPr>
        <p:grpSpPr>
          <a:xfrm>
            <a:off x="2071403" y="674100"/>
            <a:ext cx="8235518" cy="5339073"/>
            <a:chOff x="2244650" y="589875"/>
            <a:chExt cx="2753525" cy="1155450"/>
          </a:xfrm>
        </p:grpSpPr>
        <p:sp>
          <p:nvSpPr>
            <p:cNvPr id="15" name="Google Shape;2512;p46">
              <a:extLst>
                <a:ext uri="{FF2B5EF4-FFF2-40B4-BE49-F238E27FC236}">
                  <a16:creationId xmlns:a16="http://schemas.microsoft.com/office/drawing/2014/main" id="{BEDA0263-2F6B-4884-A715-DEC55FDF50FD}"/>
                </a:ext>
              </a:extLst>
            </p:cNvPr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6" name="Google Shape;2513;p46">
              <a:extLst>
                <a:ext uri="{FF2B5EF4-FFF2-40B4-BE49-F238E27FC236}">
                  <a16:creationId xmlns:a16="http://schemas.microsoft.com/office/drawing/2014/main" id="{FC824D04-A9D3-43CF-899D-AC16E768E3F2}"/>
                </a:ext>
              </a:extLst>
            </p:cNvPr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Google Shape;2514;p46">
              <a:extLst>
                <a:ext uri="{FF2B5EF4-FFF2-40B4-BE49-F238E27FC236}">
                  <a16:creationId xmlns:a16="http://schemas.microsoft.com/office/drawing/2014/main" id="{D14AB957-8261-49FF-9A76-FFBC50160C3B}"/>
                </a:ext>
              </a:extLst>
            </p:cNvPr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Google Shape;2515;p46">
              <a:extLst>
                <a:ext uri="{FF2B5EF4-FFF2-40B4-BE49-F238E27FC236}">
                  <a16:creationId xmlns:a16="http://schemas.microsoft.com/office/drawing/2014/main" id="{986329B7-D2A8-416F-9667-1716DBF0CF18}"/>
                </a:ext>
              </a:extLst>
            </p:cNvPr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Google Shape;2516;p46">
              <a:extLst>
                <a:ext uri="{FF2B5EF4-FFF2-40B4-BE49-F238E27FC236}">
                  <a16:creationId xmlns:a16="http://schemas.microsoft.com/office/drawing/2014/main" id="{63F53A53-5C0A-42CC-A900-372B88FF1916}"/>
                </a:ext>
              </a:extLst>
            </p:cNvPr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Google Shape;2517;p46">
              <a:extLst>
                <a:ext uri="{FF2B5EF4-FFF2-40B4-BE49-F238E27FC236}">
                  <a16:creationId xmlns:a16="http://schemas.microsoft.com/office/drawing/2014/main" id="{F70C8FED-B5A7-4D8F-9CC7-D4C5EF771654}"/>
                </a:ext>
              </a:extLst>
            </p:cNvPr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Google Shape;2518;p46">
              <a:extLst>
                <a:ext uri="{FF2B5EF4-FFF2-40B4-BE49-F238E27FC236}">
                  <a16:creationId xmlns:a16="http://schemas.microsoft.com/office/drawing/2014/main" id="{E5727119-3F1D-4918-9EF7-EBFE66295BD4}"/>
                </a:ext>
              </a:extLst>
            </p:cNvPr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Google Shape;2519;p46">
              <a:extLst>
                <a:ext uri="{FF2B5EF4-FFF2-40B4-BE49-F238E27FC236}">
                  <a16:creationId xmlns:a16="http://schemas.microsoft.com/office/drawing/2014/main" id="{1854DD36-FC64-43A9-A511-BD7A8E095E95}"/>
                </a:ext>
              </a:extLst>
            </p:cNvPr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Google Shape;2520;p46">
              <a:extLst>
                <a:ext uri="{FF2B5EF4-FFF2-40B4-BE49-F238E27FC236}">
                  <a16:creationId xmlns:a16="http://schemas.microsoft.com/office/drawing/2014/main" id="{0DFB486E-64F2-442C-8DDD-FF0A73061BF0}"/>
                </a:ext>
              </a:extLst>
            </p:cNvPr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4" name="Google Shape;2521;p46">
              <a:extLst>
                <a:ext uri="{FF2B5EF4-FFF2-40B4-BE49-F238E27FC236}">
                  <a16:creationId xmlns:a16="http://schemas.microsoft.com/office/drawing/2014/main" id="{8F165794-AD8A-4198-B44C-5D85B78670A0}"/>
                </a:ext>
              </a:extLst>
            </p:cNvPr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5" name="Google Shape;2522;p46">
              <a:extLst>
                <a:ext uri="{FF2B5EF4-FFF2-40B4-BE49-F238E27FC236}">
                  <a16:creationId xmlns:a16="http://schemas.microsoft.com/office/drawing/2014/main" id="{093C6152-6B79-4222-A0A8-554BA10590F6}"/>
                </a:ext>
              </a:extLst>
            </p:cNvPr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Google Shape;2523;p46">
              <a:extLst>
                <a:ext uri="{FF2B5EF4-FFF2-40B4-BE49-F238E27FC236}">
                  <a16:creationId xmlns:a16="http://schemas.microsoft.com/office/drawing/2014/main" id="{49112653-1CF7-48AA-AE6A-4FF378D1B421}"/>
                </a:ext>
              </a:extLst>
            </p:cNvPr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7" name="Google Shape;2524;p46">
              <a:extLst>
                <a:ext uri="{FF2B5EF4-FFF2-40B4-BE49-F238E27FC236}">
                  <a16:creationId xmlns:a16="http://schemas.microsoft.com/office/drawing/2014/main" id="{62F42A02-E5A1-4475-86F7-656432E6EF99}"/>
                </a:ext>
              </a:extLst>
            </p:cNvPr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8" name="Google Shape;2525;p46">
              <a:extLst>
                <a:ext uri="{FF2B5EF4-FFF2-40B4-BE49-F238E27FC236}">
                  <a16:creationId xmlns:a16="http://schemas.microsoft.com/office/drawing/2014/main" id="{40251DD4-E67A-43B1-AEF1-30BB569F8AFF}"/>
                </a:ext>
              </a:extLst>
            </p:cNvPr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2CA68-8DDE-7315-F7D1-30FE15E23B79}"/>
              </a:ext>
            </a:extLst>
          </p:cNvPr>
          <p:cNvGrpSpPr/>
          <p:nvPr/>
        </p:nvGrpSpPr>
        <p:grpSpPr>
          <a:xfrm>
            <a:off x="2071403" y="891570"/>
            <a:ext cx="7942517" cy="5038777"/>
            <a:chOff x="2292549" y="855127"/>
            <a:chExt cx="7942517" cy="4173267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1619;p37">
              <a:extLst>
                <a:ext uri="{FF2B5EF4-FFF2-40B4-BE49-F238E27FC236}">
                  <a16:creationId xmlns:a16="http://schemas.microsoft.com/office/drawing/2014/main" id="{C438AFED-F8D2-439B-AC53-507A068FCE8E}"/>
                </a:ext>
              </a:extLst>
            </p:cNvPr>
            <p:cNvSpPr/>
            <p:nvPr/>
          </p:nvSpPr>
          <p:spPr>
            <a:xfrm>
              <a:off x="2292549" y="855127"/>
              <a:ext cx="7942517" cy="4173267"/>
            </a:xfrm>
            <a:custGeom>
              <a:avLst/>
              <a:gdLst/>
              <a:ahLst/>
              <a:cxnLst/>
              <a:rect l="l" t="t" r="r" b="b"/>
              <a:pathLst>
                <a:path w="104825" h="39397" extrusionOk="0">
                  <a:moveTo>
                    <a:pt x="52353" y="1"/>
                  </a:moveTo>
                  <a:cubicBezTo>
                    <a:pt x="52344" y="1"/>
                    <a:pt x="52336" y="1"/>
                    <a:pt x="52328" y="1"/>
                  </a:cubicBezTo>
                  <a:cubicBezTo>
                    <a:pt x="52309" y="1"/>
                    <a:pt x="52292" y="3"/>
                    <a:pt x="52273" y="3"/>
                  </a:cubicBezTo>
                  <a:cubicBezTo>
                    <a:pt x="51371" y="9"/>
                    <a:pt x="50475" y="151"/>
                    <a:pt x="49615" y="423"/>
                  </a:cubicBezTo>
                  <a:cubicBezTo>
                    <a:pt x="47733" y="991"/>
                    <a:pt x="46351" y="2031"/>
                    <a:pt x="45446" y="2917"/>
                  </a:cubicBezTo>
                  <a:cubicBezTo>
                    <a:pt x="44266" y="4003"/>
                    <a:pt x="43631" y="4976"/>
                    <a:pt x="43631" y="4976"/>
                  </a:cubicBezTo>
                  <a:cubicBezTo>
                    <a:pt x="43631" y="4976"/>
                    <a:pt x="41566" y="2"/>
                    <a:pt x="35779" y="2"/>
                  </a:cubicBezTo>
                  <a:cubicBezTo>
                    <a:pt x="35669" y="2"/>
                    <a:pt x="35559" y="3"/>
                    <a:pt x="35446" y="7"/>
                  </a:cubicBezTo>
                  <a:cubicBezTo>
                    <a:pt x="29404" y="201"/>
                    <a:pt x="26383" y="4879"/>
                    <a:pt x="26383" y="4879"/>
                  </a:cubicBezTo>
                  <a:cubicBezTo>
                    <a:pt x="26383" y="4879"/>
                    <a:pt x="23526" y="2282"/>
                    <a:pt x="19084" y="2282"/>
                  </a:cubicBezTo>
                  <a:cubicBezTo>
                    <a:pt x="18085" y="2282"/>
                    <a:pt x="17005" y="2413"/>
                    <a:pt x="15860" y="2736"/>
                  </a:cubicBezTo>
                  <a:cubicBezTo>
                    <a:pt x="9623" y="4490"/>
                    <a:pt x="8941" y="9946"/>
                    <a:pt x="8941" y="9946"/>
                  </a:cubicBezTo>
                  <a:cubicBezTo>
                    <a:pt x="8941" y="9946"/>
                    <a:pt x="8246" y="9728"/>
                    <a:pt x="7271" y="9728"/>
                  </a:cubicBezTo>
                  <a:cubicBezTo>
                    <a:pt x="5640" y="9728"/>
                    <a:pt x="3229" y="10338"/>
                    <a:pt x="1986" y="13601"/>
                  </a:cubicBezTo>
                  <a:cubicBezTo>
                    <a:pt x="0" y="18813"/>
                    <a:pt x="4459" y="21250"/>
                    <a:pt x="4459" y="21250"/>
                  </a:cubicBezTo>
                  <a:cubicBezTo>
                    <a:pt x="4459" y="21250"/>
                    <a:pt x="755" y="24075"/>
                    <a:pt x="2413" y="28168"/>
                  </a:cubicBezTo>
                  <a:cubicBezTo>
                    <a:pt x="3750" y="31473"/>
                    <a:pt x="6868" y="31791"/>
                    <a:pt x="8018" y="31791"/>
                  </a:cubicBezTo>
                  <a:cubicBezTo>
                    <a:pt x="8292" y="31791"/>
                    <a:pt x="8454" y="31773"/>
                    <a:pt x="8454" y="31773"/>
                  </a:cubicBezTo>
                  <a:cubicBezTo>
                    <a:pt x="8454" y="31773"/>
                    <a:pt x="8844" y="37424"/>
                    <a:pt x="15372" y="38497"/>
                  </a:cubicBezTo>
                  <a:cubicBezTo>
                    <a:pt x="16008" y="38601"/>
                    <a:pt x="16610" y="38648"/>
                    <a:pt x="17180" y="38648"/>
                  </a:cubicBezTo>
                  <a:cubicBezTo>
                    <a:pt x="22461" y="38648"/>
                    <a:pt x="24923" y="34599"/>
                    <a:pt x="24923" y="34599"/>
                  </a:cubicBezTo>
                  <a:cubicBezTo>
                    <a:pt x="24923" y="34599"/>
                    <a:pt x="28091" y="39397"/>
                    <a:pt x="34121" y="39397"/>
                  </a:cubicBezTo>
                  <a:cubicBezTo>
                    <a:pt x="34348" y="39397"/>
                    <a:pt x="34578" y="39390"/>
                    <a:pt x="34812" y="39376"/>
                  </a:cubicBezTo>
                  <a:cubicBezTo>
                    <a:pt x="41292" y="38989"/>
                    <a:pt x="43825" y="36158"/>
                    <a:pt x="43825" y="36158"/>
                  </a:cubicBezTo>
                  <a:cubicBezTo>
                    <a:pt x="43825" y="36158"/>
                    <a:pt x="47517" y="39376"/>
                    <a:pt x="51913" y="39376"/>
                  </a:cubicBezTo>
                  <a:cubicBezTo>
                    <a:pt x="51978" y="39376"/>
                    <a:pt x="52043" y="39375"/>
                    <a:pt x="52108" y="39374"/>
                  </a:cubicBezTo>
                  <a:cubicBezTo>
                    <a:pt x="52210" y="39371"/>
                    <a:pt x="52311" y="39366"/>
                    <a:pt x="52413" y="39360"/>
                  </a:cubicBezTo>
                  <a:cubicBezTo>
                    <a:pt x="52514" y="39366"/>
                    <a:pt x="52615" y="39371"/>
                    <a:pt x="52717" y="39374"/>
                  </a:cubicBezTo>
                  <a:cubicBezTo>
                    <a:pt x="52782" y="39375"/>
                    <a:pt x="52847" y="39376"/>
                    <a:pt x="52912" y="39376"/>
                  </a:cubicBezTo>
                  <a:cubicBezTo>
                    <a:pt x="57309" y="39376"/>
                    <a:pt x="61000" y="36158"/>
                    <a:pt x="61000" y="36158"/>
                  </a:cubicBezTo>
                  <a:cubicBezTo>
                    <a:pt x="61000" y="36158"/>
                    <a:pt x="63533" y="38989"/>
                    <a:pt x="70013" y="39376"/>
                  </a:cubicBezTo>
                  <a:cubicBezTo>
                    <a:pt x="70248" y="39390"/>
                    <a:pt x="70479" y="39397"/>
                    <a:pt x="70706" y="39397"/>
                  </a:cubicBezTo>
                  <a:cubicBezTo>
                    <a:pt x="76736" y="39397"/>
                    <a:pt x="79904" y="34599"/>
                    <a:pt x="79904" y="34599"/>
                  </a:cubicBezTo>
                  <a:cubicBezTo>
                    <a:pt x="79904" y="34599"/>
                    <a:pt x="82365" y="38648"/>
                    <a:pt x="87645" y="38648"/>
                  </a:cubicBezTo>
                  <a:cubicBezTo>
                    <a:pt x="88215" y="38648"/>
                    <a:pt x="88817" y="38601"/>
                    <a:pt x="89453" y="38497"/>
                  </a:cubicBezTo>
                  <a:cubicBezTo>
                    <a:pt x="95982" y="37426"/>
                    <a:pt x="96371" y="31773"/>
                    <a:pt x="96371" y="31773"/>
                  </a:cubicBezTo>
                  <a:cubicBezTo>
                    <a:pt x="96371" y="31773"/>
                    <a:pt x="96533" y="31791"/>
                    <a:pt x="96807" y="31791"/>
                  </a:cubicBezTo>
                  <a:cubicBezTo>
                    <a:pt x="97957" y="31791"/>
                    <a:pt x="101075" y="31473"/>
                    <a:pt x="102412" y="28167"/>
                  </a:cubicBezTo>
                  <a:cubicBezTo>
                    <a:pt x="104070" y="24075"/>
                    <a:pt x="100366" y="21250"/>
                    <a:pt x="100366" y="21250"/>
                  </a:cubicBezTo>
                  <a:cubicBezTo>
                    <a:pt x="100366" y="21250"/>
                    <a:pt x="104825" y="18813"/>
                    <a:pt x="102840" y="13601"/>
                  </a:cubicBezTo>
                  <a:cubicBezTo>
                    <a:pt x="101597" y="10338"/>
                    <a:pt x="99185" y="9728"/>
                    <a:pt x="97555" y="9728"/>
                  </a:cubicBezTo>
                  <a:cubicBezTo>
                    <a:pt x="96580" y="9728"/>
                    <a:pt x="95884" y="9946"/>
                    <a:pt x="95884" y="9946"/>
                  </a:cubicBezTo>
                  <a:cubicBezTo>
                    <a:pt x="95884" y="9946"/>
                    <a:pt x="95202" y="4490"/>
                    <a:pt x="88966" y="2736"/>
                  </a:cubicBezTo>
                  <a:cubicBezTo>
                    <a:pt x="87820" y="2413"/>
                    <a:pt x="86740" y="2282"/>
                    <a:pt x="85741" y="2282"/>
                  </a:cubicBezTo>
                  <a:cubicBezTo>
                    <a:pt x="81299" y="2282"/>
                    <a:pt x="78442" y="4879"/>
                    <a:pt x="78442" y="4879"/>
                  </a:cubicBezTo>
                  <a:cubicBezTo>
                    <a:pt x="78442" y="4879"/>
                    <a:pt x="75421" y="202"/>
                    <a:pt x="69380" y="7"/>
                  </a:cubicBezTo>
                  <a:cubicBezTo>
                    <a:pt x="69268" y="3"/>
                    <a:pt x="69157" y="2"/>
                    <a:pt x="69047" y="2"/>
                  </a:cubicBezTo>
                  <a:cubicBezTo>
                    <a:pt x="63260" y="2"/>
                    <a:pt x="61194" y="4976"/>
                    <a:pt x="61194" y="4976"/>
                  </a:cubicBezTo>
                  <a:cubicBezTo>
                    <a:pt x="61194" y="4976"/>
                    <a:pt x="60559" y="4003"/>
                    <a:pt x="59379" y="2917"/>
                  </a:cubicBezTo>
                  <a:cubicBezTo>
                    <a:pt x="58474" y="2031"/>
                    <a:pt x="57092" y="991"/>
                    <a:pt x="55211" y="423"/>
                  </a:cubicBezTo>
                  <a:cubicBezTo>
                    <a:pt x="54350" y="151"/>
                    <a:pt x="53454" y="9"/>
                    <a:pt x="52552" y="3"/>
                  </a:cubicBezTo>
                  <a:cubicBezTo>
                    <a:pt x="52533" y="3"/>
                    <a:pt x="52516" y="1"/>
                    <a:pt x="52499" y="1"/>
                  </a:cubicBezTo>
                  <a:cubicBezTo>
                    <a:pt x="52470" y="1"/>
                    <a:pt x="52441" y="2"/>
                    <a:pt x="52413" y="2"/>
                  </a:cubicBezTo>
                  <a:cubicBezTo>
                    <a:pt x="52392" y="2"/>
                    <a:pt x="52373" y="1"/>
                    <a:pt x="52353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2F190959-B25B-408D-9F28-4B902439B37F}"/>
              </a:ext>
            </a:extLst>
          </p:cNvPr>
          <p:cNvSpPr/>
          <p:nvPr/>
        </p:nvSpPr>
        <p:spPr>
          <a:xfrm>
            <a:off x="4394915" y="2126778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14: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anose="020B0604020202020204" charset="-128"/>
            </a:endParaRPr>
          </a:p>
        </p:txBody>
      </p:sp>
      <p:pic>
        <p:nvPicPr>
          <p:cNvPr id="58" name="Picture 4" descr="KG2 Consonants &amp;amp; Vowels | English - Quizizz">
            <a:extLst>
              <a:ext uri="{FF2B5EF4-FFF2-40B4-BE49-F238E27FC236}">
                <a16:creationId xmlns:a16="http://schemas.microsoft.com/office/drawing/2014/main" id="{E3531559-304E-4D96-9010-805134DE1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08" y="1899554"/>
            <a:ext cx="847917" cy="8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in by Zhiloves on GIFs OoO">
            <a:extLst>
              <a:ext uri="{FF2B5EF4-FFF2-40B4-BE49-F238E27FC236}">
                <a16:creationId xmlns:a16="http://schemas.microsoft.com/office/drawing/2014/main" id="{11EAF018-FC26-4CE9-B2B2-2E638F8B5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876" y="4425831"/>
            <a:ext cx="874648" cy="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3AF22E5-7D0A-46B6-A0B2-FC605B450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657" y="1587641"/>
            <a:ext cx="3633531" cy="615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4E2E6-FCA9-404E-A489-1628DA759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267" y="2915541"/>
            <a:ext cx="7468247" cy="1603387"/>
          </a:xfrm>
          <a:prstGeom prst="rect">
            <a:avLst/>
          </a:prstGeom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1FF8135-B4B2-B30A-D548-26592F1BBE0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61950"/>
            <a:ext cx="13716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9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sĩ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409665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bệnh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khỏe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671334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409665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iều phối đường đi ở các ngã 3, ngã tư giúp người dân tham gia giao thông thuận lợi.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269305"/>
              <a:ext cx="3394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00455B-F026-424B-A679-92A8FEF02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621" y="2315243"/>
            <a:ext cx="8065707" cy="2170364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D796C67E-EB34-0BD8-BB39-E9B590723B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61950"/>
            <a:ext cx="13716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EEC0D-6A24-4D40-9D3D-A9CB66412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054" y="2311434"/>
            <a:ext cx="756579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06034A-5C8E-766A-9E3B-00B89F93C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380" y="2471858"/>
            <a:ext cx="677934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7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5ACAC6-8DC7-F32E-94F5-B664FCE77DCF}"/>
              </a:ext>
            </a:extLst>
          </p:cNvPr>
          <p:cNvGrpSpPr/>
          <p:nvPr/>
        </p:nvGrpSpPr>
        <p:grpSpPr>
          <a:xfrm>
            <a:off x="0" y="117999"/>
            <a:ext cx="11954904" cy="1272652"/>
            <a:chOff x="365760" y="-15352"/>
            <a:chExt cx="11954904" cy="1567927"/>
          </a:xfrm>
        </p:grpSpPr>
        <p:sp>
          <p:nvSpPr>
            <p:cNvPr id="6" name="Snip Diagonal Corner Rectangle 100">
              <a:extLst>
                <a:ext uri="{FF2B5EF4-FFF2-40B4-BE49-F238E27FC236}">
                  <a16:creationId xmlns:a16="http://schemas.microsoft.com/office/drawing/2014/main" id="{4CB6DECE-DCAF-2D22-E73C-1A985436C930}"/>
                </a:ext>
              </a:extLst>
            </p:cNvPr>
            <p:cNvSpPr/>
            <p:nvPr/>
          </p:nvSpPr>
          <p:spPr>
            <a:xfrm>
              <a:off x="1136734" y="184553"/>
              <a:ext cx="11183930" cy="1368022"/>
            </a:xfrm>
            <a:prstGeom prst="snip2DiagRect">
              <a:avLst/>
            </a:prstGeom>
            <a:solidFill>
              <a:srgbClr val="EA9401">
                <a:lumMod val="40000"/>
                <a:lumOff val="60000"/>
              </a:srgbClr>
            </a:solidFill>
            <a:ln w="2540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sắp xếp những bức tranh đã sưu tầm theo nội dung sau và giới thiệu về bức tranh em thích nhất</a:t>
              </a:r>
            </a:p>
          </p:txBody>
        </p:sp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269785F1-4907-A361-F203-CB06AD2B5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-15352"/>
              <a:ext cx="1320343" cy="132034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B81A4-6E21-426B-6A64-EA890533B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836" y="1485899"/>
            <a:ext cx="5977203" cy="52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2440C-79DE-66E8-C322-B12746AAFFFB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Quang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cảnh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các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vùng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miền</a:t>
            </a:r>
            <a:endParaRPr lang="en-US" sz="3400" b="1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pic>
        <p:nvPicPr>
          <p:cNvPr id="4" name="Picture 2" descr="Người Nhật Bản đang muốn “rời phố về quê”? | VOV.VN">
            <a:extLst>
              <a:ext uri="{FF2B5EF4-FFF2-40B4-BE49-F238E27FC236}">
                <a16:creationId xmlns:a16="http://schemas.microsoft.com/office/drawing/2014/main" id="{BFC4C5A9-27BD-D3EF-EF37-52159353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819525"/>
            <a:ext cx="49339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DF18941-8A52-F30C-17B4-D2DD0D17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957264"/>
            <a:ext cx="4143375" cy="27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ùng núi Tây Bắc gồm tỉnh nào và có đặc điểm gì?">
            <a:extLst>
              <a:ext uri="{FF2B5EF4-FFF2-40B4-BE49-F238E27FC236}">
                <a16:creationId xmlns:a16="http://schemas.microsoft.com/office/drawing/2014/main" id="{37205E51-930A-015F-6ECD-7A66D755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63904"/>
            <a:ext cx="4877474" cy="27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ành phố Hồ Chí Minh - 45 năm năng động, phát triển - Báo Công an Nhân dân  điện tử">
            <a:extLst>
              <a:ext uri="{FF2B5EF4-FFF2-40B4-BE49-F238E27FC236}">
                <a16:creationId xmlns:a16="http://schemas.microsoft.com/office/drawing/2014/main" id="{97DA9DF8-2F1D-BC52-6B54-560DE8ED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3825177"/>
            <a:ext cx="4267200" cy="28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giao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thông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pic>
        <p:nvPicPr>
          <p:cNvPr id="6" name="Picture 4" descr="Hoàn thiện pháp luật bảo đảm trật tự, an toàn giao thông đường bộ">
            <a:extLst>
              <a:ext uri="{FF2B5EF4-FFF2-40B4-BE49-F238E27FC236}">
                <a16:creationId xmlns:a16="http://schemas.microsoft.com/office/drawing/2014/main" id="{C5589F5A-2791-94C8-2981-13D2C92E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38225"/>
            <a:ext cx="4828223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ình ảnh an toàn giao thông đẹp - DYB">
            <a:extLst>
              <a:ext uri="{FF2B5EF4-FFF2-40B4-BE49-F238E27FC236}">
                <a16:creationId xmlns:a16="http://schemas.microsoft.com/office/drawing/2014/main" id="{89FBCF32-BBCC-8DD1-36A7-9C14115B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945794"/>
            <a:ext cx="4696924" cy="29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00+ Hình ảnh đẹp nhất về an toàn giao thông">
            <a:extLst>
              <a:ext uri="{FF2B5EF4-FFF2-40B4-BE49-F238E27FC236}">
                <a16:creationId xmlns:a16="http://schemas.microsoft.com/office/drawing/2014/main" id="{A0A0E96E-8D0C-B1FA-E56E-8BFD61FF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3970172"/>
            <a:ext cx="4448176" cy="27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công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việc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 descr="Danh sách kỹ năng thợ điện cần phải có trước khi làm việc">
            <a:extLst>
              <a:ext uri="{FF2B5EF4-FFF2-40B4-BE49-F238E27FC236}">
                <a16:creationId xmlns:a16="http://schemas.microsoft.com/office/drawing/2014/main" id="{4F65AD8D-2F7C-7D1B-4B43-69EA3ABF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4888"/>
            <a:ext cx="4172988" cy="27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trưởng Nông nghiệp nói gì về “nông dân 5 nhất”? - Nhịp sống kinh tế Việt  Nam &amp; Thế giới">
            <a:extLst>
              <a:ext uri="{FF2B5EF4-FFF2-40B4-BE49-F238E27FC236}">
                <a16:creationId xmlns:a16="http://schemas.microsoft.com/office/drawing/2014/main" id="{93BA2177-47FA-6807-AB2E-0DC46E92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028700"/>
            <a:ext cx="4324350" cy="27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Xã Hội">
            <a:extLst>
              <a:ext uri="{FF2B5EF4-FFF2-40B4-BE49-F238E27FC236}">
                <a16:creationId xmlns:a16="http://schemas.microsoft.com/office/drawing/2014/main" id="{E462ABE8-0BA9-F08E-97E5-AB9397F5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897629"/>
            <a:ext cx="4381500" cy="27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8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lễ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hội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Trung thu ngày mấy? Ý nghĩa quan trọng nhất của Tết Trung thu">
            <a:extLst>
              <a:ext uri="{FF2B5EF4-FFF2-40B4-BE49-F238E27FC236}">
                <a16:creationId xmlns:a16="http://schemas.microsoft.com/office/drawing/2014/main" id="{99697E8A-B3CC-3C39-3768-AEC73B3B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895351"/>
            <a:ext cx="4791074" cy="29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ội thi kéo co tại Lễ hội Đền Trần Thái Bình năm 2018">
            <a:extLst>
              <a:ext uri="{FF2B5EF4-FFF2-40B4-BE49-F238E27FC236}">
                <a16:creationId xmlns:a16="http://schemas.microsoft.com/office/drawing/2014/main" id="{A691E69D-EF95-B1C4-BE25-FDA66FA0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901701"/>
            <a:ext cx="4160519" cy="28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41DB7-E0D4-B7CB-A1C6-F080E949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799" y="3734038"/>
            <a:ext cx="5267325" cy="30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B0E70-5968-4464-B9C8-2FFAAE22B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42975"/>
            <a:ext cx="8305800" cy="3343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80BB70-D605-4BA7-A14B-54539604109D}"/>
              </a:ext>
            </a:extLst>
          </p:cNvPr>
          <p:cNvSpPr txBox="1"/>
          <p:nvPr/>
        </p:nvSpPr>
        <p:spPr>
          <a:xfrm>
            <a:off x="1533525" y="2000250"/>
            <a:ext cx="69056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Chơi</a:t>
            </a:r>
            <a:r>
              <a:rPr kumimoji="0" lang="nl-NL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 chơi “Hỏi-đáp về con người và công việc”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163</Words>
  <Application>Microsoft Office PowerPoint</Application>
  <PresentationFormat>Widescreen</PresentationFormat>
  <Paragraphs>26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等线</vt:lpstr>
      <vt:lpstr>LNTH-LuoLuoNotangYuanTi 1</vt:lpstr>
      <vt:lpstr>黑体</vt:lpstr>
      <vt:lpstr>Tahoma</vt:lpstr>
      <vt:lpstr>字魂59号-创粗黑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13</cp:revision>
  <dcterms:created xsi:type="dcterms:W3CDTF">2023-06-03T12:21:46Z</dcterms:created>
  <dcterms:modified xsi:type="dcterms:W3CDTF">2025-04-04T16:27:56Z</dcterms:modified>
</cp:coreProperties>
</file>