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8"/>
  </p:notesMasterIdLst>
  <p:sldIdLst>
    <p:sldId id="275" r:id="rId2"/>
    <p:sldId id="264" r:id="rId3"/>
    <p:sldId id="294" r:id="rId4"/>
    <p:sldId id="290" r:id="rId5"/>
    <p:sldId id="295" r:id="rId6"/>
    <p:sldId id="27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59902-EFC2-470E-8E1E-E0ADD083C62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9CC5-4EEE-49DD-A13C-9359554D9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AF2573-EF2B-4AB1-99EA-E647D85F4734}" type="slidenum">
              <a:rPr lang="en-US" b="0" smtClean="0"/>
              <a:pPr eaLnBrk="1" hangingPunct="1"/>
              <a:t>1</a:t>
            </a:fld>
            <a:endParaRPr lang="en-US" b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2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3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0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0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3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1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5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5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5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4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3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707FC-82E6-4D98-A855-456ADAFE3759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0B25-8783-4E33-84B3-CC9447CB9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1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Oval 4"/>
          <p:cNvSpPr>
            <a:spLocks noChangeArrowheads="1"/>
          </p:cNvSpPr>
          <p:nvPr/>
        </p:nvSpPr>
        <p:spPr bwMode="auto">
          <a:xfrm>
            <a:off x="1828800" y="685800"/>
            <a:ext cx="6424612" cy="1295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3F7A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5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26" name="WordArt 6"/>
          <p:cNvSpPr>
            <a:spLocks noChangeArrowheads="1" noChangeShapeType="1" noTextEdit="1"/>
          </p:cNvSpPr>
          <p:nvPr/>
        </p:nvSpPr>
        <p:spPr bwMode="auto">
          <a:xfrm>
            <a:off x="3848100" y="3959225"/>
            <a:ext cx="1676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SGK/ 46</a:t>
            </a:r>
          </a:p>
        </p:txBody>
      </p:sp>
      <p:sp>
        <p:nvSpPr>
          <p:cNvPr id="107527" name="WordArt 7"/>
          <p:cNvSpPr>
            <a:spLocks noChangeArrowheads="1" noChangeShapeType="1" noTextEdit="1"/>
          </p:cNvSpPr>
          <p:nvPr/>
        </p:nvSpPr>
        <p:spPr bwMode="auto">
          <a:xfrm>
            <a:off x="914400" y="2133600"/>
            <a:ext cx="7848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: Con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kern="10" dirty="0" smtClean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3600" kern="10" dirty="0">
              <a:ln w="9525">
                <a:solidFill>
                  <a:srgbClr val="FF33CC"/>
                </a:solidFill>
                <a:round/>
                <a:headEnd/>
                <a:tailEnd/>
              </a:ln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1643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6" grpId="0" animBg="1"/>
      <p:bldP spid="1075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2954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58247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9083D1-15AE-414F-8F99-15FCF7966C08}"/>
              </a:ext>
            </a:extLst>
          </p:cNvPr>
          <p:cNvSpPr txBox="1"/>
          <p:nvPr/>
        </p:nvSpPr>
        <p:spPr>
          <a:xfrm>
            <a:off x="931817" y="200054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A43181-4A1D-47FA-9522-7F8F32829BA5}"/>
              </a:ext>
            </a:extLst>
          </p:cNvPr>
          <p:cNvSpPr txBox="1"/>
          <p:nvPr/>
        </p:nvSpPr>
        <p:spPr>
          <a:xfrm>
            <a:off x="533400" y="747355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7F7C38-2BE3-4A34-8D13-E6F41E543433}"/>
              </a:ext>
            </a:extLst>
          </p:cNvPr>
          <p:cNvSpPr txBox="1"/>
          <p:nvPr/>
        </p:nvSpPr>
        <p:spPr>
          <a:xfrm>
            <a:off x="5791200" y="1499205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DB2437-D4D8-4325-AF9E-69614BC8E138}"/>
              </a:ext>
            </a:extLst>
          </p:cNvPr>
          <p:cNvSpPr txBox="1"/>
          <p:nvPr/>
        </p:nvSpPr>
        <p:spPr>
          <a:xfrm>
            <a:off x="5334000" y="2022425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BB7748-0080-4598-890C-BA81CB6F9171}"/>
              </a:ext>
            </a:extLst>
          </p:cNvPr>
          <p:cNvSpPr txBox="1"/>
          <p:nvPr/>
        </p:nvSpPr>
        <p:spPr>
          <a:xfrm>
            <a:off x="2395320" y="6217391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D46445-8616-4C09-9C93-947B55F85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082" y="1234863"/>
            <a:ext cx="3571438" cy="513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74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73965F-82D2-413D-BCEE-89B0E9A84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066800"/>
            <a:ext cx="5410200" cy="35755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EEADFB-8F29-4322-A651-59D3F1D7FA3E}"/>
              </a:ext>
            </a:extLst>
          </p:cNvPr>
          <p:cNvSpPr txBox="1"/>
          <p:nvPr/>
        </p:nvSpPr>
        <p:spPr>
          <a:xfrm>
            <a:off x="1295400" y="5404353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96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5231B3-0666-4E33-8719-A1522A8416FB}"/>
              </a:ext>
            </a:extLst>
          </p:cNvPr>
          <p:cNvSpPr txBox="1"/>
          <p:nvPr/>
        </p:nvSpPr>
        <p:spPr>
          <a:xfrm>
            <a:off x="1066800" y="304800"/>
            <a:ext cx="5482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64DE00-A976-4900-9CDE-DDE3E17E308E}"/>
              </a:ext>
            </a:extLst>
          </p:cNvPr>
          <p:cNvSpPr txBox="1"/>
          <p:nvPr/>
        </p:nvSpPr>
        <p:spPr>
          <a:xfrm>
            <a:off x="762000" y="785458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4FCF9F-979B-4EB4-850A-10AF56FE3941}"/>
              </a:ext>
            </a:extLst>
          </p:cNvPr>
          <p:cNvSpPr txBox="1"/>
          <p:nvPr/>
        </p:nvSpPr>
        <p:spPr>
          <a:xfrm>
            <a:off x="1524000" y="5029200"/>
            <a:ext cx="487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0F2485E-9C01-45F8-ADC6-5F740D2638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767565"/>
            <a:ext cx="6684025" cy="298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85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78E968-713C-4147-8EED-89C337D729D6}"/>
              </a:ext>
            </a:extLst>
          </p:cNvPr>
          <p:cNvSpPr txBox="1"/>
          <p:nvPr/>
        </p:nvSpPr>
        <p:spPr>
          <a:xfrm>
            <a:off x="2590800" y="7620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4865ED-F99C-487F-B262-29E58590A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619" y="1676400"/>
            <a:ext cx="3504762" cy="12571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E6105F-A55B-47CB-95E5-D9D2A7CB922B}"/>
              </a:ext>
            </a:extLst>
          </p:cNvPr>
          <p:cNvSpPr txBox="1"/>
          <p:nvPr/>
        </p:nvSpPr>
        <p:spPr>
          <a:xfrm>
            <a:off x="1905000" y="316739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C17C07-9E8A-4D98-8C1E-B223DDD498E9}"/>
              </a:ext>
            </a:extLst>
          </p:cNvPr>
          <p:cNvSpPr txBox="1"/>
          <p:nvPr/>
        </p:nvSpPr>
        <p:spPr>
          <a:xfrm>
            <a:off x="1562100" y="3887446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2ECF01-A271-4403-B52B-BD395945C3E2}"/>
              </a:ext>
            </a:extLst>
          </p:cNvPr>
          <p:cNvSpPr txBox="1"/>
          <p:nvPr/>
        </p:nvSpPr>
        <p:spPr>
          <a:xfrm>
            <a:off x="990600" y="51816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721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133</Words>
  <Application>Microsoft Office PowerPoint</Application>
  <PresentationFormat>On-screen Show (4:3)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MAIHUNG</cp:lastModifiedBy>
  <cp:revision>81</cp:revision>
  <dcterms:created xsi:type="dcterms:W3CDTF">2020-08-08T13:30:12Z</dcterms:created>
  <dcterms:modified xsi:type="dcterms:W3CDTF">2025-04-04T16:16:32Z</dcterms:modified>
</cp:coreProperties>
</file>