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05" r:id="rId2"/>
    <p:sldId id="257" r:id="rId3"/>
    <p:sldId id="256" r:id="rId4"/>
    <p:sldId id="263" r:id="rId5"/>
    <p:sldId id="298" r:id="rId6"/>
    <p:sldId id="296" r:id="rId7"/>
    <p:sldId id="285" r:id="rId8"/>
    <p:sldId id="307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Ciel Cadena" panose="020B0604020202020204" charset="0"/>
      <p:bold r:id="rId17"/>
    </p:embeddedFont>
    <p:embeddedFont>
      <p:font typeface="Lato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AB7"/>
    <a:srgbClr val="2F9D9A"/>
    <a:srgbClr val="18B462"/>
    <a:srgbClr val="7FCDDD"/>
    <a:srgbClr val="BEE6EE"/>
    <a:srgbClr val="60C0DA"/>
    <a:srgbClr val="30ADCF"/>
    <a:srgbClr val="2B99B7"/>
    <a:srgbClr val="D5EEF1"/>
    <a:srgbClr val="2D9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114E-629B-4657-AE39-D1ACBF62928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7903-5196-4A15-91E0-5D369AFE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7903-5196-4A15-91E0-5D369AFEA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3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9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5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1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5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E612-EF23-41C1-A5CC-E0212E0D284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2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>
            <a:off x="2462212" y="1981200"/>
            <a:ext cx="601768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xã hội – Lớp 1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1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4770" y="738200"/>
            <a:ext cx="3834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3200" b="1" dirty="0"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3200" b="1" dirty="0" err="1">
                <a:latin typeface="iCiel Cadena" panose="02000503000000020004" pitchFamily="2" charset="0"/>
                <a:cs typeface="iCiel Cucho" pitchFamily="50" charset="0"/>
              </a:rPr>
              <a:t>hát</a:t>
            </a:r>
            <a:endParaRPr lang="en-US" sz="3200" b="1" dirty="0">
              <a:latin typeface="iCiel Cadena" panose="02000503000000020004" pitchFamily="2" charset="0"/>
              <a:cs typeface="iCiel Cucho" pitchFamily="50" charset="0"/>
            </a:endParaRPr>
          </a:p>
          <a:p>
            <a:r>
              <a:rPr lang="en-US" sz="3200" b="1" dirty="0">
                <a:latin typeface="iCiel Cadena" panose="02000503000000020004" pitchFamily="2" charset="0"/>
                <a:cs typeface="iCiel Cucho" pitchFamily="50" charset="0"/>
              </a:rPr>
              <a:t>“</a:t>
            </a:r>
            <a:r>
              <a:rPr lang="en-US" sz="3200" b="1" dirty="0" err="1">
                <a:latin typeface="iCiel Cadena" panose="02000503000000020004" pitchFamily="2" charset="0"/>
                <a:cs typeface="iCiel Cucho" pitchFamily="50" charset="0"/>
              </a:rPr>
              <a:t>Ngày</a:t>
            </a:r>
            <a:r>
              <a:rPr lang="en-US" sz="3200" b="1" dirty="0"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3200" b="1" dirty="0" err="1">
                <a:latin typeface="iCiel Cadena" panose="02000503000000020004" pitchFamily="2" charset="0"/>
                <a:cs typeface="iCiel Cucho" pitchFamily="50" charset="0"/>
              </a:rPr>
              <a:t>Tết</a:t>
            </a:r>
            <a:r>
              <a:rPr lang="en-US" sz="3200" b="1" dirty="0"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3200" b="1" dirty="0" err="1">
                <a:latin typeface="iCiel Cadena" panose="02000503000000020004" pitchFamily="2" charset="0"/>
                <a:cs typeface="iCiel Cucho" pitchFamily="50" charset="0"/>
              </a:rPr>
              <a:t>quê</a:t>
            </a:r>
            <a:r>
              <a:rPr lang="en-US" sz="3200" b="1" dirty="0"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3200" b="1" dirty="0" err="1">
                <a:latin typeface="iCiel Cadena" panose="02000503000000020004" pitchFamily="2" charset="0"/>
                <a:cs typeface="iCiel Cucho" pitchFamily="50" charset="0"/>
              </a:rPr>
              <a:t>em</a:t>
            </a:r>
            <a:r>
              <a:rPr lang="en-US" sz="3200" b="1" dirty="0">
                <a:latin typeface="iCiel Cadena" panose="02000503000000020004" pitchFamily="2" charset="0"/>
                <a:cs typeface="iCiel Cucho" pitchFamily="50" charset="0"/>
              </a:rPr>
              <a:t>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948" y="965266"/>
            <a:ext cx="2492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Mở </a:t>
            </a:r>
            <a:r>
              <a:rPr lang="en-US" sz="5400" b="1" dirty="0">
                <a:solidFill>
                  <a:srgbClr val="FF0000"/>
                </a:solidFill>
              </a:rPr>
              <a:t>đầu</a:t>
            </a:r>
          </a:p>
        </p:txBody>
      </p:sp>
    </p:spTree>
    <p:extLst>
      <p:ext uri="{BB962C8B-B14F-4D97-AF65-F5344CB8AC3E}">
        <p14:creationId xmlns:p14="http://schemas.microsoft.com/office/powerpoint/2010/main" val="24105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6497" y="1196131"/>
            <a:ext cx="86085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3: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Bài</a:t>
            </a:r>
            <a:r>
              <a:rPr lang="en-US" sz="5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12: </a:t>
            </a:r>
            <a:r>
              <a:rPr lang="en-US" sz="5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Vui</a:t>
            </a:r>
            <a:r>
              <a:rPr lang="en-US" sz="5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đón</a:t>
            </a:r>
            <a:r>
              <a:rPr lang="en-US" sz="5200" b="1" dirty="0">
                <a:solidFill>
                  <a:schemeClr val="bg1"/>
                </a:solidFill>
                <a:latin typeface="iCiel Panton Black" panose="00000A00000000000000" pitchFamily="50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iCiel Panton Black" panose="00000A00000000000000" pitchFamily="50" charset="0"/>
              </a:rPr>
              <a:t>Tết</a:t>
            </a:r>
            <a:endParaRPr lang="en-US" sz="5200" b="1" dirty="0">
              <a:solidFill>
                <a:schemeClr val="bg1"/>
              </a:solidFill>
              <a:latin typeface="iCiel Panton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6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80" y="0"/>
            <a:ext cx="4907455" cy="15470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4363" y="1450313"/>
            <a:ext cx="7902683" cy="4382452"/>
            <a:chOff x="1588474" y="1450312"/>
            <a:chExt cx="8821882" cy="50625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474" y="1450312"/>
              <a:ext cx="8821882" cy="485545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590309" y="6098693"/>
              <a:ext cx="429888" cy="414146"/>
            </a:xfrm>
            <a:prstGeom prst="ellipse">
              <a:avLst/>
            </a:prstGeom>
            <a:solidFill>
              <a:srgbClr val="2D9179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0836" y="1634979"/>
            <a:ext cx="4524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Ông, bà, bố, mẹ, cô chú có những hoạt động </a:t>
            </a:r>
          </a:p>
          <a:p>
            <a:r>
              <a:rPr lang="en-US" dirty="0" smtClean="0"/>
              <a:t>nào chẩn bị cho ngày tết?</a:t>
            </a:r>
          </a:p>
          <a:p>
            <a:r>
              <a:rPr lang="en-US" dirty="0" smtClean="0"/>
              <a:t>- Hoa và em trai tham gia </a:t>
            </a:r>
          </a:p>
          <a:p>
            <a:r>
              <a:rPr lang="en-US" dirty="0" smtClean="0"/>
              <a:t>hoạt </a:t>
            </a:r>
            <a:r>
              <a:rPr lang="en-US" smtClean="0"/>
              <a:t>động nào?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69" y="2009345"/>
            <a:ext cx="6988011" cy="2839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34" y="2117103"/>
            <a:ext cx="2735902" cy="37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485" y="683242"/>
            <a:ext cx="1010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chuẩn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bị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Tết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8552" y="1343755"/>
            <a:ext cx="7245991" cy="5035634"/>
            <a:chOff x="2418552" y="1343755"/>
            <a:chExt cx="7245991" cy="5035634"/>
          </a:xfrm>
        </p:grpSpPr>
        <p:grpSp>
          <p:nvGrpSpPr>
            <p:cNvPr id="12" name="Group 11"/>
            <p:cNvGrpSpPr/>
            <p:nvPr/>
          </p:nvGrpSpPr>
          <p:grpSpPr>
            <a:xfrm>
              <a:off x="2418552" y="1343755"/>
              <a:ext cx="2712891" cy="2591416"/>
              <a:chOff x="1051223" y="1720710"/>
              <a:chExt cx="2554422" cy="236620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223" y="1720710"/>
                <a:ext cx="2554422" cy="2184639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142081" y="3723781"/>
                <a:ext cx="383593" cy="363135"/>
              </a:xfrm>
              <a:prstGeom prst="ellipse">
                <a:avLst/>
              </a:prstGeom>
              <a:solidFill>
                <a:srgbClr val="52B6AC"/>
              </a:solidFill>
              <a:ln>
                <a:solidFill>
                  <a:srgbClr val="30A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2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27198" y="1344946"/>
              <a:ext cx="2494206" cy="2448072"/>
              <a:chOff x="6441618" y="1729121"/>
              <a:chExt cx="2838285" cy="272934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1618" y="1729121"/>
                <a:ext cx="2838285" cy="264502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7643081" y="4043536"/>
                <a:ext cx="435359" cy="414929"/>
              </a:xfrm>
              <a:prstGeom prst="ellipse">
                <a:avLst/>
              </a:prstGeom>
              <a:solidFill>
                <a:srgbClr val="52B6AC"/>
              </a:solidFill>
              <a:ln>
                <a:solidFill>
                  <a:srgbClr val="30A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3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418552" y="4068551"/>
              <a:ext cx="2712891" cy="2310838"/>
              <a:chOff x="1288416" y="4014122"/>
              <a:chExt cx="2712891" cy="231083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441167" y="5961825"/>
                <a:ext cx="383593" cy="363135"/>
              </a:xfrm>
              <a:prstGeom prst="ellipse">
                <a:avLst/>
              </a:prstGeom>
              <a:solidFill>
                <a:srgbClr val="52B6AC"/>
              </a:solidFill>
              <a:ln>
                <a:solidFill>
                  <a:srgbClr val="30A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4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8416" y="4014122"/>
                <a:ext cx="2712891" cy="220578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6627198" y="4068551"/>
              <a:ext cx="3037345" cy="2310838"/>
              <a:chOff x="5697230" y="4014122"/>
              <a:chExt cx="3037345" cy="231083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7230" y="4014122"/>
                <a:ext cx="3037345" cy="2210789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6832309" y="5961825"/>
                <a:ext cx="383593" cy="363135"/>
              </a:xfrm>
              <a:prstGeom prst="ellipse">
                <a:avLst/>
              </a:prstGeom>
              <a:solidFill>
                <a:srgbClr val="52B6AC"/>
              </a:solidFill>
              <a:ln>
                <a:solidFill>
                  <a:srgbClr val="30A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5</a:t>
                </a:r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9" y="571634"/>
            <a:ext cx="476935" cy="6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45E260-1C5A-42FD-A48F-77BB03A4D248}"/>
              </a:ext>
            </a:extLst>
          </p:cNvPr>
          <p:cNvSpPr txBox="1"/>
          <p:nvPr/>
        </p:nvSpPr>
        <p:spPr>
          <a:xfrm>
            <a:off x="973884" y="914106"/>
            <a:ext cx="602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Lato" pitchFamily="34" charset="0"/>
              <a:cs typeface="Lat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3884" y="1781723"/>
            <a:ext cx="905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Nói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chuẩn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bị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tết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thích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sz="24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3257509"/>
            <a:ext cx="11004370" cy="3098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D3366-DAF9-450E-9D30-034448108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25" y="199934"/>
            <a:ext cx="4838971" cy="1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u nhien xa hoi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28" y="5744528"/>
            <a:ext cx="1979506" cy="11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u nhien xa hoi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344"/>
            <a:ext cx="2183871" cy="12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Tu nhien xa hoi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7" y="70986"/>
            <a:ext cx="2438400" cy="14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Tu nhien xa hoi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143"/>
            <a:ext cx="3868738" cy="25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Tu nhien xa hoi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2" y="4085615"/>
            <a:ext cx="2950636" cy="16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Tu nhien xa hoi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4585"/>
            <a:ext cx="1611430" cy="8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Tu nhien xa hoi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71" y="182639"/>
            <a:ext cx="2102375" cy="1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Tu nhien xa hoi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71" y="2334840"/>
            <a:ext cx="3303617" cy="21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Tu nhien xa hoi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6" y="4364643"/>
            <a:ext cx="323850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strator\Desktop\Tu nhien xa hoi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16" y="4547736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istrator\Desktop\Tu nhien xa hoi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2" y="1961697"/>
            <a:ext cx="348826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110</Words>
  <Application>Microsoft Office PowerPoint</Application>
  <PresentationFormat>Widescreen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 Light</vt:lpstr>
      <vt:lpstr>Calibri</vt:lpstr>
      <vt:lpstr>iCiel Cadena</vt:lpstr>
      <vt:lpstr>iCiel Panton Black</vt:lpstr>
      <vt:lpstr>Times New Roman</vt:lpstr>
      <vt:lpstr>Arial</vt:lpstr>
      <vt:lpstr>Lato</vt:lpstr>
      <vt:lpstr>iCiel Cucho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Duc Anh</dc:creator>
  <cp:lastModifiedBy>MAIHUNG</cp:lastModifiedBy>
  <cp:revision>182</cp:revision>
  <dcterms:created xsi:type="dcterms:W3CDTF">2020-05-07T04:14:13Z</dcterms:created>
  <dcterms:modified xsi:type="dcterms:W3CDTF">2025-04-04T16:40:31Z</dcterms:modified>
</cp:coreProperties>
</file>