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21"/>
  </p:notesMasterIdLst>
  <p:sldIdLst>
    <p:sldId id="366" r:id="rId2"/>
    <p:sldId id="367" r:id="rId3"/>
    <p:sldId id="368" r:id="rId4"/>
    <p:sldId id="390" r:id="rId5"/>
    <p:sldId id="369" r:id="rId6"/>
    <p:sldId id="396" r:id="rId7"/>
    <p:sldId id="397" r:id="rId8"/>
    <p:sldId id="395" r:id="rId9"/>
    <p:sldId id="435" r:id="rId10"/>
    <p:sldId id="398" r:id="rId11"/>
    <p:sldId id="402" r:id="rId12"/>
    <p:sldId id="429" r:id="rId13"/>
    <p:sldId id="434" r:id="rId14"/>
    <p:sldId id="422" r:id="rId15"/>
    <p:sldId id="436" r:id="rId16"/>
    <p:sldId id="438" r:id="rId17"/>
    <p:sldId id="439" r:id="rId18"/>
    <p:sldId id="290" r:id="rId19"/>
    <p:sldId id="4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E5E5-108D-476C-AFFC-DD9C71264DA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1265B-73D7-4F68-B1BB-76E0BE28C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2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37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243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822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4" name="Google Shape;5874;ge9cd564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5" name="Google Shape;5875;ge9cd564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2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7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878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208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14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823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84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2587-E609-4F9F-922A-99B21D602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2642C-15DB-4A7A-A627-E5271D15A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D37C-B8DE-4B43-8802-97FA0910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A94D8-D7A1-4FCE-866D-F78B03FD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FB84-D889-4FA6-9025-CCE3284C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4C7E-C113-4BFA-933F-E646A44A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0AF6A-8B75-453F-BBBF-F1304C4A5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77BE-A029-451A-ADC5-2E7C944D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49A1-265B-4838-84A8-0989B18C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3B824-F99A-4916-BBD0-AC741F26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BDF3C-59D7-4E45-9C66-4B78E5287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8313F-F875-40A7-A3A3-2D91AD12E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E5D98-08A5-4FE9-81BD-1E61EDDB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8E350-AA34-4AC4-B90B-8CE43740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E945-7B76-4842-8C64-4ABBC734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5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77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013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570651" y="1105933"/>
            <a:ext cx="7264000" cy="75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31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3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4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C76A-DBCC-4466-BEB3-CB0BBAF1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8F93-85F5-4105-A42C-37FAD904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C9A6E-3801-433B-9721-D0EEF0DB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CC7BF-3591-4E26-82D1-36FFDB9C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EB26-3351-4B87-9790-0D0EA227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9286-B5D1-4C1C-8180-89F3B852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099E5-C4C0-46A9-B31E-9B4AF101D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CC18-26B4-46AF-A871-CA94183F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D2632-776F-484E-9D5B-5C773979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2A0F9-352F-4EDB-8CE5-2ED7A267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1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2CD1-2A5A-4866-AB18-F855D21E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82C8-FDE9-47E9-9EBD-656D6D8D6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F2EEC-3DBC-4223-98FA-FE589A4EA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E20D3-D01C-4FC2-A095-772B750A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B30FE-40C0-4F54-890B-FADDD771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CB3B6-CF4F-4B1B-AAC7-0375983A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3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916C-A8BB-4972-BD28-BD77A7C0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404D-DA8A-4AE5-91A1-06814B9A9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60E6A-4CE2-4BFE-93BD-27535A3C7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70710-5697-4FC5-9EA4-BF139EF4C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1CCE3-C7F4-49B2-97A0-8D1C8691C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80936-2AC2-4F8A-AC35-5420EDCB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F87FD-D91C-4B43-B8F4-D052FFE1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83A70-6A37-4E81-922A-B8B90988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55FC-387B-4AFA-A272-581FC883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BD379-0049-422D-B57B-FFA298CC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9F0EE-F738-491A-A6C7-D1E2D5DD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AB682-2242-42CB-A3C8-ACB4038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2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35461-35CD-47B1-AAE8-DAC26C0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C3B48-57BA-429D-AB9D-0554B091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39AA0-EE90-414A-B6C3-6AFCC99B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8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A5E0-22E4-4392-9D57-88EADE79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5B44-DB86-48CC-8349-31633448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4150F-740A-41EA-BA89-B7EF998C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DDFAF-537E-4F20-A235-42A2CEDE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AB497-BCAD-4509-BD6A-1AF9A20F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F0AAC-2FC9-4AD3-96D3-5BABA366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A12D-7BC2-4184-96F5-6194D38F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A86D7-F43E-4A0D-96A2-25C586AC3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21DBC-E065-41C8-8C4C-00414F71B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826C-CBA0-4192-B966-1510A69E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CE58-FE09-468D-A383-049C381CEB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07168-D3CE-4C6A-B35B-5CDE004A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1D25E-E0A3-4436-BA52-7D36D93E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9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0CCD55-9AD1-4E6E-A36B-81EFCCB2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33B3D-A572-47B8-8D8C-5EB5C468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147D3-3C46-4005-83A4-425109940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CE58-FE09-468D-A383-049C381CEBD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32442-1706-477A-9C81-11EFDB44A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62BFC-3114-4AE5-91BD-A08730FB5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821" r:id="rId12"/>
    <p:sldLayoutId id="2147483822" r:id="rId13"/>
    <p:sldLayoutId id="2147483823" r:id="rId14"/>
    <p:sldLayoutId id="2147483774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888FE0B1-42D0-6B30-A880-7BE745FF025F}"/>
              </a:ext>
            </a:extLst>
          </p:cNvPr>
          <p:cNvSpPr/>
          <p:nvPr/>
        </p:nvSpPr>
        <p:spPr>
          <a:xfrm>
            <a:off x="6697133" y="5291667"/>
            <a:ext cx="2794000" cy="1337733"/>
          </a:xfrm>
          <a:prstGeom prst="ellipse">
            <a:avLst/>
          </a:prstGeom>
          <a:solidFill>
            <a:srgbClr val="CBE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07493B-3A51-4102-106C-A6EF69F4747B}"/>
              </a:ext>
            </a:extLst>
          </p:cNvPr>
          <p:cNvGrpSpPr/>
          <p:nvPr/>
        </p:nvGrpSpPr>
        <p:grpSpPr>
          <a:xfrm>
            <a:off x="8991599" y="5291666"/>
            <a:ext cx="3807020" cy="1337733"/>
            <a:chOff x="6743699" y="3968750"/>
            <a:chExt cx="2855265" cy="1003300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0665E2E-D11D-635D-B968-7745D9C8AFB2}"/>
                </a:ext>
              </a:extLst>
            </p:cNvPr>
            <p:cNvSpPr txBox="1"/>
            <p:nvPr/>
          </p:nvSpPr>
          <p:spPr>
            <a:xfrm>
              <a:off x="8376045" y="4116427"/>
              <a:ext cx="859276" cy="53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3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NGUYỄN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3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 ÁI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333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QUYÊN</a:t>
              </a:r>
              <a:endParaRPr lang="en-SG" sz="1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66CA7CDA-C735-67D1-625B-4D8EE0E6B2E1}"/>
                </a:ext>
              </a:extLst>
            </p:cNvPr>
            <p:cNvSpPr/>
            <p:nvPr/>
          </p:nvSpPr>
          <p:spPr>
            <a:xfrm>
              <a:off x="6743699" y="3968750"/>
              <a:ext cx="2855265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CEE0FDD-BF90-E15E-C31C-5E3873D16380}"/>
              </a:ext>
            </a:extLst>
          </p:cNvPr>
          <p:cNvGrpSpPr/>
          <p:nvPr/>
        </p:nvGrpSpPr>
        <p:grpSpPr>
          <a:xfrm>
            <a:off x="438282" y="5439834"/>
            <a:ext cx="12295585" cy="2125133"/>
            <a:chOff x="328711" y="4079875"/>
            <a:chExt cx="9221689" cy="1593850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A0665E2E-D11D-635D-B968-7745D9C8AFB2}"/>
                </a:ext>
              </a:extLst>
            </p:cNvPr>
            <p:cNvSpPr txBox="1"/>
            <p:nvPr/>
          </p:nvSpPr>
          <p:spPr>
            <a:xfrm>
              <a:off x="1173928" y="4662649"/>
              <a:ext cx="2010381" cy="43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NGUYỄN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 ÁI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QUYÊN</a:t>
              </a:r>
              <a:endParaRPr lang="en-SG" sz="10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710459A0-63CA-BBB1-51C5-089625487871}"/>
                </a:ext>
              </a:extLst>
            </p:cNvPr>
            <p:cNvGrpSpPr/>
            <p:nvPr/>
          </p:nvGrpSpPr>
          <p:grpSpPr>
            <a:xfrm>
              <a:off x="328711" y="4079875"/>
              <a:ext cx="9221689" cy="1593850"/>
              <a:chOff x="892851" y="3879850"/>
              <a:chExt cx="7946349" cy="1593850"/>
            </a:xfrm>
          </p:grpSpPr>
          <p:sp>
            <p:nvSpPr>
              <p:cNvPr id="21" name="Hình Bầu dục 20">
                <a:extLst>
                  <a:ext uri="{FF2B5EF4-FFF2-40B4-BE49-F238E27FC236}">
                    <a16:creationId xmlns:a16="http://schemas.microsoft.com/office/drawing/2014/main" id="{777FE601-895B-5D8A-03FE-448F69A305EE}"/>
                  </a:ext>
                </a:extLst>
              </p:cNvPr>
              <p:cNvSpPr/>
              <p:nvPr/>
            </p:nvSpPr>
            <p:spPr>
              <a:xfrm>
                <a:off x="892851" y="4470400"/>
                <a:ext cx="2095500" cy="596900"/>
              </a:xfrm>
              <a:prstGeom prst="ellipse">
                <a:avLst/>
              </a:prstGeom>
              <a:solidFill>
                <a:srgbClr val="B7DC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2" name="Hình Bầu dục 21">
                <a:extLst>
                  <a:ext uri="{FF2B5EF4-FFF2-40B4-BE49-F238E27FC236}">
                    <a16:creationId xmlns:a16="http://schemas.microsoft.com/office/drawing/2014/main" id="{6F13FBA1-86D1-97A0-8BED-30D59D2F6847}"/>
                  </a:ext>
                </a:extLst>
              </p:cNvPr>
              <p:cNvSpPr/>
              <p:nvPr/>
            </p:nvSpPr>
            <p:spPr>
              <a:xfrm>
                <a:off x="3730051" y="3879850"/>
                <a:ext cx="2095500" cy="1003300"/>
              </a:xfrm>
              <a:prstGeom prst="ellipse">
                <a:avLst/>
              </a:prstGeom>
              <a:solidFill>
                <a:srgbClr val="CBE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id="{007B7539-4588-E51E-ADC7-B8466AFBAB3A}"/>
                  </a:ext>
                </a:extLst>
              </p:cNvPr>
              <p:cNvSpPr/>
              <p:nvPr/>
            </p:nvSpPr>
            <p:spPr>
              <a:xfrm>
                <a:off x="5257800" y="4273550"/>
                <a:ext cx="2095500" cy="1003300"/>
              </a:xfrm>
              <a:prstGeom prst="ellipse">
                <a:avLst/>
              </a:prstGeom>
              <a:solidFill>
                <a:srgbClr val="CBE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6" name="Hình Bầu dục 25">
                <a:extLst>
                  <a:ext uri="{FF2B5EF4-FFF2-40B4-BE49-F238E27FC236}">
                    <a16:creationId xmlns:a16="http://schemas.microsoft.com/office/drawing/2014/main" id="{6832CCB0-1C65-2A0A-D692-8DBD273EE795}"/>
                  </a:ext>
                </a:extLst>
              </p:cNvPr>
              <p:cNvSpPr/>
              <p:nvPr/>
            </p:nvSpPr>
            <p:spPr>
              <a:xfrm>
                <a:off x="3454400" y="4330700"/>
                <a:ext cx="2260600" cy="1003300"/>
              </a:xfrm>
              <a:prstGeom prst="ellipse">
                <a:avLst/>
              </a:prstGeom>
              <a:solidFill>
                <a:srgbClr val="CBE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id="{92933D3A-DB5B-DF5C-CDC2-762CD2B8F8EA}"/>
                  </a:ext>
                </a:extLst>
              </p:cNvPr>
              <p:cNvSpPr/>
              <p:nvPr/>
            </p:nvSpPr>
            <p:spPr>
              <a:xfrm>
                <a:off x="6578600" y="4470400"/>
                <a:ext cx="2260600" cy="1003300"/>
              </a:xfrm>
              <a:prstGeom prst="ellipse">
                <a:avLst/>
              </a:prstGeom>
              <a:solidFill>
                <a:srgbClr val="CBEF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691967" y="673100"/>
            <a:ext cx="10566400" cy="555413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pic>
        <p:nvPicPr>
          <p:cNvPr id="32" name="Hình ảnh 31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FFB5129D-A0BF-BB29-6F2D-6C9FCC24B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411" y="4006671"/>
            <a:ext cx="2418229" cy="2375047"/>
          </a:xfrm>
          <a:prstGeom prst="rect">
            <a:avLst/>
          </a:prstGeom>
        </p:spPr>
      </p:pic>
      <p:pic>
        <p:nvPicPr>
          <p:cNvPr id="33" name="Hình ảnh 32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9EED282-696B-7797-2F08-360E03AB3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8080" r="20882" b="26111"/>
          <a:stretch/>
        </p:blipFill>
        <p:spPr>
          <a:xfrm>
            <a:off x="7986411" y="4669367"/>
            <a:ext cx="1913240" cy="1087967"/>
          </a:xfrm>
          <a:prstGeom prst="rect">
            <a:avLst/>
          </a:prstGeom>
        </p:spPr>
      </p:pic>
      <p:pic>
        <p:nvPicPr>
          <p:cNvPr id="34" name="Hình ảnh 3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D663B1A-77FD-7FA1-4FC1-723C81037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80404" t="7925" r="12630" b="84589"/>
          <a:stretch/>
        </p:blipFill>
        <p:spPr>
          <a:xfrm>
            <a:off x="9931654" y="4185394"/>
            <a:ext cx="180001" cy="190004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1E4598-8F99-AC8F-8090-4E7F70DC5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329" y="532504"/>
            <a:ext cx="7053683" cy="24812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867582-AA4C-1B07-20EB-A87E8CABC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253" y="2130406"/>
            <a:ext cx="7474344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C5C14-FA70-6D92-483E-08244ED6B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519112"/>
            <a:ext cx="4872038" cy="3435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C1375-91E1-272F-C892-8904AD989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282" y="419100"/>
            <a:ext cx="4849840" cy="3482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1FB49D-5C73-2E1C-AEEC-B89ADA386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410" y="4411980"/>
            <a:ext cx="5662526" cy="15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245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">
            <a:extLst>
              <a:ext uri="{FF2B5EF4-FFF2-40B4-BE49-F238E27FC236}">
                <a16:creationId xmlns:a16="http://schemas.microsoft.com/office/drawing/2014/main" id="{4679796F-0794-91B5-2061-6888E3841DF7}"/>
              </a:ext>
            </a:extLst>
          </p:cNvPr>
          <p:cNvGrpSpPr/>
          <p:nvPr/>
        </p:nvGrpSpPr>
        <p:grpSpPr>
          <a:xfrm>
            <a:off x="773007" y="260805"/>
            <a:ext cx="10904376" cy="2071660"/>
            <a:chOff x="749560" y="326569"/>
            <a:chExt cx="10904376" cy="2071660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E0294BEE-5B4F-1C7E-340B-C94A2541FD90}"/>
                </a:ext>
              </a:extLst>
            </p:cNvPr>
            <p:cNvSpPr/>
            <p:nvPr/>
          </p:nvSpPr>
          <p:spPr>
            <a:xfrm>
              <a:off x="749560" y="326569"/>
              <a:ext cx="10904376" cy="2071660"/>
            </a:xfrm>
            <a:custGeom>
              <a:avLst/>
              <a:gdLst>
                <a:gd name="connsiteX0" fmla="*/ 0 w 10904376"/>
                <a:gd name="connsiteY0" fmla="*/ 502626 h 2071660"/>
                <a:gd name="connsiteX1" fmla="*/ 502626 w 10904376"/>
                <a:gd name="connsiteY1" fmla="*/ 0 h 2071660"/>
                <a:gd name="connsiteX2" fmla="*/ 10401750 w 10904376"/>
                <a:gd name="connsiteY2" fmla="*/ 0 h 2071660"/>
                <a:gd name="connsiteX3" fmla="*/ 10904376 w 10904376"/>
                <a:gd name="connsiteY3" fmla="*/ 502626 h 2071660"/>
                <a:gd name="connsiteX4" fmla="*/ 10904376 w 10904376"/>
                <a:gd name="connsiteY4" fmla="*/ 1569034 h 2071660"/>
                <a:gd name="connsiteX5" fmla="*/ 10401750 w 10904376"/>
                <a:gd name="connsiteY5" fmla="*/ 2071660 h 2071660"/>
                <a:gd name="connsiteX6" fmla="*/ 502626 w 10904376"/>
                <a:gd name="connsiteY6" fmla="*/ 2071660 h 2071660"/>
                <a:gd name="connsiteX7" fmla="*/ 0 w 10904376"/>
                <a:gd name="connsiteY7" fmla="*/ 1569034 h 2071660"/>
                <a:gd name="connsiteX8" fmla="*/ 0 w 10904376"/>
                <a:gd name="connsiteY8" fmla="*/ 502626 h 207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04376" h="2071660" fill="none" extrusionOk="0">
                  <a:moveTo>
                    <a:pt x="0" y="502626"/>
                  </a:moveTo>
                  <a:cubicBezTo>
                    <a:pt x="-48393" y="201852"/>
                    <a:pt x="195302" y="41280"/>
                    <a:pt x="502626" y="0"/>
                  </a:cubicBezTo>
                  <a:cubicBezTo>
                    <a:pt x="2760708" y="-100961"/>
                    <a:pt x="6589928" y="-37400"/>
                    <a:pt x="10401750" y="0"/>
                  </a:cubicBezTo>
                  <a:cubicBezTo>
                    <a:pt x="10680042" y="-19701"/>
                    <a:pt x="10928357" y="191064"/>
                    <a:pt x="10904376" y="502626"/>
                  </a:cubicBezTo>
                  <a:cubicBezTo>
                    <a:pt x="10976960" y="686279"/>
                    <a:pt x="10821704" y="1234805"/>
                    <a:pt x="10904376" y="1569034"/>
                  </a:cubicBezTo>
                  <a:cubicBezTo>
                    <a:pt x="10854588" y="1838559"/>
                    <a:pt x="10681122" y="2077237"/>
                    <a:pt x="10401750" y="2071660"/>
                  </a:cubicBezTo>
                  <a:cubicBezTo>
                    <a:pt x="7584848" y="1930617"/>
                    <a:pt x="2359315" y="1916317"/>
                    <a:pt x="502626" y="2071660"/>
                  </a:cubicBezTo>
                  <a:cubicBezTo>
                    <a:pt x="268408" y="2060953"/>
                    <a:pt x="-38721" y="1849980"/>
                    <a:pt x="0" y="1569034"/>
                  </a:cubicBezTo>
                  <a:cubicBezTo>
                    <a:pt x="-26336" y="1415986"/>
                    <a:pt x="-24375" y="885144"/>
                    <a:pt x="0" y="502626"/>
                  </a:cubicBezTo>
                  <a:close/>
                </a:path>
                <a:path w="10904376" h="2071660" stroke="0" extrusionOk="0">
                  <a:moveTo>
                    <a:pt x="0" y="502626"/>
                  </a:moveTo>
                  <a:cubicBezTo>
                    <a:pt x="36541" y="211472"/>
                    <a:pt x="236271" y="-9407"/>
                    <a:pt x="502626" y="0"/>
                  </a:cubicBezTo>
                  <a:cubicBezTo>
                    <a:pt x="5303605" y="-89813"/>
                    <a:pt x="9109362" y="-8887"/>
                    <a:pt x="10401750" y="0"/>
                  </a:cubicBezTo>
                  <a:cubicBezTo>
                    <a:pt x="10658571" y="-46324"/>
                    <a:pt x="10894515" y="214402"/>
                    <a:pt x="10904376" y="502626"/>
                  </a:cubicBezTo>
                  <a:cubicBezTo>
                    <a:pt x="10945458" y="1002987"/>
                    <a:pt x="10865204" y="1206486"/>
                    <a:pt x="10904376" y="1569034"/>
                  </a:cubicBezTo>
                  <a:cubicBezTo>
                    <a:pt x="10919321" y="1847006"/>
                    <a:pt x="10657442" y="2025703"/>
                    <a:pt x="10401750" y="2071660"/>
                  </a:cubicBezTo>
                  <a:cubicBezTo>
                    <a:pt x="7025694" y="1947138"/>
                    <a:pt x="2855296" y="1915587"/>
                    <a:pt x="502626" y="2071660"/>
                  </a:cubicBezTo>
                  <a:cubicBezTo>
                    <a:pt x="255639" y="2051474"/>
                    <a:pt x="16364" y="1871761"/>
                    <a:pt x="0" y="1569034"/>
                  </a:cubicBezTo>
                  <a:cubicBezTo>
                    <a:pt x="34203" y="1456161"/>
                    <a:pt x="7019" y="751460"/>
                    <a:pt x="0" y="502626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</a:pPr>
              <a:endParaRPr lang="en-US" sz="3200" dirty="0">
                <a:solidFill>
                  <a:prstClr val="white"/>
                </a:solidFill>
                <a:latin typeface="iCiel Cadena" panose="02000503000000020004" pitchFamily="50" charset="0"/>
                <a:sym typeface="Arial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1CDBEF90-CE8A-152E-A4C5-50FF51A2876A}"/>
                </a:ext>
              </a:extLst>
            </p:cNvPr>
            <p:cNvSpPr txBox="1"/>
            <p:nvPr/>
          </p:nvSpPr>
          <p:spPr>
            <a:xfrm>
              <a:off x="1502908" y="352153"/>
              <a:ext cx="9914763" cy="1806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>
                <a:lnSpc>
                  <a:spcPct val="120000"/>
                </a:lnSpc>
              </a:pP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Em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đồng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tình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hay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không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đồng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tình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với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hành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vi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nào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sau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đây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?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Vì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sao</a:t>
              </a:r>
              <a:r>
                <a:rPr lang="en-US" sz="48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4800" b="1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874D9BD3-9331-039D-B01C-5874383B2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3" y="531526"/>
            <a:ext cx="1530220" cy="1530220"/>
          </a:xfrm>
          <a:prstGeom prst="rect">
            <a:avLst/>
          </a:prstGeom>
        </p:spPr>
      </p:pic>
      <p:pic>
        <p:nvPicPr>
          <p:cNvPr id="12" name="Hình ảnh 11" descr="Ảnh có chứa trong nhà, đồ chơi, tối, búp bê&#10;&#10;Mô tả được tạo tự động">
            <a:extLst>
              <a:ext uri="{FF2B5EF4-FFF2-40B4-BE49-F238E27FC236}">
                <a16:creationId xmlns:a16="http://schemas.microsoft.com/office/drawing/2014/main" id="{DF80E39A-AEB9-E4F3-A833-BB0EAE9EA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254" y="2671054"/>
            <a:ext cx="2940189" cy="2770740"/>
          </a:xfrm>
          <a:prstGeom prst="rect">
            <a:avLst/>
          </a:prstGeom>
        </p:spPr>
      </p:pic>
      <p:sp>
        <p:nvSpPr>
          <p:cNvPr id="50" name="C">
            <a:extLst>
              <a:ext uri="{FF2B5EF4-FFF2-40B4-BE49-F238E27FC236}">
                <a16:creationId xmlns:a16="http://schemas.microsoft.com/office/drawing/2014/main" id="{543C40E6-0552-1B6A-3392-9DA164EF30BD}"/>
              </a:ext>
            </a:extLst>
          </p:cNvPr>
          <p:cNvSpPr/>
          <p:nvPr/>
        </p:nvSpPr>
        <p:spPr>
          <a:xfrm>
            <a:off x="6996519" y="5651042"/>
            <a:ext cx="4189157" cy="925359"/>
          </a:xfrm>
          <a:prstGeom prst="roundRect">
            <a:avLst>
              <a:gd name="adj" fmla="val 21241"/>
            </a:avLst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Không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Calibri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  <a:sym typeface="Arial"/>
              </a:rPr>
              <a:t>tình</a:t>
            </a:r>
            <a:endParaRPr lang="en-US" sz="4000" b="1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E5C6251-BBAA-B238-5446-EEE48DA49335}"/>
              </a:ext>
            </a:extLst>
          </p:cNvPr>
          <p:cNvGrpSpPr/>
          <p:nvPr/>
        </p:nvGrpSpPr>
        <p:grpSpPr>
          <a:xfrm flipH="1">
            <a:off x="5558583" y="2671055"/>
            <a:ext cx="4439528" cy="2373544"/>
            <a:chOff x="3734095" y="2883282"/>
            <a:chExt cx="3371850" cy="1519632"/>
          </a:xfrm>
        </p:grpSpPr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3B67E9B1-3985-F928-BF62-C88A40BC27F4}"/>
                </a:ext>
              </a:extLst>
            </p:cNvPr>
            <p:cNvSpPr/>
            <p:nvPr/>
          </p:nvSpPr>
          <p:spPr>
            <a:xfrm>
              <a:off x="3734095" y="2883282"/>
              <a:ext cx="3371850" cy="1519632"/>
            </a:xfrm>
            <a:prstGeom prst="wedgeEllipseCallout">
              <a:avLst>
                <a:gd name="adj1" fmla="val -36715"/>
                <a:gd name="adj2" fmla="val 49504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black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A92A2432-649F-8FDD-A2AB-B1546B998BC5}"/>
                </a:ext>
              </a:extLst>
            </p:cNvPr>
            <p:cNvSpPr txBox="1"/>
            <p:nvPr/>
          </p:nvSpPr>
          <p:spPr>
            <a:xfrm>
              <a:off x="3798835" y="3018213"/>
              <a:ext cx="3242367" cy="1320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hàng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ngang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sát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mép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482F3CF-1242-1570-2ADD-C08F08BC70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256" r="14690" b="26442"/>
          <a:stretch/>
        </p:blipFill>
        <p:spPr>
          <a:xfrm>
            <a:off x="1249703" y="2852151"/>
            <a:ext cx="3674191" cy="3531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5E0B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31659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97531E-6 L 0.13438 0.158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6">
            <a:extLst>
              <a:ext uri="{FF2B5EF4-FFF2-40B4-BE49-F238E27FC236}">
                <a16:creationId xmlns:a16="http://schemas.microsoft.com/office/drawing/2014/main" id="{AEA97CA6-5CD1-49B8-8F1F-EDEDF1377F3F}"/>
              </a:ext>
            </a:extLst>
          </p:cNvPr>
          <p:cNvGrpSpPr/>
          <p:nvPr/>
        </p:nvGrpSpPr>
        <p:grpSpPr>
          <a:xfrm>
            <a:off x="1556898" y="2467150"/>
            <a:ext cx="8385388" cy="1851124"/>
            <a:chOff x="1621245" y="1630627"/>
            <a:chExt cx="5606867" cy="1388343"/>
          </a:xfrm>
        </p:grpSpPr>
        <p:sp>
          <p:nvSpPr>
            <p:cNvPr id="10" name="Hộp Văn bản 1">
              <a:extLst>
                <a:ext uri="{FF2B5EF4-FFF2-40B4-BE49-F238E27FC236}">
                  <a16:creationId xmlns:a16="http://schemas.microsoft.com/office/drawing/2014/main" id="{0076C227-0352-41E4-84FE-858F81F61283}"/>
                </a:ext>
              </a:extLst>
            </p:cNvPr>
            <p:cNvSpPr txBox="1"/>
            <p:nvPr/>
          </p:nvSpPr>
          <p:spPr>
            <a:xfrm rot="20775134">
              <a:off x="1621245" y="1756021"/>
              <a:ext cx="3425371" cy="126294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800000"/>
                </a:avLst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10666" b="1" kern="0" spc="800" dirty="0">
                  <a:solidFill>
                    <a:srgbClr val="FFB4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  <a:sym typeface="Arial"/>
                </a:rPr>
                <a:t>VẬN</a:t>
              </a:r>
              <a:endParaRPr lang="en-US" sz="10666" b="1" kern="0" spc="800" dirty="0">
                <a:solidFill>
                  <a:srgbClr val="FFB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02710A50-2A49-4333-8334-832125259F04}"/>
                </a:ext>
              </a:extLst>
            </p:cNvPr>
            <p:cNvSpPr txBox="1"/>
            <p:nvPr/>
          </p:nvSpPr>
          <p:spPr>
            <a:xfrm rot="1138850">
              <a:off x="4572000" y="1630627"/>
              <a:ext cx="2656112" cy="113797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10666" b="1" kern="0" spc="800" dirty="0">
                  <a:solidFill>
                    <a:srgbClr val="FFB4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  <a:sym typeface="Arial"/>
                </a:rPr>
                <a:t>DỤNG</a:t>
              </a:r>
              <a:endParaRPr lang="en-US" sz="10666" b="1" kern="0" spc="800" dirty="0">
                <a:solidFill>
                  <a:srgbClr val="FFB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78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E947002-069C-7843-5EAD-F6549109BB50}"/>
              </a:ext>
            </a:extLst>
          </p:cNvPr>
          <p:cNvGrpSpPr/>
          <p:nvPr/>
        </p:nvGrpSpPr>
        <p:grpSpPr>
          <a:xfrm>
            <a:off x="773007" y="260805"/>
            <a:ext cx="10904376" cy="1520370"/>
            <a:chOff x="749560" y="326569"/>
            <a:chExt cx="10904376" cy="1520370"/>
          </a:xfrm>
        </p:grpSpPr>
        <p:sp>
          <p:nvSpPr>
            <p:cNvPr id="6" name="Rectangle: Rounded Corners 9">
              <a:extLst>
                <a:ext uri="{FF2B5EF4-FFF2-40B4-BE49-F238E27FC236}">
                  <a16:creationId xmlns:a16="http://schemas.microsoft.com/office/drawing/2014/main" id="{46A1754C-BB69-BDF9-99B5-FF0317F2DAC9}"/>
                </a:ext>
              </a:extLst>
            </p:cNvPr>
            <p:cNvSpPr/>
            <p:nvPr/>
          </p:nvSpPr>
          <p:spPr>
            <a:xfrm>
              <a:off x="749560" y="326569"/>
              <a:ext cx="10904376" cy="1520370"/>
            </a:xfrm>
            <a:custGeom>
              <a:avLst/>
              <a:gdLst>
                <a:gd name="connsiteX0" fmla="*/ 0 w 10904376"/>
                <a:gd name="connsiteY0" fmla="*/ 368872 h 1520370"/>
                <a:gd name="connsiteX1" fmla="*/ 368872 w 10904376"/>
                <a:gd name="connsiteY1" fmla="*/ 0 h 1520370"/>
                <a:gd name="connsiteX2" fmla="*/ 10535504 w 10904376"/>
                <a:gd name="connsiteY2" fmla="*/ 0 h 1520370"/>
                <a:gd name="connsiteX3" fmla="*/ 10904376 w 10904376"/>
                <a:gd name="connsiteY3" fmla="*/ 368872 h 1520370"/>
                <a:gd name="connsiteX4" fmla="*/ 10904376 w 10904376"/>
                <a:gd name="connsiteY4" fmla="*/ 1151498 h 1520370"/>
                <a:gd name="connsiteX5" fmla="*/ 10535504 w 10904376"/>
                <a:gd name="connsiteY5" fmla="*/ 1520370 h 1520370"/>
                <a:gd name="connsiteX6" fmla="*/ 368872 w 10904376"/>
                <a:gd name="connsiteY6" fmla="*/ 1520370 h 1520370"/>
                <a:gd name="connsiteX7" fmla="*/ 0 w 10904376"/>
                <a:gd name="connsiteY7" fmla="*/ 1151498 h 1520370"/>
                <a:gd name="connsiteX8" fmla="*/ 0 w 10904376"/>
                <a:gd name="connsiteY8" fmla="*/ 368872 h 152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04376" h="1520370" fill="none" extrusionOk="0">
                  <a:moveTo>
                    <a:pt x="0" y="368872"/>
                  </a:moveTo>
                  <a:cubicBezTo>
                    <a:pt x="-33154" y="149269"/>
                    <a:pt x="155948" y="12777"/>
                    <a:pt x="368872" y="0"/>
                  </a:cubicBezTo>
                  <a:cubicBezTo>
                    <a:pt x="2768691" y="-100961"/>
                    <a:pt x="6809789" y="-37400"/>
                    <a:pt x="10535504" y="0"/>
                  </a:cubicBezTo>
                  <a:cubicBezTo>
                    <a:pt x="10739427" y="-5676"/>
                    <a:pt x="10923364" y="138254"/>
                    <a:pt x="10904376" y="368872"/>
                  </a:cubicBezTo>
                  <a:cubicBezTo>
                    <a:pt x="10969484" y="570238"/>
                    <a:pt x="10893312" y="816878"/>
                    <a:pt x="10904376" y="1151498"/>
                  </a:cubicBezTo>
                  <a:cubicBezTo>
                    <a:pt x="10882326" y="1351647"/>
                    <a:pt x="10746557" y="1543357"/>
                    <a:pt x="10535504" y="1520370"/>
                  </a:cubicBezTo>
                  <a:cubicBezTo>
                    <a:pt x="9076506" y="1379327"/>
                    <a:pt x="2023936" y="1365027"/>
                    <a:pt x="368872" y="1520370"/>
                  </a:cubicBezTo>
                  <a:cubicBezTo>
                    <a:pt x="185909" y="1515246"/>
                    <a:pt x="-31951" y="1357987"/>
                    <a:pt x="0" y="1151498"/>
                  </a:cubicBezTo>
                  <a:cubicBezTo>
                    <a:pt x="-57615" y="992192"/>
                    <a:pt x="68044" y="685642"/>
                    <a:pt x="0" y="368872"/>
                  </a:cubicBezTo>
                  <a:close/>
                </a:path>
                <a:path w="10904376" h="1520370" stroke="0" extrusionOk="0">
                  <a:moveTo>
                    <a:pt x="0" y="368872"/>
                  </a:moveTo>
                  <a:cubicBezTo>
                    <a:pt x="3253" y="163943"/>
                    <a:pt x="168428" y="-2744"/>
                    <a:pt x="368872" y="0"/>
                  </a:cubicBezTo>
                  <a:cubicBezTo>
                    <a:pt x="5423381" y="-89813"/>
                    <a:pt x="7936052" y="-8887"/>
                    <a:pt x="10535504" y="0"/>
                  </a:cubicBezTo>
                  <a:cubicBezTo>
                    <a:pt x="10724221" y="-33463"/>
                    <a:pt x="10901449" y="161994"/>
                    <a:pt x="10904376" y="368872"/>
                  </a:cubicBezTo>
                  <a:cubicBezTo>
                    <a:pt x="10884172" y="655634"/>
                    <a:pt x="10937801" y="924511"/>
                    <a:pt x="10904376" y="1151498"/>
                  </a:cubicBezTo>
                  <a:cubicBezTo>
                    <a:pt x="10940320" y="1356132"/>
                    <a:pt x="10734479" y="1510410"/>
                    <a:pt x="10535504" y="1520370"/>
                  </a:cubicBezTo>
                  <a:cubicBezTo>
                    <a:pt x="9374443" y="1395848"/>
                    <a:pt x="1989690" y="1364297"/>
                    <a:pt x="368872" y="1520370"/>
                  </a:cubicBezTo>
                  <a:cubicBezTo>
                    <a:pt x="197151" y="1499263"/>
                    <a:pt x="6638" y="1365416"/>
                    <a:pt x="0" y="1151498"/>
                  </a:cubicBezTo>
                  <a:cubicBezTo>
                    <a:pt x="-17055" y="1021543"/>
                    <a:pt x="-30581" y="668836"/>
                    <a:pt x="0" y="368872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</a:pPr>
              <a:endParaRPr lang="en-US" sz="3200" dirty="0">
                <a:solidFill>
                  <a:prstClr val="white"/>
                </a:solidFill>
                <a:latin typeface="iCiel Cadena" panose="02000503000000020004" pitchFamily="50" charset="0"/>
                <a:sym typeface="Arial"/>
              </a:endParaRP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9C2F1A3A-FF22-9119-75A2-D58DD737B5AD}"/>
                </a:ext>
              </a:extLst>
            </p:cNvPr>
            <p:cNvSpPr txBox="1"/>
            <p:nvPr/>
          </p:nvSpPr>
          <p:spPr>
            <a:xfrm>
              <a:off x="1502908" y="352153"/>
              <a:ext cx="991476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lưu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ý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gì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để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đảm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bảo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học</a:t>
              </a:r>
              <a:endPara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id="{821D86AD-3936-CF1F-CC90-C0F849D32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03" y="150526"/>
            <a:ext cx="1428822" cy="1428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52030-1A11-0AA5-F2E6-535450609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1809750"/>
            <a:ext cx="5153025" cy="2400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AD1992-1488-4FD2-FAAB-C085D472E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825" y="1771650"/>
            <a:ext cx="3314700" cy="2476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D12320-4D89-ECA5-D648-81B2F2D9F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749" y="4255712"/>
            <a:ext cx="4981575" cy="2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1" y="185859"/>
            <a:ext cx="2636839" cy="799963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2800" dirty="0">
                <a:solidFill>
                  <a:prstClr val="white"/>
                </a:solidFill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GB" sz="4800" b="1" dirty="0" err="1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Bắt</a:t>
              </a:r>
              <a:r>
                <a:rPr lang="en-GB" sz="4800" b="1" dirty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4800" b="1" dirty="0" err="1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đầu</a:t>
              </a:r>
              <a:endParaRPr lang="en-GB" sz="4800" b="1" dirty="0">
                <a:solidFill>
                  <a:prstClr val="white"/>
                </a:solidFill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464234" y="166822"/>
            <a:ext cx="2636839" cy="799963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 sz="2800" dirty="0">
                <a:solidFill>
                  <a:prstClr val="white"/>
                </a:solidFill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GB" sz="4800" b="1" dirty="0" err="1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Kết</a:t>
              </a:r>
              <a:r>
                <a:rPr lang="en-GB" sz="4800" b="1" dirty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4800" b="1" dirty="0" err="1">
                  <a:solidFill>
                    <a:prstClr val="white"/>
                  </a:solidFill>
                  <a:cs typeface="Arial" panose="020B0604020202020204" pitchFamily="34" charset="0"/>
                  <a:sym typeface="Arial"/>
                </a:rPr>
                <a:t>thúc</a:t>
              </a:r>
              <a:endParaRPr lang="en-GB" sz="4800" b="1" dirty="0">
                <a:solidFill>
                  <a:prstClr val="white"/>
                </a:solidFill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1" y="1176728"/>
            <a:ext cx="4922839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9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9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6" y="1633930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40" y="1881579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4" y="1860941"/>
            <a:ext cx="909639" cy="1111251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9" y="2343542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6" y="2189554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1" y="1349767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2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6" y="1589479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90" y="5628079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90" y="5628079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5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5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2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1" cy="383063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1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1" y="2157805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7"/>
            <a:ext cx="4221163" cy="4222751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9" cy="566739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3625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+mn-lt"/>
                  <a:cs typeface="Arial"/>
                  <a:sym typeface="Arial"/>
                </a:rPr>
                <a:t>5</a:t>
              </a:r>
              <a:endParaRPr lang="en-US" altLang="en-US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2"/>
            <a:ext cx="20639" cy="12223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9" y="3272229"/>
            <a:ext cx="46039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3951475" y="3437373"/>
            <a:ext cx="585788" cy="700043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625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+mn-lt"/>
                  <a:cs typeface="Arial"/>
                  <a:sym typeface="Arial"/>
                </a:rPr>
                <a:t>1</a:t>
              </a:r>
              <a:endParaRPr lang="en-US" altLang="en-US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1" cy="222251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7" cy="577851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3625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+mn-lt"/>
                  <a:cs typeface="Arial"/>
                  <a:sym typeface="Arial"/>
                </a:rPr>
                <a:t>2</a:t>
              </a:r>
              <a:endParaRPr lang="en-US" altLang="en-US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4" y="2859479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1" cy="13493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217614" y="4827980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2555876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931755" y="3389704"/>
            <a:ext cx="571500" cy="622533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3625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+mn-lt"/>
                  <a:cs typeface="Arial"/>
                  <a:sym typeface="Arial"/>
                </a:rPr>
                <a:t>4</a:t>
              </a:r>
              <a:endParaRPr lang="en-US" altLang="en-US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496946" y="5157862"/>
            <a:ext cx="569913" cy="568325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GB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3625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+mn-lt"/>
                  <a:cs typeface="Arial"/>
                  <a:sym typeface="Arial"/>
                </a:rPr>
                <a:t>3</a:t>
              </a:r>
              <a:endParaRPr lang="en-US" altLang="en-US" dirty="0">
                <a:solidFill>
                  <a:prstClr val="black"/>
                </a:solidFill>
                <a:latin typeface="+mn-lt"/>
                <a:cs typeface="Arial"/>
                <a:sym typeface="Arial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8"/>
            <a:ext cx="273051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5" y="4104079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5" y="1302141"/>
            <a:ext cx="377825" cy="32385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9" y="1218003"/>
            <a:ext cx="379413" cy="32543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9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7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6" y="1176729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4" y="1371992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4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9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8030917" y="185859"/>
            <a:ext cx="266431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GB" sz="2800" dirty="0">
                <a:solidFill>
                  <a:prstClr val="white"/>
                </a:solidFill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914377"/>
            <a:r>
              <a:rPr lang="en-GB" sz="4800" dirty="0">
                <a:solidFill>
                  <a:prstClr val="white"/>
                </a:solidFill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5922961" y="269201"/>
            <a:ext cx="632460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5776130" y="2380054"/>
            <a:ext cx="6853345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66D8CD48-C2D0-8752-0EE2-B8DCD2FB0FB3}"/>
              </a:ext>
            </a:extLst>
          </p:cNvPr>
          <p:cNvSpPr txBox="1"/>
          <p:nvPr/>
        </p:nvSpPr>
        <p:spPr>
          <a:xfrm>
            <a:off x="5492754" y="193487"/>
            <a:ext cx="58922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8000" b="1" kern="0" spc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8000" b="1" kern="0" spc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000" b="1" kern="0" spc="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luận</a:t>
            </a:r>
            <a:endParaRPr lang="en-US" sz="8000" b="1" kern="0" spc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052030-1A11-0AA5-F2E6-535450609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3" y="2305050"/>
            <a:ext cx="5193922" cy="24193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8362089-3884-41F8-995E-4C6431F32E21}"/>
              </a:ext>
            </a:extLst>
          </p:cNvPr>
          <p:cNvGrpSpPr/>
          <p:nvPr/>
        </p:nvGrpSpPr>
        <p:grpSpPr>
          <a:xfrm>
            <a:off x="5124449" y="301402"/>
            <a:ext cx="6124575" cy="5546948"/>
            <a:chOff x="6834011" y="1330036"/>
            <a:chExt cx="5255448" cy="552796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92F850F-6DA8-6B10-5370-41B826753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9607B7-9C5A-BE33-04C5-8F1939B0BBEF}"/>
                </a:ext>
              </a:extLst>
            </p:cNvPr>
            <p:cNvSpPr txBox="1"/>
            <p:nvPr/>
          </p:nvSpPr>
          <p:spPr>
            <a:xfrm>
              <a:off x="8249032" y="4323135"/>
              <a:ext cx="3840427" cy="2055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/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khi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đi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học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không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nên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dàn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hàng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ngang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và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đi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giữa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đường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như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vậy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rất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nguy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/>
                </a:rPr>
                <a:t>hiểm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840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362089-3884-41F8-995E-4C6431F32E21}"/>
              </a:ext>
            </a:extLst>
          </p:cNvPr>
          <p:cNvGrpSpPr/>
          <p:nvPr/>
        </p:nvGrpSpPr>
        <p:grpSpPr>
          <a:xfrm>
            <a:off x="5124449" y="301402"/>
            <a:ext cx="6124575" cy="5546948"/>
            <a:chOff x="6834011" y="1330036"/>
            <a:chExt cx="5255448" cy="552796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92F850F-6DA8-6B10-5370-41B826753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9607B7-9C5A-BE33-04C5-8F1939B0BBEF}"/>
                </a:ext>
              </a:extLst>
            </p:cNvPr>
            <p:cNvSpPr txBox="1"/>
            <p:nvPr/>
          </p:nvSpPr>
          <p:spPr>
            <a:xfrm>
              <a:off x="8183645" y="4218719"/>
              <a:ext cx="3840427" cy="2545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sang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phương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người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bộ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0B422D6-5A14-59FA-3106-4E800331F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1752600"/>
            <a:ext cx="4742571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9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362089-3884-41F8-995E-4C6431F32E21}"/>
              </a:ext>
            </a:extLst>
          </p:cNvPr>
          <p:cNvGrpSpPr/>
          <p:nvPr/>
        </p:nvGrpSpPr>
        <p:grpSpPr>
          <a:xfrm>
            <a:off x="5124449" y="301402"/>
            <a:ext cx="6124575" cy="5546948"/>
            <a:chOff x="6834011" y="1330036"/>
            <a:chExt cx="5255448" cy="5527964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92F850F-6DA8-6B10-5370-41B826753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9607B7-9C5A-BE33-04C5-8F1939B0BBEF}"/>
                </a:ext>
              </a:extLst>
            </p:cNvPr>
            <p:cNvSpPr txBox="1"/>
            <p:nvPr/>
          </p:nvSpPr>
          <p:spPr>
            <a:xfrm>
              <a:off x="8183645" y="4218719"/>
              <a:ext cx="3840427" cy="2545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qua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chảy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A59097F-2193-A089-899F-48171E6EF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" y="2522162"/>
            <a:ext cx="4981575" cy="2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8CBC8356-3C28-D08F-CF49-839BC19E83CA}"/>
              </a:ext>
            </a:extLst>
          </p:cNvPr>
          <p:cNvGrpSpPr/>
          <p:nvPr/>
        </p:nvGrpSpPr>
        <p:grpSpPr>
          <a:xfrm>
            <a:off x="1560399" y="890531"/>
            <a:ext cx="9350767" cy="3740002"/>
            <a:chOff x="662299" y="744098"/>
            <a:chExt cx="7013075" cy="2805002"/>
          </a:xfrm>
        </p:grpSpPr>
        <p:sp>
          <p:nvSpPr>
            <p:cNvPr id="5877" name="Google Shape;5877;p74"/>
            <p:cNvSpPr/>
            <p:nvPr/>
          </p:nvSpPr>
          <p:spPr>
            <a:xfrm>
              <a:off x="662299" y="744098"/>
              <a:ext cx="7013075" cy="2805002"/>
            </a:xfrm>
            <a:prstGeom prst="flowChartPunchedCar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2655CF4B-C65E-03C8-937F-0FAD6647F058}"/>
                </a:ext>
              </a:extLst>
            </p:cNvPr>
            <p:cNvSpPr txBox="1"/>
            <p:nvPr/>
          </p:nvSpPr>
          <p:spPr>
            <a:xfrm>
              <a:off x="744995" y="1312544"/>
              <a:ext cx="6719429" cy="1382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</a:pP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Kể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với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bố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mẹ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,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anh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chị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về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đèn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tín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hiệu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và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biển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báo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giao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thông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đã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effectLst/>
                  <a:ea typeface="SimSun" panose="02010600030101010101" pitchFamily="2" charset="-122"/>
                </a:rPr>
                <a:t>học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effectLst/>
                <a:ea typeface="SimSun" panose="02010600030101010101" pitchFamily="2" charset="-122"/>
              </a:endParaRPr>
            </a:p>
          </p:txBody>
        </p:sp>
      </p:grpSp>
      <p:sp>
        <p:nvSpPr>
          <p:cNvPr id="5894" name="Google Shape;5894;p74"/>
          <p:cNvSpPr/>
          <p:nvPr/>
        </p:nvSpPr>
        <p:spPr>
          <a:xfrm>
            <a:off x="10158426" y="1334133"/>
            <a:ext cx="486340" cy="44360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5" name="Google Shape;5895;p74"/>
          <p:cNvSpPr/>
          <p:nvPr/>
        </p:nvSpPr>
        <p:spPr>
          <a:xfrm>
            <a:off x="8925129" y="539149"/>
            <a:ext cx="486340" cy="44360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6" name="Google Shape;5896;p74"/>
          <p:cNvSpPr/>
          <p:nvPr/>
        </p:nvSpPr>
        <p:spPr>
          <a:xfrm>
            <a:off x="3266874" y="629724"/>
            <a:ext cx="486340" cy="44360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97" name="Google Shape;5897;p74"/>
          <p:cNvSpPr/>
          <p:nvPr/>
        </p:nvSpPr>
        <p:spPr>
          <a:xfrm>
            <a:off x="5246717" y="4447737"/>
            <a:ext cx="486340" cy="44360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Hộp Văn bản 99">
            <a:extLst>
              <a:ext uri="{FF2B5EF4-FFF2-40B4-BE49-F238E27FC236}">
                <a16:creationId xmlns:a16="http://schemas.microsoft.com/office/drawing/2014/main" id="{F5A6FFCC-D993-479F-8B1C-61E1D5E0B807}"/>
              </a:ext>
            </a:extLst>
          </p:cNvPr>
          <p:cNvSpPr txBox="1"/>
          <p:nvPr/>
        </p:nvSpPr>
        <p:spPr>
          <a:xfrm>
            <a:off x="-180363" y="-20155"/>
            <a:ext cx="585893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867" b="1" kern="0" spc="800" dirty="0" err="1">
                <a:solidFill>
                  <a:srgbClr val="01A09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5867" b="1" kern="0" spc="800" dirty="0">
                <a:solidFill>
                  <a:srgbClr val="01A09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867" b="1" kern="0" spc="800" dirty="0" err="1">
                <a:solidFill>
                  <a:srgbClr val="01A09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Arial"/>
              </a:rPr>
              <a:t>nhà</a:t>
            </a:r>
            <a:endParaRPr lang="en-US" sz="5867" b="1" kern="0" spc="800" dirty="0">
              <a:solidFill>
                <a:srgbClr val="01A09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4" grpId="0" animBg="1"/>
      <p:bldP spid="5895" grpId="0" animBg="1"/>
      <p:bldP spid="5896" grpId="0" animBg="1"/>
      <p:bldP spid="5897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FBE94A-D98F-CDCB-21FE-54B62E17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702" y="913547"/>
            <a:ext cx="7998645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6C92C1C9-41A3-7D74-192D-C855F6D00604}"/>
              </a:ext>
            </a:extLst>
          </p:cNvPr>
          <p:cNvGrpSpPr/>
          <p:nvPr/>
        </p:nvGrpSpPr>
        <p:grpSpPr>
          <a:xfrm>
            <a:off x="457200" y="922009"/>
            <a:ext cx="11363325" cy="4149049"/>
            <a:chOff x="354819" y="826071"/>
            <a:chExt cx="8052581" cy="817822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D634F29B-8BD2-8006-E5EF-0F7CE82EFD48}"/>
                </a:ext>
              </a:extLst>
            </p:cNvPr>
            <p:cNvSpPr/>
            <p:nvPr/>
          </p:nvSpPr>
          <p:spPr>
            <a:xfrm>
              <a:off x="354819" y="826071"/>
              <a:ext cx="8052581" cy="817822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6D0708FE-F7B4-E87A-7899-6E69A277CE64}"/>
                </a:ext>
              </a:extLst>
            </p:cNvPr>
            <p:cNvSpPr txBox="1"/>
            <p:nvPr/>
          </p:nvSpPr>
          <p:spPr>
            <a:xfrm>
              <a:off x="643563" y="945032"/>
              <a:ext cx="7581591" cy="552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huống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nguy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hiểm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rủi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xảy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biển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tắc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an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đèn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đèn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endPara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42900" marR="0" indent="-342900" algn="just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tắc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an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giao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nhở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mọi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id="{A2482DA1-3F90-AECD-D9BB-274E7642367B}"/>
                </a:ext>
              </a:extLst>
            </p:cNvPr>
            <p:cNvSpPr/>
            <p:nvPr/>
          </p:nvSpPr>
          <p:spPr>
            <a:xfrm>
              <a:off x="467872" y="897126"/>
              <a:ext cx="7826473" cy="683789"/>
            </a:xfrm>
            <a:custGeom>
              <a:avLst/>
              <a:gdLst>
                <a:gd name="connsiteX0" fmla="*/ 0 w 7826473"/>
                <a:gd name="connsiteY0" fmla="*/ 113967 h 683789"/>
                <a:gd name="connsiteX1" fmla="*/ 113967 w 7826473"/>
                <a:gd name="connsiteY1" fmla="*/ 0 h 683789"/>
                <a:gd name="connsiteX2" fmla="*/ 652772 w 7826473"/>
                <a:gd name="connsiteY2" fmla="*/ 0 h 683789"/>
                <a:gd name="connsiteX3" fmla="*/ 1495520 w 7826473"/>
                <a:gd name="connsiteY3" fmla="*/ 0 h 683789"/>
                <a:gd name="connsiteX4" fmla="*/ 2186296 w 7826473"/>
                <a:gd name="connsiteY4" fmla="*/ 0 h 683789"/>
                <a:gd name="connsiteX5" fmla="*/ 3029043 w 7826473"/>
                <a:gd name="connsiteY5" fmla="*/ 0 h 683789"/>
                <a:gd name="connsiteX6" fmla="*/ 3491863 w 7826473"/>
                <a:gd name="connsiteY6" fmla="*/ 0 h 683789"/>
                <a:gd name="connsiteX7" fmla="*/ 4182639 w 7826473"/>
                <a:gd name="connsiteY7" fmla="*/ 0 h 683789"/>
                <a:gd name="connsiteX8" fmla="*/ 4949401 w 7826473"/>
                <a:gd name="connsiteY8" fmla="*/ 0 h 683789"/>
                <a:gd name="connsiteX9" fmla="*/ 5716163 w 7826473"/>
                <a:gd name="connsiteY9" fmla="*/ 0 h 683789"/>
                <a:gd name="connsiteX10" fmla="*/ 6178983 w 7826473"/>
                <a:gd name="connsiteY10" fmla="*/ 0 h 683789"/>
                <a:gd name="connsiteX11" fmla="*/ 6945744 w 7826473"/>
                <a:gd name="connsiteY11" fmla="*/ 0 h 683789"/>
                <a:gd name="connsiteX12" fmla="*/ 7712506 w 7826473"/>
                <a:gd name="connsiteY12" fmla="*/ 0 h 683789"/>
                <a:gd name="connsiteX13" fmla="*/ 7826473 w 7826473"/>
                <a:gd name="connsiteY13" fmla="*/ 113967 h 683789"/>
                <a:gd name="connsiteX14" fmla="*/ 7826473 w 7826473"/>
                <a:gd name="connsiteY14" fmla="*/ 569822 h 683789"/>
                <a:gd name="connsiteX15" fmla="*/ 7712506 w 7826473"/>
                <a:gd name="connsiteY15" fmla="*/ 683789 h 683789"/>
                <a:gd name="connsiteX16" fmla="*/ 7173701 w 7826473"/>
                <a:gd name="connsiteY16" fmla="*/ 683789 h 683789"/>
                <a:gd name="connsiteX17" fmla="*/ 6482924 w 7826473"/>
                <a:gd name="connsiteY17" fmla="*/ 683789 h 683789"/>
                <a:gd name="connsiteX18" fmla="*/ 5868133 w 7826473"/>
                <a:gd name="connsiteY18" fmla="*/ 683789 h 683789"/>
                <a:gd name="connsiteX19" fmla="*/ 5101372 w 7826473"/>
                <a:gd name="connsiteY19" fmla="*/ 683789 h 683789"/>
                <a:gd name="connsiteX20" fmla="*/ 4562566 w 7826473"/>
                <a:gd name="connsiteY20" fmla="*/ 683789 h 683789"/>
                <a:gd name="connsiteX21" fmla="*/ 4099746 w 7826473"/>
                <a:gd name="connsiteY21" fmla="*/ 683789 h 683789"/>
                <a:gd name="connsiteX22" fmla="*/ 3408970 w 7826473"/>
                <a:gd name="connsiteY22" fmla="*/ 683789 h 683789"/>
                <a:gd name="connsiteX23" fmla="*/ 2642208 w 7826473"/>
                <a:gd name="connsiteY23" fmla="*/ 683789 h 683789"/>
                <a:gd name="connsiteX24" fmla="*/ 1799461 w 7826473"/>
                <a:gd name="connsiteY24" fmla="*/ 683789 h 683789"/>
                <a:gd name="connsiteX25" fmla="*/ 1336641 w 7826473"/>
                <a:gd name="connsiteY25" fmla="*/ 683789 h 683789"/>
                <a:gd name="connsiteX26" fmla="*/ 873821 w 7826473"/>
                <a:gd name="connsiteY26" fmla="*/ 683789 h 683789"/>
                <a:gd name="connsiteX27" fmla="*/ 113967 w 7826473"/>
                <a:gd name="connsiteY27" fmla="*/ 683789 h 683789"/>
                <a:gd name="connsiteX28" fmla="*/ 0 w 7826473"/>
                <a:gd name="connsiteY28" fmla="*/ 569822 h 683789"/>
                <a:gd name="connsiteX29" fmla="*/ 0 w 7826473"/>
                <a:gd name="connsiteY29" fmla="*/ 113967 h 68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26473" h="683789" extrusionOk="0">
                  <a:moveTo>
                    <a:pt x="0" y="113967"/>
                  </a:moveTo>
                  <a:cubicBezTo>
                    <a:pt x="-676" y="55754"/>
                    <a:pt x="49320" y="547"/>
                    <a:pt x="113967" y="0"/>
                  </a:cubicBezTo>
                  <a:cubicBezTo>
                    <a:pt x="232382" y="-13046"/>
                    <a:pt x="464123" y="13813"/>
                    <a:pt x="652772" y="0"/>
                  </a:cubicBezTo>
                  <a:cubicBezTo>
                    <a:pt x="841421" y="-13813"/>
                    <a:pt x="1114601" y="-26979"/>
                    <a:pt x="1495520" y="0"/>
                  </a:cubicBezTo>
                  <a:cubicBezTo>
                    <a:pt x="1876439" y="26979"/>
                    <a:pt x="2023912" y="-23714"/>
                    <a:pt x="2186296" y="0"/>
                  </a:cubicBezTo>
                  <a:cubicBezTo>
                    <a:pt x="2348680" y="23714"/>
                    <a:pt x="2653811" y="15277"/>
                    <a:pt x="3029043" y="0"/>
                  </a:cubicBezTo>
                  <a:cubicBezTo>
                    <a:pt x="3404275" y="-15277"/>
                    <a:pt x="3295715" y="-6086"/>
                    <a:pt x="3491863" y="0"/>
                  </a:cubicBezTo>
                  <a:cubicBezTo>
                    <a:pt x="3688011" y="6086"/>
                    <a:pt x="4039319" y="19419"/>
                    <a:pt x="4182639" y="0"/>
                  </a:cubicBezTo>
                  <a:cubicBezTo>
                    <a:pt x="4325959" y="-19419"/>
                    <a:pt x="4789857" y="-19007"/>
                    <a:pt x="4949401" y="0"/>
                  </a:cubicBezTo>
                  <a:cubicBezTo>
                    <a:pt x="5108945" y="19007"/>
                    <a:pt x="5530606" y="-24805"/>
                    <a:pt x="5716163" y="0"/>
                  </a:cubicBezTo>
                  <a:cubicBezTo>
                    <a:pt x="5901720" y="24805"/>
                    <a:pt x="5955397" y="-4572"/>
                    <a:pt x="6178983" y="0"/>
                  </a:cubicBezTo>
                  <a:cubicBezTo>
                    <a:pt x="6402569" y="4572"/>
                    <a:pt x="6624274" y="6587"/>
                    <a:pt x="6945744" y="0"/>
                  </a:cubicBezTo>
                  <a:cubicBezTo>
                    <a:pt x="7267214" y="-6587"/>
                    <a:pt x="7432590" y="-35479"/>
                    <a:pt x="7712506" y="0"/>
                  </a:cubicBezTo>
                  <a:cubicBezTo>
                    <a:pt x="7765934" y="12414"/>
                    <a:pt x="7839554" y="59250"/>
                    <a:pt x="7826473" y="113967"/>
                  </a:cubicBezTo>
                  <a:cubicBezTo>
                    <a:pt x="7847200" y="245801"/>
                    <a:pt x="7823697" y="397305"/>
                    <a:pt x="7826473" y="569822"/>
                  </a:cubicBezTo>
                  <a:cubicBezTo>
                    <a:pt x="7839606" y="626852"/>
                    <a:pt x="7768305" y="674611"/>
                    <a:pt x="7712506" y="683789"/>
                  </a:cubicBezTo>
                  <a:cubicBezTo>
                    <a:pt x="7500003" y="696995"/>
                    <a:pt x="7292057" y="657303"/>
                    <a:pt x="7173701" y="683789"/>
                  </a:cubicBezTo>
                  <a:cubicBezTo>
                    <a:pt x="7055346" y="710275"/>
                    <a:pt x="6665108" y="699753"/>
                    <a:pt x="6482924" y="683789"/>
                  </a:cubicBezTo>
                  <a:cubicBezTo>
                    <a:pt x="6300740" y="667825"/>
                    <a:pt x="6155106" y="665581"/>
                    <a:pt x="5868133" y="683789"/>
                  </a:cubicBezTo>
                  <a:cubicBezTo>
                    <a:pt x="5581160" y="701997"/>
                    <a:pt x="5314495" y="653073"/>
                    <a:pt x="5101372" y="683789"/>
                  </a:cubicBezTo>
                  <a:cubicBezTo>
                    <a:pt x="4888249" y="714505"/>
                    <a:pt x="4797355" y="706589"/>
                    <a:pt x="4562566" y="683789"/>
                  </a:cubicBezTo>
                  <a:cubicBezTo>
                    <a:pt x="4327777" y="660989"/>
                    <a:pt x="4267281" y="661347"/>
                    <a:pt x="4099746" y="683789"/>
                  </a:cubicBezTo>
                  <a:cubicBezTo>
                    <a:pt x="3932211" y="706231"/>
                    <a:pt x="3588520" y="662316"/>
                    <a:pt x="3408970" y="683789"/>
                  </a:cubicBezTo>
                  <a:cubicBezTo>
                    <a:pt x="3229420" y="705262"/>
                    <a:pt x="2828928" y="675279"/>
                    <a:pt x="2642208" y="683789"/>
                  </a:cubicBezTo>
                  <a:cubicBezTo>
                    <a:pt x="2455488" y="692299"/>
                    <a:pt x="2093827" y="678636"/>
                    <a:pt x="1799461" y="683789"/>
                  </a:cubicBezTo>
                  <a:cubicBezTo>
                    <a:pt x="1505095" y="688942"/>
                    <a:pt x="1461051" y="697771"/>
                    <a:pt x="1336641" y="683789"/>
                  </a:cubicBezTo>
                  <a:cubicBezTo>
                    <a:pt x="1212231" y="669807"/>
                    <a:pt x="991588" y="692722"/>
                    <a:pt x="873821" y="683789"/>
                  </a:cubicBezTo>
                  <a:cubicBezTo>
                    <a:pt x="756054" y="674856"/>
                    <a:pt x="456079" y="712427"/>
                    <a:pt x="113967" y="683789"/>
                  </a:cubicBezTo>
                  <a:cubicBezTo>
                    <a:pt x="47819" y="684197"/>
                    <a:pt x="3666" y="617772"/>
                    <a:pt x="0" y="569822"/>
                  </a:cubicBezTo>
                  <a:cubicBezTo>
                    <a:pt x="13956" y="384539"/>
                    <a:pt x="3349" y="260876"/>
                    <a:pt x="0" y="113967"/>
                  </a:cubicBezTo>
                  <a:close/>
                </a:path>
              </a:pathLst>
            </a:custGeom>
            <a:noFill/>
            <a:ln w="28575">
              <a:solidFill>
                <a:srgbClr val="FF4375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2900699551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8531B76-9480-AAC8-3707-1CB973D47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51" y="-218381"/>
            <a:ext cx="5096698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1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455AF7F7-B3F8-20B5-A98E-A598C0B66BB6}"/>
              </a:ext>
            </a:extLst>
          </p:cNvPr>
          <p:cNvGrpSpPr/>
          <p:nvPr/>
        </p:nvGrpSpPr>
        <p:grpSpPr>
          <a:xfrm>
            <a:off x="1187620" y="320201"/>
            <a:ext cx="10736316" cy="4982585"/>
            <a:chOff x="890715" y="240150"/>
            <a:chExt cx="7773154" cy="3736939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2059D4C4-19D0-CDD1-CCE9-C7D79255CEC2}"/>
                </a:ext>
              </a:extLst>
            </p:cNvPr>
            <p:cNvSpPr/>
            <p:nvPr/>
          </p:nvSpPr>
          <p:spPr>
            <a:xfrm>
              <a:off x="890715" y="1322024"/>
              <a:ext cx="45719" cy="2655065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oiny" panose="02000903060500060000" pitchFamily="2" charset="0"/>
                <a:sym typeface="Arial"/>
              </a:endParaRPr>
            </a:p>
          </p:txBody>
        </p:sp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6DA17955-07C8-DBA1-41A7-CC34C372C911}"/>
                </a:ext>
              </a:extLst>
            </p:cNvPr>
            <p:cNvSpPr/>
            <p:nvPr/>
          </p:nvSpPr>
          <p:spPr>
            <a:xfrm>
              <a:off x="8556844" y="958508"/>
              <a:ext cx="107025" cy="2655065"/>
            </a:xfrm>
            <a:prstGeom prst="roundRect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oiny" panose="02000903060500060000" pitchFamily="2" charset="0"/>
                <a:sym typeface="Arial"/>
              </a:endParaRPr>
            </a:p>
          </p:txBody>
        </p:sp>
        <p:sp>
          <p:nvSpPr>
            <p:cNvPr id="4" name="Lưu đồ: Băng Đục lỗ 3">
              <a:extLst>
                <a:ext uri="{FF2B5EF4-FFF2-40B4-BE49-F238E27FC236}">
                  <a16:creationId xmlns:a16="http://schemas.microsoft.com/office/drawing/2014/main" id="{6F6EDE19-D8D2-8E57-5535-109C59986B9D}"/>
                </a:ext>
              </a:extLst>
            </p:cNvPr>
            <p:cNvSpPr/>
            <p:nvPr/>
          </p:nvSpPr>
          <p:spPr>
            <a:xfrm>
              <a:off x="890715" y="240150"/>
              <a:ext cx="7773154" cy="1852517"/>
            </a:xfrm>
            <a:prstGeom prst="flowChartPunchedTape">
              <a:avLst/>
            </a:prstGeom>
            <a:solidFill>
              <a:srgbClr val="FFFD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oiny" panose="02000903060500060000" pitchFamily="2" charset="0"/>
                <a:sym typeface="Arial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6136E70F-8C58-9E6A-36FF-83D1B99F7040}"/>
              </a:ext>
            </a:extLst>
          </p:cNvPr>
          <p:cNvGrpSpPr/>
          <p:nvPr/>
        </p:nvGrpSpPr>
        <p:grpSpPr>
          <a:xfrm>
            <a:off x="1770742" y="508771"/>
            <a:ext cx="9592583" cy="3375026"/>
            <a:chOff x="2291655" y="381578"/>
            <a:chExt cx="5370035" cy="2531269"/>
          </a:xfrm>
        </p:grpSpPr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984EFCB-A6A0-9424-F40E-8A321E2D486F}"/>
                </a:ext>
              </a:extLst>
            </p:cNvPr>
            <p:cNvSpPr txBox="1"/>
            <p:nvPr/>
          </p:nvSpPr>
          <p:spPr>
            <a:xfrm rot="21415650">
              <a:off x="2291655" y="812248"/>
              <a:ext cx="4146482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0666" b="1" kern="0" spc="800" dirty="0">
                  <a:solidFill>
                    <a:srgbClr val="FFB4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cs typeface="Times New Roman" panose="02020603050405020304" pitchFamily="18" charset="0"/>
                  <a:sym typeface="Arial"/>
                </a:rPr>
                <a:t>KHỞI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D4FF76FC-1F30-112E-C2CC-DD7FC0AD4205}"/>
                </a:ext>
              </a:extLst>
            </p:cNvPr>
            <p:cNvSpPr txBox="1"/>
            <p:nvPr/>
          </p:nvSpPr>
          <p:spPr>
            <a:xfrm>
              <a:off x="4918490" y="381578"/>
              <a:ext cx="2743200" cy="253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66" b="1" kern="0" spc="800" dirty="0">
                  <a:solidFill>
                    <a:srgbClr val="FFB4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cs typeface="Times New Roman" panose="02020603050405020304" pitchFamily="18" charset="0"/>
                  <a:sym typeface="Arial"/>
                </a:rPr>
                <a:t>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71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F1A5AB-52DA-5F33-22EA-71B52C245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25" y="2933700"/>
            <a:ext cx="5166015" cy="413876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F7AAFD-4070-2726-0892-6CAEDF552D0C}"/>
              </a:ext>
            </a:extLst>
          </p:cNvPr>
          <p:cNvSpPr/>
          <p:nvPr/>
        </p:nvSpPr>
        <p:spPr>
          <a:xfrm>
            <a:off x="923925" y="1544259"/>
            <a:ext cx="10401300" cy="1494216"/>
          </a:xfrm>
          <a:prstGeom prst="roundRect">
            <a:avLst/>
          </a:prstGeom>
          <a:solidFill>
            <a:sysClr val="window" lastClr="FFFFFF">
              <a:alpha val="90000"/>
            </a:sysClr>
          </a:solidFill>
          <a:ln w="381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vi-VN" sz="4000" b="1" kern="0" dirty="0">
                <a:solidFill>
                  <a:prstClr val="black"/>
                </a:solidFill>
              </a:rPr>
              <a:t>Trên đường đến trường em đã từng nhìn thấy những tình huống giao thông nguy hiểm</a:t>
            </a:r>
            <a:r>
              <a:rPr lang="en-US" sz="4000" b="1" kern="0" dirty="0">
                <a:solidFill>
                  <a:prstClr val="black"/>
                </a:solidFill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</a:rPr>
              <a:t>nào</a:t>
            </a:r>
            <a:r>
              <a:rPr lang="en-US" sz="4000" b="1" kern="0" dirty="0">
                <a:solidFill>
                  <a:prstClr val="black"/>
                </a:solidFill>
              </a:rPr>
              <a:t>?</a:t>
            </a:r>
            <a:r>
              <a:rPr lang="vi-VN" sz="4000" b="1" kern="0" dirty="0">
                <a:solidFill>
                  <a:prstClr val="black"/>
                </a:solidFill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5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12464524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17762" y="0"/>
            <a:ext cx="12464524" cy="3302000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2D249967-D9E5-6497-2AF8-6F2C62A83F90}"/>
              </a:ext>
            </a:extLst>
          </p:cNvPr>
          <p:cNvGrpSpPr/>
          <p:nvPr/>
        </p:nvGrpSpPr>
        <p:grpSpPr>
          <a:xfrm>
            <a:off x="2210049" y="3168238"/>
            <a:ext cx="8426647" cy="1683933"/>
            <a:chOff x="1090329" y="2287722"/>
            <a:chExt cx="5833252" cy="1262949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64889D59-C07D-987D-ED80-18008A649749}"/>
                </a:ext>
              </a:extLst>
            </p:cNvPr>
            <p:cNvSpPr txBox="1"/>
            <p:nvPr/>
          </p:nvSpPr>
          <p:spPr>
            <a:xfrm>
              <a:off x="1090329" y="2287722"/>
              <a:ext cx="3425371" cy="126294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800000"/>
                </a:avLst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8800" b="1" kern="0" spc="8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cs typeface="Times New Roman" panose="02020603050405020304" pitchFamily="18" charset="0"/>
                  <a:sym typeface="Arial"/>
                </a:rPr>
                <a:t>KHÁM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9C5B8A72-EFE1-38FC-AA96-894CBC019B96}"/>
                </a:ext>
              </a:extLst>
            </p:cNvPr>
            <p:cNvSpPr txBox="1"/>
            <p:nvPr/>
          </p:nvSpPr>
          <p:spPr>
            <a:xfrm rot="1029115">
              <a:off x="4267469" y="2387847"/>
              <a:ext cx="2656112" cy="113797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8800" b="1" kern="0" spc="8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iny" panose="02000903060500060000" pitchFamily="2" charset="0"/>
                  <a:cs typeface="Times New Roman" panose="02020603050405020304" pitchFamily="18" charset="0"/>
                  <a:sym typeface="Arial"/>
                </a:rPr>
                <a:t>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922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44" name="Group 1">
            <a:extLst>
              <a:ext uri="{FF2B5EF4-FFF2-40B4-BE49-F238E27FC236}">
                <a16:creationId xmlns:a16="http://schemas.microsoft.com/office/drawing/2014/main" id="{4679796F-0794-91B5-2061-6888E3841DF7}"/>
              </a:ext>
            </a:extLst>
          </p:cNvPr>
          <p:cNvGrpSpPr/>
          <p:nvPr/>
        </p:nvGrpSpPr>
        <p:grpSpPr>
          <a:xfrm>
            <a:off x="647700" y="183108"/>
            <a:ext cx="11449050" cy="1436143"/>
            <a:chOff x="749560" y="204489"/>
            <a:chExt cx="9282562" cy="1436143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E0294BEE-5B4F-1C7E-340B-C94A2541FD90}"/>
                </a:ext>
              </a:extLst>
            </p:cNvPr>
            <p:cNvSpPr/>
            <p:nvPr/>
          </p:nvSpPr>
          <p:spPr>
            <a:xfrm>
              <a:off x="749560" y="326570"/>
              <a:ext cx="9282562" cy="1314062"/>
            </a:xfrm>
            <a:custGeom>
              <a:avLst/>
              <a:gdLst>
                <a:gd name="connsiteX0" fmla="*/ 0 w 9282562"/>
                <a:gd name="connsiteY0" fmla="*/ 318818 h 1314062"/>
                <a:gd name="connsiteX1" fmla="*/ 318818 w 9282562"/>
                <a:gd name="connsiteY1" fmla="*/ 0 h 1314062"/>
                <a:gd name="connsiteX2" fmla="*/ 8963744 w 9282562"/>
                <a:gd name="connsiteY2" fmla="*/ 0 h 1314062"/>
                <a:gd name="connsiteX3" fmla="*/ 9282562 w 9282562"/>
                <a:gd name="connsiteY3" fmla="*/ 318818 h 1314062"/>
                <a:gd name="connsiteX4" fmla="*/ 9282562 w 9282562"/>
                <a:gd name="connsiteY4" fmla="*/ 995244 h 1314062"/>
                <a:gd name="connsiteX5" fmla="*/ 8963744 w 9282562"/>
                <a:gd name="connsiteY5" fmla="*/ 1314062 h 1314062"/>
                <a:gd name="connsiteX6" fmla="*/ 318818 w 9282562"/>
                <a:gd name="connsiteY6" fmla="*/ 1314062 h 1314062"/>
                <a:gd name="connsiteX7" fmla="*/ 0 w 9282562"/>
                <a:gd name="connsiteY7" fmla="*/ 995244 h 1314062"/>
                <a:gd name="connsiteX8" fmla="*/ 0 w 9282562"/>
                <a:gd name="connsiteY8" fmla="*/ 318818 h 1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2562" h="1314062" fill="none" extrusionOk="0">
                  <a:moveTo>
                    <a:pt x="0" y="318818"/>
                  </a:moveTo>
                  <a:cubicBezTo>
                    <a:pt x="-23471" y="131497"/>
                    <a:pt x="134393" y="11589"/>
                    <a:pt x="318818" y="0"/>
                  </a:cubicBezTo>
                  <a:cubicBezTo>
                    <a:pt x="4353290" y="-100961"/>
                    <a:pt x="6999285" y="-37400"/>
                    <a:pt x="8963744" y="0"/>
                  </a:cubicBezTo>
                  <a:cubicBezTo>
                    <a:pt x="9140794" y="-27414"/>
                    <a:pt x="9299083" y="119338"/>
                    <a:pt x="9282562" y="318818"/>
                  </a:cubicBezTo>
                  <a:cubicBezTo>
                    <a:pt x="9332280" y="501275"/>
                    <a:pt x="9289025" y="786156"/>
                    <a:pt x="9282562" y="995244"/>
                  </a:cubicBezTo>
                  <a:cubicBezTo>
                    <a:pt x="9262682" y="1168100"/>
                    <a:pt x="9146373" y="1334603"/>
                    <a:pt x="8963744" y="1314062"/>
                  </a:cubicBezTo>
                  <a:cubicBezTo>
                    <a:pt x="6126772" y="1173019"/>
                    <a:pt x="3568325" y="1158719"/>
                    <a:pt x="318818" y="1314062"/>
                  </a:cubicBezTo>
                  <a:cubicBezTo>
                    <a:pt x="164660" y="1308651"/>
                    <a:pt x="-34897" y="1174344"/>
                    <a:pt x="0" y="995244"/>
                  </a:cubicBezTo>
                  <a:cubicBezTo>
                    <a:pt x="41016" y="900172"/>
                    <a:pt x="24570" y="445026"/>
                    <a:pt x="0" y="318818"/>
                  </a:cubicBezTo>
                  <a:close/>
                </a:path>
                <a:path w="9282562" h="1314062" stroke="0" extrusionOk="0">
                  <a:moveTo>
                    <a:pt x="0" y="318818"/>
                  </a:moveTo>
                  <a:cubicBezTo>
                    <a:pt x="32451" y="130697"/>
                    <a:pt x="154581" y="-9912"/>
                    <a:pt x="318818" y="0"/>
                  </a:cubicBezTo>
                  <a:cubicBezTo>
                    <a:pt x="1612253" y="-89813"/>
                    <a:pt x="5486766" y="-8887"/>
                    <a:pt x="8963744" y="0"/>
                  </a:cubicBezTo>
                  <a:cubicBezTo>
                    <a:pt x="9138899" y="-2059"/>
                    <a:pt x="9265079" y="123890"/>
                    <a:pt x="9282562" y="318818"/>
                  </a:cubicBezTo>
                  <a:cubicBezTo>
                    <a:pt x="9312633" y="472004"/>
                    <a:pt x="9235022" y="742986"/>
                    <a:pt x="9282562" y="995244"/>
                  </a:cubicBezTo>
                  <a:cubicBezTo>
                    <a:pt x="9310398" y="1172028"/>
                    <a:pt x="9138272" y="1310809"/>
                    <a:pt x="8963744" y="1314062"/>
                  </a:cubicBezTo>
                  <a:cubicBezTo>
                    <a:pt x="5102090" y="1189540"/>
                    <a:pt x="1790447" y="1157989"/>
                    <a:pt x="318818" y="1314062"/>
                  </a:cubicBezTo>
                  <a:cubicBezTo>
                    <a:pt x="168657" y="1296968"/>
                    <a:pt x="3650" y="1176928"/>
                    <a:pt x="0" y="995244"/>
                  </a:cubicBezTo>
                  <a:cubicBezTo>
                    <a:pt x="1066" y="892778"/>
                    <a:pt x="-54343" y="442264"/>
                    <a:pt x="0" y="318818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lnSpc>
                  <a:spcPct val="120000"/>
                </a:lnSpc>
              </a:pPr>
              <a:endParaRPr lang="en-US" sz="3200" dirty="0">
                <a:solidFill>
                  <a:prstClr val="white"/>
                </a:solidFill>
                <a:latin typeface="iCiel Cadena" panose="02000503000000020004" pitchFamily="50" charset="0"/>
                <a:sym typeface="Arial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1CDBEF90-CE8A-152E-A4C5-50FF51A2876A}"/>
                </a:ext>
              </a:extLst>
            </p:cNvPr>
            <p:cNvSpPr txBox="1"/>
            <p:nvPr/>
          </p:nvSpPr>
          <p:spPr>
            <a:xfrm>
              <a:off x="1518886" y="204489"/>
              <a:ext cx="798843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Quan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sát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nêu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tình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huống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nguy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hiểm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thể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xảy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ra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trong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mỗi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đây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.</a:t>
              </a:r>
              <a:endPara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874D9BD3-9331-039D-B01C-5874383B2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284"/>
            <a:ext cx="1530220" cy="1530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86CBD7-68D4-64C2-034E-829043DAA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87" y="2100262"/>
            <a:ext cx="5197816" cy="3300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457CE-6B21-6B2D-9968-5801B38C9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1774" y="1981199"/>
            <a:ext cx="4512585" cy="3419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BAF23D-7F07-C8E1-B7BD-B88BD66334D1}"/>
              </a:ext>
            </a:extLst>
          </p:cNvPr>
          <p:cNvSpPr/>
          <p:nvPr/>
        </p:nvSpPr>
        <p:spPr>
          <a:xfrm>
            <a:off x="797286" y="5524500"/>
            <a:ext cx="5574939" cy="124777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Hai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bạn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nhỏ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đã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sang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đường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khi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đỏ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,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dễ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bị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xe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đâm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7A6723-CF2A-EA1F-FC5E-642E615F68F9}"/>
              </a:ext>
            </a:extLst>
          </p:cNvPr>
          <p:cNvSpPr/>
          <p:nvPr/>
        </p:nvSpPr>
        <p:spPr>
          <a:xfrm>
            <a:off x="6543675" y="5610224"/>
            <a:ext cx="5648325" cy="124777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Hai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bạn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nhỏ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sang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đường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không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đúng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vạch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kẻ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đường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và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không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chú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ý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phương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tiện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giao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thông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rất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nguy</a:t>
            </a:r>
            <a:r>
              <a:rPr lang="en-US" sz="26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2600" kern="0" dirty="0" err="1">
                <a:solidFill>
                  <a:srgbClr val="000000"/>
                </a:solidFill>
                <a:latin typeface="Calibri"/>
                <a:sym typeface="Arial"/>
              </a:rPr>
              <a:t>hiểm</a:t>
            </a:r>
            <a:endParaRPr lang="en-US" sz="26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6373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4C211D-EE83-CD0C-0B77-62CFA9E69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7" y="647699"/>
            <a:ext cx="6405563" cy="2562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84FE1-3DE1-ACB5-3880-7D1B4DD2D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787" y="1729004"/>
            <a:ext cx="5145554" cy="3204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2779EE-9966-A35D-801C-90D326DD0D75}"/>
              </a:ext>
            </a:extLst>
          </p:cNvPr>
          <p:cNvSpPr/>
          <p:nvPr/>
        </p:nvSpPr>
        <p:spPr>
          <a:xfrm>
            <a:off x="254361" y="3486149"/>
            <a:ext cx="5574939" cy="15716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Hai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bạn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không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mặc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áo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phao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và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đùa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nghịch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khi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đi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thuyền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rất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nguy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hiểm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CEC379-96DC-5419-5A4D-B01229E26469}"/>
              </a:ext>
            </a:extLst>
          </p:cNvPr>
          <p:cNvSpPr/>
          <p:nvPr/>
        </p:nvSpPr>
        <p:spPr>
          <a:xfrm>
            <a:off x="6617061" y="5048250"/>
            <a:ext cx="5574939" cy="15716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Chiếc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xe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máy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chở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bạn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nhỏ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không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đội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mũ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bảo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hiểm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và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vượt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đỏ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rất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dễ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gây</a:t>
            </a:r>
            <a:r>
              <a:rPr lang="en-US" sz="3000" kern="0" dirty="0">
                <a:solidFill>
                  <a:srgbClr val="000000"/>
                </a:solidFill>
                <a:latin typeface="Calibri"/>
                <a:sym typeface="Arial"/>
              </a:rPr>
              <a:t> tai </a:t>
            </a:r>
            <a:r>
              <a:rPr lang="en-US" sz="3000" kern="0" dirty="0" err="1">
                <a:solidFill>
                  <a:srgbClr val="000000"/>
                </a:solidFill>
                <a:latin typeface="Calibri"/>
                <a:sym typeface="Arial"/>
              </a:rPr>
              <a:t>nạn</a:t>
            </a:r>
            <a:endParaRPr lang="en-US" sz="30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5965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9EEF3969-C108-1AE3-FAD9-6FB4560F823A}"/>
              </a:ext>
            </a:extLst>
          </p:cNvPr>
          <p:cNvGrpSpPr/>
          <p:nvPr/>
        </p:nvGrpSpPr>
        <p:grpSpPr>
          <a:xfrm>
            <a:off x="-676275" y="-185888"/>
            <a:ext cx="11696700" cy="3017582"/>
            <a:chOff x="2994661" y="1071108"/>
            <a:chExt cx="3483868" cy="2263187"/>
          </a:xfrm>
        </p:grpSpPr>
        <p:pic>
          <p:nvPicPr>
            <p:cNvPr id="3" name="Hình ảnh 2" descr="Ảnh có chứa quảng trường&#10;&#10;Mô tả được tạo tự động">
              <a:extLst>
                <a:ext uri="{FF2B5EF4-FFF2-40B4-BE49-F238E27FC236}">
                  <a16:creationId xmlns:a16="http://schemas.microsoft.com/office/drawing/2014/main" id="{F82A1DC7-C12F-07E8-D267-E4DE85C16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596" t="54852" r="9256" b="14950"/>
            <a:stretch/>
          </p:blipFill>
          <p:spPr>
            <a:xfrm>
              <a:off x="2994661" y="1071108"/>
              <a:ext cx="3483868" cy="2263187"/>
            </a:xfrm>
            <a:prstGeom prst="ellipse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3F46328-2FD8-D6CF-0BF0-0746E9D2BAC4}"/>
                </a:ext>
              </a:extLst>
            </p:cNvPr>
            <p:cNvSpPr txBox="1"/>
            <p:nvPr/>
          </p:nvSpPr>
          <p:spPr>
            <a:xfrm>
              <a:off x="3630155" y="1447324"/>
              <a:ext cx="2607227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Khi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tham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giao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thông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hay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phải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thực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hiện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đúng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quy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định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hiệu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đèn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vạch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kẻ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dành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để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đảm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bảo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mình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xung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quanh</a:t>
              </a:r>
              <a:r>
                <a:rPr lang="en-US" sz="3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6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">
            <a:extLst>
              <a:ext uri="{FF2B5EF4-FFF2-40B4-BE49-F238E27FC236}">
                <a16:creationId xmlns:a16="http://schemas.microsoft.com/office/drawing/2014/main" id="{4679796F-0794-91B5-2061-6888E3841DF7}"/>
              </a:ext>
            </a:extLst>
          </p:cNvPr>
          <p:cNvGrpSpPr/>
          <p:nvPr/>
        </p:nvGrpSpPr>
        <p:grpSpPr>
          <a:xfrm>
            <a:off x="647700" y="183108"/>
            <a:ext cx="11449050" cy="1436143"/>
            <a:chOff x="749560" y="204489"/>
            <a:chExt cx="9282562" cy="1436143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E0294BEE-5B4F-1C7E-340B-C94A2541FD90}"/>
                </a:ext>
              </a:extLst>
            </p:cNvPr>
            <p:cNvSpPr/>
            <p:nvPr/>
          </p:nvSpPr>
          <p:spPr>
            <a:xfrm>
              <a:off x="749560" y="326570"/>
              <a:ext cx="9282562" cy="1314062"/>
            </a:xfrm>
            <a:custGeom>
              <a:avLst/>
              <a:gdLst>
                <a:gd name="connsiteX0" fmla="*/ 0 w 9282562"/>
                <a:gd name="connsiteY0" fmla="*/ 318818 h 1314062"/>
                <a:gd name="connsiteX1" fmla="*/ 318818 w 9282562"/>
                <a:gd name="connsiteY1" fmla="*/ 0 h 1314062"/>
                <a:gd name="connsiteX2" fmla="*/ 8963744 w 9282562"/>
                <a:gd name="connsiteY2" fmla="*/ 0 h 1314062"/>
                <a:gd name="connsiteX3" fmla="*/ 9282562 w 9282562"/>
                <a:gd name="connsiteY3" fmla="*/ 318818 h 1314062"/>
                <a:gd name="connsiteX4" fmla="*/ 9282562 w 9282562"/>
                <a:gd name="connsiteY4" fmla="*/ 995244 h 1314062"/>
                <a:gd name="connsiteX5" fmla="*/ 8963744 w 9282562"/>
                <a:gd name="connsiteY5" fmla="*/ 1314062 h 1314062"/>
                <a:gd name="connsiteX6" fmla="*/ 318818 w 9282562"/>
                <a:gd name="connsiteY6" fmla="*/ 1314062 h 1314062"/>
                <a:gd name="connsiteX7" fmla="*/ 0 w 9282562"/>
                <a:gd name="connsiteY7" fmla="*/ 995244 h 1314062"/>
                <a:gd name="connsiteX8" fmla="*/ 0 w 9282562"/>
                <a:gd name="connsiteY8" fmla="*/ 318818 h 1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2562" h="1314062" fill="none" extrusionOk="0">
                  <a:moveTo>
                    <a:pt x="0" y="318818"/>
                  </a:moveTo>
                  <a:cubicBezTo>
                    <a:pt x="-23471" y="131497"/>
                    <a:pt x="134393" y="11589"/>
                    <a:pt x="318818" y="0"/>
                  </a:cubicBezTo>
                  <a:cubicBezTo>
                    <a:pt x="4353290" y="-100961"/>
                    <a:pt x="6999285" y="-37400"/>
                    <a:pt x="8963744" y="0"/>
                  </a:cubicBezTo>
                  <a:cubicBezTo>
                    <a:pt x="9140794" y="-27414"/>
                    <a:pt x="9299083" y="119338"/>
                    <a:pt x="9282562" y="318818"/>
                  </a:cubicBezTo>
                  <a:cubicBezTo>
                    <a:pt x="9332280" y="501275"/>
                    <a:pt x="9289025" y="786156"/>
                    <a:pt x="9282562" y="995244"/>
                  </a:cubicBezTo>
                  <a:cubicBezTo>
                    <a:pt x="9262682" y="1168100"/>
                    <a:pt x="9146373" y="1334603"/>
                    <a:pt x="8963744" y="1314062"/>
                  </a:cubicBezTo>
                  <a:cubicBezTo>
                    <a:pt x="6126772" y="1173019"/>
                    <a:pt x="3568325" y="1158719"/>
                    <a:pt x="318818" y="1314062"/>
                  </a:cubicBezTo>
                  <a:cubicBezTo>
                    <a:pt x="164660" y="1308651"/>
                    <a:pt x="-34897" y="1174344"/>
                    <a:pt x="0" y="995244"/>
                  </a:cubicBezTo>
                  <a:cubicBezTo>
                    <a:pt x="41016" y="900172"/>
                    <a:pt x="24570" y="445026"/>
                    <a:pt x="0" y="318818"/>
                  </a:cubicBezTo>
                  <a:close/>
                </a:path>
                <a:path w="9282562" h="1314062" stroke="0" extrusionOk="0">
                  <a:moveTo>
                    <a:pt x="0" y="318818"/>
                  </a:moveTo>
                  <a:cubicBezTo>
                    <a:pt x="32451" y="130697"/>
                    <a:pt x="154581" y="-9912"/>
                    <a:pt x="318818" y="0"/>
                  </a:cubicBezTo>
                  <a:cubicBezTo>
                    <a:pt x="1612253" y="-89813"/>
                    <a:pt x="5486766" y="-8887"/>
                    <a:pt x="8963744" y="0"/>
                  </a:cubicBezTo>
                  <a:cubicBezTo>
                    <a:pt x="9138899" y="-2059"/>
                    <a:pt x="9265079" y="123890"/>
                    <a:pt x="9282562" y="318818"/>
                  </a:cubicBezTo>
                  <a:cubicBezTo>
                    <a:pt x="9312633" y="472004"/>
                    <a:pt x="9235022" y="742986"/>
                    <a:pt x="9282562" y="995244"/>
                  </a:cubicBezTo>
                  <a:cubicBezTo>
                    <a:pt x="9310398" y="1172028"/>
                    <a:pt x="9138272" y="1310809"/>
                    <a:pt x="8963744" y="1314062"/>
                  </a:cubicBezTo>
                  <a:cubicBezTo>
                    <a:pt x="5102090" y="1189540"/>
                    <a:pt x="1790447" y="1157989"/>
                    <a:pt x="318818" y="1314062"/>
                  </a:cubicBezTo>
                  <a:cubicBezTo>
                    <a:pt x="168657" y="1296968"/>
                    <a:pt x="3650" y="1176928"/>
                    <a:pt x="0" y="995244"/>
                  </a:cubicBezTo>
                  <a:cubicBezTo>
                    <a:pt x="1066" y="892778"/>
                    <a:pt x="-54343" y="442264"/>
                    <a:pt x="0" y="318818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8100">
              <a:solidFill>
                <a:schemeClr val="tx1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1901397401">
                    <a:prstGeom prst="roundRect">
                      <a:avLst>
                        <a:gd name="adj" fmla="val 2426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1CDBEF90-CE8A-152E-A4C5-50FF51A2876A}"/>
                </a:ext>
              </a:extLst>
            </p:cNvPr>
            <p:cNvSpPr txBox="1"/>
            <p:nvPr/>
          </p:nvSpPr>
          <p:spPr>
            <a:xfrm>
              <a:off x="1518886" y="204489"/>
              <a:ext cx="798843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Nói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nghĩa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đèn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hiệu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biển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phải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khi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gặp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biển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đó</a:t>
              </a:r>
              <a:r>
                <a:rPr lang="en-US" sz="4000" b="1" dirty="0">
                  <a:solidFill>
                    <a:srgbClr val="0F0F0F"/>
                  </a:solidFill>
                  <a:latin typeface="Calibri"/>
                  <a:cs typeface="Arial"/>
                  <a:sym typeface="Arial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7" name="Picture 13">
            <a:extLst>
              <a:ext uri="{FF2B5EF4-FFF2-40B4-BE49-F238E27FC236}">
                <a16:creationId xmlns:a16="http://schemas.microsoft.com/office/drawing/2014/main" id="{874D9BD3-9331-039D-B01C-5874383B2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284"/>
            <a:ext cx="1530220" cy="1530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17BE0B-3004-2D7A-CFC7-471A9355A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562" y="1785937"/>
            <a:ext cx="7919064" cy="38433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308743-B9F5-AECD-CA1D-F2591AFB58C0}"/>
              </a:ext>
            </a:extLst>
          </p:cNvPr>
          <p:cNvSpPr/>
          <p:nvPr/>
        </p:nvSpPr>
        <p:spPr>
          <a:xfrm>
            <a:off x="3283311" y="5429250"/>
            <a:ext cx="1936389" cy="73342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xanh</a:t>
            </a:r>
            <a:endParaRPr lang="en-US" sz="34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381D2D-C562-AE5A-1657-9427144E01F1}"/>
              </a:ext>
            </a:extLst>
          </p:cNvPr>
          <p:cNvSpPr/>
          <p:nvPr/>
        </p:nvSpPr>
        <p:spPr>
          <a:xfrm>
            <a:off x="5912211" y="5476875"/>
            <a:ext cx="1936389" cy="73342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vàng</a:t>
            </a:r>
            <a:endParaRPr lang="en-US" sz="34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1B24E3-0665-C491-A26D-F9F137316C7A}"/>
              </a:ext>
            </a:extLst>
          </p:cNvPr>
          <p:cNvSpPr/>
          <p:nvPr/>
        </p:nvSpPr>
        <p:spPr>
          <a:xfrm>
            <a:off x="8398236" y="5514975"/>
            <a:ext cx="1936389" cy="73342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Đèn</a:t>
            </a:r>
            <a:r>
              <a:rPr lang="en-US" sz="3400" kern="0" dirty="0">
                <a:solidFill>
                  <a:srgbClr val="000000"/>
                </a:solidFill>
                <a:latin typeface="Calibri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Calibri"/>
                <a:sym typeface="Arial"/>
              </a:rPr>
              <a:t>đỏ</a:t>
            </a:r>
            <a:endParaRPr lang="en-US" sz="3400" kern="0" dirty="0">
              <a:solidFill>
                <a:srgbClr val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021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512</Words>
  <Application>Microsoft Office PowerPoint</Application>
  <PresentationFormat>Widescreen</PresentationFormat>
  <Paragraphs>58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SimSun</vt:lpstr>
      <vt:lpstr>#9Slide05 SVNClementine</vt:lpstr>
      <vt:lpstr>Arial</vt:lpstr>
      <vt:lpstr>Calibri</vt:lpstr>
      <vt:lpstr>Cambria</vt:lpstr>
      <vt:lpstr>Coiny</vt:lpstr>
      <vt:lpstr>等线</vt:lpstr>
      <vt:lpstr>iCiel Cadena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28</cp:revision>
  <dcterms:created xsi:type="dcterms:W3CDTF">2023-06-03T07:23:00Z</dcterms:created>
  <dcterms:modified xsi:type="dcterms:W3CDTF">2025-04-04T16:23:47Z</dcterms:modified>
</cp:coreProperties>
</file>