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75" r:id="rId2"/>
    <p:sldId id="264" r:id="rId3"/>
    <p:sldId id="294" r:id="rId4"/>
    <p:sldId id="290" r:id="rId5"/>
    <p:sldId id="295" r:id="rId6"/>
    <p:sldId id="276" r:id="rId7"/>
    <p:sldId id="296" r:id="rId8"/>
    <p:sldId id="29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59902-EFC2-470E-8E1E-E0ADD083C62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9CC5-4EEE-49DD-A13C-9359554D9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AF2573-EF2B-4AB1-99EA-E647D85F4734}" type="slidenum">
              <a:rPr lang="en-US" b="0" smtClean="0"/>
              <a:pPr eaLnBrk="1" hangingPunct="1"/>
              <a:t>1</a:t>
            </a:fld>
            <a:endParaRPr lang="en-US" b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6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0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1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3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8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6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0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4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1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6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6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1423988" y="609600"/>
            <a:ext cx="6424612" cy="1295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3F7A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5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26" name="WordArt 6"/>
          <p:cNvSpPr>
            <a:spLocks noChangeArrowheads="1" noChangeShapeType="1" noTextEdit="1"/>
          </p:cNvSpPr>
          <p:nvPr/>
        </p:nvSpPr>
        <p:spPr bwMode="auto">
          <a:xfrm>
            <a:off x="3848100" y="3959225"/>
            <a:ext cx="1676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SGK/ 46</a:t>
            </a:r>
          </a:p>
        </p:txBody>
      </p:sp>
      <p:sp>
        <p:nvSpPr>
          <p:cNvPr id="107527" name="WordArt 7"/>
          <p:cNvSpPr>
            <a:spLocks noChangeArrowheads="1" noChangeShapeType="1" noTextEdit="1"/>
          </p:cNvSpPr>
          <p:nvPr/>
        </p:nvSpPr>
        <p:spPr bwMode="auto">
          <a:xfrm>
            <a:off x="914400" y="2133600"/>
            <a:ext cx="7848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: Con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kern="10" dirty="0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600" kern="10" dirty="0">
              <a:ln w="9525">
                <a:solidFill>
                  <a:srgbClr val="FF33CC"/>
                </a:solidFill>
                <a:round/>
                <a:headEnd/>
                <a:tailEnd/>
              </a:ln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1643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6" grpId="0" animBg="1"/>
      <p:bldP spid="1075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2954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8247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9083D1-15AE-414F-8F99-15FCF7966C08}"/>
              </a:ext>
            </a:extLst>
          </p:cNvPr>
          <p:cNvSpPr txBox="1"/>
          <p:nvPr/>
        </p:nvSpPr>
        <p:spPr>
          <a:xfrm>
            <a:off x="1143000" y="290591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A43181-4A1D-47FA-9522-7F8F32829BA5}"/>
              </a:ext>
            </a:extLst>
          </p:cNvPr>
          <p:cNvSpPr txBox="1"/>
          <p:nvPr/>
        </p:nvSpPr>
        <p:spPr>
          <a:xfrm>
            <a:off x="533400" y="747355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7F7C38-2BE3-4A34-8D13-E6F41E543433}"/>
              </a:ext>
            </a:extLst>
          </p:cNvPr>
          <p:cNvSpPr txBox="1"/>
          <p:nvPr/>
        </p:nvSpPr>
        <p:spPr>
          <a:xfrm>
            <a:off x="3124200" y="728685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BB7748-0080-4598-890C-BA81CB6F9171}"/>
              </a:ext>
            </a:extLst>
          </p:cNvPr>
          <p:cNvSpPr txBox="1"/>
          <p:nvPr/>
        </p:nvSpPr>
        <p:spPr>
          <a:xfrm>
            <a:off x="2395320" y="6217391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E5739D-54C5-4AE0-B07A-E2080BE58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71177"/>
            <a:ext cx="5486400" cy="493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4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AEEADFB-8F29-4322-A651-59D3F1D7FA3E}"/>
              </a:ext>
            </a:extLst>
          </p:cNvPr>
          <p:cNvSpPr txBox="1"/>
          <p:nvPr/>
        </p:nvSpPr>
        <p:spPr>
          <a:xfrm>
            <a:off x="1295400" y="5404353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0B9289-24AF-4A36-8A0C-140C29A89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229369" cy="252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6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5231B3-0666-4E33-8719-A1522A8416FB}"/>
              </a:ext>
            </a:extLst>
          </p:cNvPr>
          <p:cNvSpPr txBox="1"/>
          <p:nvPr/>
        </p:nvSpPr>
        <p:spPr>
          <a:xfrm>
            <a:off x="1066800" y="304800"/>
            <a:ext cx="5482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64DE00-A976-4900-9CDE-DDE3E17E308E}"/>
              </a:ext>
            </a:extLst>
          </p:cNvPr>
          <p:cNvSpPr txBox="1"/>
          <p:nvPr/>
        </p:nvSpPr>
        <p:spPr>
          <a:xfrm>
            <a:off x="762000" y="785458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4FCF9F-979B-4EB4-850A-10AF56FE3941}"/>
              </a:ext>
            </a:extLst>
          </p:cNvPr>
          <p:cNvSpPr txBox="1"/>
          <p:nvPr/>
        </p:nvSpPr>
        <p:spPr>
          <a:xfrm>
            <a:off x="1524000" y="50292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ơ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AA53A4-5D49-4FD0-A4FD-3BFA5B4693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3" y="1568024"/>
            <a:ext cx="4405317" cy="28909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3E1D19-6ED8-4F1F-9C6E-65D8CF310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398206"/>
            <a:ext cx="4040930" cy="3150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85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78E968-713C-4147-8EED-89C337D729D6}"/>
              </a:ext>
            </a:extLst>
          </p:cNvPr>
          <p:cNvSpPr txBox="1"/>
          <p:nvPr/>
        </p:nvSpPr>
        <p:spPr>
          <a:xfrm>
            <a:off x="2590800" y="7620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6105F-A55B-47CB-95E5-D9D2A7CB922B}"/>
              </a:ext>
            </a:extLst>
          </p:cNvPr>
          <p:cNvSpPr txBox="1"/>
          <p:nvPr/>
        </p:nvSpPr>
        <p:spPr>
          <a:xfrm>
            <a:off x="1219200" y="583439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2ECF01-A271-4403-B52B-BD395945C3E2}"/>
              </a:ext>
            </a:extLst>
          </p:cNvPr>
          <p:cNvSpPr txBox="1"/>
          <p:nvPr/>
        </p:nvSpPr>
        <p:spPr>
          <a:xfrm>
            <a:off x="1066800" y="6250643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2F3E4B-D748-478B-9BA2-CC1320389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43758"/>
            <a:ext cx="5486400" cy="440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95BD3E-7F7B-44C2-9F6E-B8B5A96BAC94}"/>
              </a:ext>
            </a:extLst>
          </p:cNvPr>
          <p:cNvSpPr txBox="1"/>
          <p:nvPr/>
        </p:nvSpPr>
        <p:spPr>
          <a:xfrm>
            <a:off x="1371600" y="1447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7447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0D60FA-BCC2-4C6C-BD8A-2BEFEF9F2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637130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52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119</Words>
  <Application>Microsoft Office PowerPoint</Application>
  <PresentationFormat>On-screen Show (4:3)</PresentationFormat>
  <Paragraphs>19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MAIHUNG</cp:lastModifiedBy>
  <cp:revision>83</cp:revision>
  <dcterms:created xsi:type="dcterms:W3CDTF">2020-08-08T13:30:12Z</dcterms:created>
  <dcterms:modified xsi:type="dcterms:W3CDTF">2025-04-04T16:17:11Z</dcterms:modified>
</cp:coreProperties>
</file>