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" saveSubsetFonts="1">
  <p:sldMasterIdLst>
    <p:sldMasterId id="2147483660" r:id="rId1"/>
  </p:sldMasterIdLst>
  <p:notesMasterIdLst>
    <p:notesMasterId r:id="rId18"/>
  </p:notesMasterIdLst>
  <p:sldIdLst>
    <p:sldId id="271" r:id="rId2"/>
    <p:sldId id="265" r:id="rId3"/>
    <p:sldId id="279" r:id="rId4"/>
    <p:sldId id="277" r:id="rId5"/>
    <p:sldId id="270" r:id="rId6"/>
    <p:sldId id="260" r:id="rId7"/>
    <p:sldId id="261" r:id="rId8"/>
    <p:sldId id="278" r:id="rId9"/>
    <p:sldId id="285" r:id="rId10"/>
    <p:sldId id="286" r:id="rId11"/>
    <p:sldId id="281" r:id="rId12"/>
    <p:sldId id="282" r:id="rId13"/>
    <p:sldId id="283" r:id="rId14"/>
    <p:sldId id="284" r:id="rId15"/>
    <p:sldId id="280" r:id="rId16"/>
    <p:sldId id="266" r:id="rId17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298" y="82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89BF2-1014-4285-9BB0-3DC26D02BE8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D931A-E5A9-42FB-9B70-773D8530A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7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44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3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0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8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1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3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9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00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5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0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DFF36-1F53-4EDF-AB6A-C3B329A8D88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5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D2A1C79D-A2C8-40C9-B19F-F304F0812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13"/>
          <p:cNvSpPr txBox="1">
            <a:spLocks noChangeArrowheads="1"/>
          </p:cNvSpPr>
          <p:nvPr/>
        </p:nvSpPr>
        <p:spPr bwMode="auto">
          <a:xfrm>
            <a:off x="2084586" y="1047750"/>
            <a:ext cx="4365229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4200"/>
              </a:lnSpc>
              <a:spcBef>
                <a:spcPct val="20000"/>
              </a:spcBef>
            </a:pPr>
            <a:r>
              <a:rPr lang="en-US" altLang="zh-CN" sz="5400" b="1" i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Bài</a:t>
            </a:r>
            <a:r>
              <a:rPr lang="en-US" altLang="zh-CN" sz="54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12</a:t>
            </a:r>
            <a:endParaRPr lang="zh-CN" altLang="en-US" sz="5400" b="1" i="0" dirty="0">
              <a:ln w="9525">
                <a:solidFill>
                  <a:schemeClr val="bg1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757C12E1-D61D-4010-80F8-046407CC93E1}"/>
              </a:ext>
            </a:extLst>
          </p:cNvPr>
          <p:cNvSpPr txBox="1"/>
          <p:nvPr/>
        </p:nvSpPr>
        <p:spPr>
          <a:xfrm>
            <a:off x="1752600" y="1733550"/>
            <a:ext cx="482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 ĐÓN TẾT (TIẾT 2)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6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27" presetClass="emph" presetSubtype="0" fill="remove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utoUpdateAnimBg="0"/>
      <p:bldP spid="9" grpId="1" bldLvl="0" autoUpdateAnimBg="0"/>
      <p:bldP spid="9" grpId="2" bldLvl="0" autoUpdateAnimBg="0"/>
      <p:bldP spid="9" grpId="3" bldLvl="0" autoUpdateAnimBg="0"/>
      <p:bldP spid="9" grpId="4"/>
      <p:bldP spid="9" grpId="5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7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43790"/>
            <a:ext cx="4114800" cy="362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Rộn ràng du xuân sớm ở đường hoa Tết Đà Nẵng | Báo Dân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14350"/>
            <a:ext cx="4800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52400" y="1483238"/>
            <a:ext cx="3810000" cy="3276600"/>
            <a:chOff x="1180007" y="3093744"/>
            <a:chExt cx="3289389" cy="244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" t="65241" r="46318" b="9375"/>
            <a:stretch/>
          </p:blipFill>
          <p:spPr>
            <a:xfrm>
              <a:off x="1180007" y="3093744"/>
              <a:ext cx="3289389" cy="2448000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3478664" y="4906849"/>
              <a:ext cx="360000" cy="360000"/>
            </a:xfrm>
            <a:prstGeom prst="ellips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0" y="1483238"/>
            <a:ext cx="3962400" cy="3276600"/>
            <a:chOff x="5057553" y="3132640"/>
            <a:chExt cx="3276000" cy="24091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0" t="65241" r="4450" b="11733"/>
            <a:stretch/>
          </p:blipFill>
          <p:spPr>
            <a:xfrm>
              <a:off x="5057553" y="3132640"/>
              <a:ext cx="3276000" cy="2409104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Oval 11"/>
            <p:cNvSpPr/>
            <p:nvPr/>
          </p:nvSpPr>
          <p:spPr>
            <a:xfrm>
              <a:off x="6768053" y="5130228"/>
              <a:ext cx="360000" cy="360000"/>
            </a:xfrm>
            <a:prstGeom prst="ellipse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0" y="222706"/>
            <a:ext cx="9144000" cy="74884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2000" y="433685"/>
            <a:ext cx="8206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54168" r="84894" b="39389"/>
          <a:stretch/>
        </p:blipFill>
        <p:spPr>
          <a:xfrm>
            <a:off x="0" y="-11787"/>
            <a:ext cx="8382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ounded Rectangle 15"/>
          <p:cNvSpPr/>
          <p:nvPr/>
        </p:nvSpPr>
        <p:spPr>
          <a:xfrm>
            <a:off x="838200" y="0"/>
            <a:ext cx="2895600" cy="44541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" cy="925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46702"/>
            <a:ext cx="4724400" cy="3206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bliqueTop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762000" y="0"/>
            <a:ext cx="2362200" cy="3619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2000" y="438150"/>
            <a:ext cx="8382000" cy="50884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" cy="925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ounded Rectangle 3"/>
          <p:cNvSpPr/>
          <p:nvPr/>
        </p:nvSpPr>
        <p:spPr>
          <a:xfrm>
            <a:off x="914400" y="0"/>
            <a:ext cx="2362200" cy="3619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438150"/>
            <a:ext cx="8382000" cy="50884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hinhanhdephd.com/wp-content/uploads/2016/01/thiep-chuc-tet-2020-dep-nhat-7-600x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30" y="1574162"/>
            <a:ext cx="2313785" cy="154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iệp chúc tết 0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t="9347" r="33422" b="6652"/>
          <a:stretch/>
        </p:blipFill>
        <p:spPr bwMode="auto">
          <a:xfrm>
            <a:off x="1128248" y="3267473"/>
            <a:ext cx="1518699" cy="1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ướng dẫn cách làm thiệp chúc mừng năm mới đẹp lung linh -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6377"/>
          <a:stretch/>
        </p:blipFill>
        <p:spPr bwMode="auto">
          <a:xfrm>
            <a:off x="5713831" y="3320488"/>
            <a:ext cx="2313785" cy="15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àm thiệp chúc mừng năm mới 2017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8258" r="7520" b="8323"/>
          <a:stretch/>
        </p:blipFill>
        <p:spPr bwMode="auto">
          <a:xfrm>
            <a:off x="3074290" y="3320488"/>
            <a:ext cx="2082437" cy="15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90" y="1532318"/>
            <a:ext cx="2082437" cy="1528456"/>
          </a:xfrm>
          <a:prstGeom prst="rect">
            <a:avLst/>
          </a:prstGeom>
        </p:spPr>
      </p:pic>
      <p:pic>
        <p:nvPicPr>
          <p:cNvPr id="12" name="Picture 4" descr="https://hinhanhdephd.com/wp-content/uploads/2019/02/hinh-chuc-tet-2020-chuc-mung-nam-moi-47-570x6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48" y="1504950"/>
            <a:ext cx="1487700" cy="15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2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" y="34292"/>
            <a:ext cx="893164" cy="9360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990600" y="57150"/>
            <a:ext cx="27432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95" y="359674"/>
            <a:ext cx="5117264" cy="4106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41997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982" y="4292890"/>
            <a:ext cx="9256295" cy="94586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832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" y="34292"/>
            <a:ext cx="994347" cy="9360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6820" y="57150"/>
            <a:ext cx="277318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图片 4101" descr="13"/>
          <p:cNvPicPr>
            <a:picLocks noChangeAspect="1"/>
          </p:cNvPicPr>
          <p:nvPr/>
        </p:nvPicPr>
        <p:blipFill rotWithShape="1">
          <a:blip r:embed="rId3"/>
          <a:srcRect t="18965" r="11285"/>
          <a:stretch/>
        </p:blipFill>
        <p:spPr>
          <a:xfrm>
            <a:off x="3813265" y="590550"/>
            <a:ext cx="5330735" cy="320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22762" y="1010781"/>
            <a:ext cx="46402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32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552450"/>
            <a:ext cx="9601200" cy="5695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1276350"/>
            <a:ext cx="8991600" cy="2362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Cảm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ơn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thầy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sinh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đã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ý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lắng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033" y="-7408"/>
            <a:ext cx="32766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-323850"/>
            <a:ext cx="32766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171450"/>
            <a:ext cx="32766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038350"/>
            <a:ext cx="32766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333750"/>
            <a:ext cx="32766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486150"/>
            <a:ext cx="327660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28750"/>
            <a:ext cx="32766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581150"/>
            <a:ext cx="32766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750"/>
            <a:ext cx="32766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2724150"/>
            <a:ext cx="990599" cy="2590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800350"/>
            <a:ext cx="990599" cy="2590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7408"/>
            <a:ext cx="4521200" cy="1828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98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779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62000" cy="762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Group 9"/>
          <p:cNvGrpSpPr/>
          <p:nvPr/>
        </p:nvGrpSpPr>
        <p:grpSpPr>
          <a:xfrm>
            <a:off x="0" y="819483"/>
            <a:ext cx="2895600" cy="1938207"/>
            <a:chOff x="2064807" y="2990071"/>
            <a:chExt cx="2363697" cy="17151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807" y="2990071"/>
              <a:ext cx="2363697" cy="1599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Oval 11"/>
            <p:cNvSpPr/>
            <p:nvPr/>
          </p:nvSpPr>
          <p:spPr>
            <a:xfrm>
              <a:off x="3386535" y="4417203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7228" y="2863850"/>
            <a:ext cx="2798372" cy="2211833"/>
            <a:chOff x="2064807" y="4952074"/>
            <a:chExt cx="2335310" cy="17112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807" y="4952074"/>
              <a:ext cx="2335310" cy="1599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Oval 14"/>
            <p:cNvSpPr/>
            <p:nvPr/>
          </p:nvSpPr>
          <p:spPr>
            <a:xfrm>
              <a:off x="3386535" y="6375303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43600" y="819484"/>
            <a:ext cx="3124199" cy="1841508"/>
            <a:chOff x="5341604" y="2990071"/>
            <a:chExt cx="2177512" cy="18114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604" y="2990071"/>
              <a:ext cx="2177512" cy="1635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Oval 17"/>
            <p:cNvSpPr/>
            <p:nvPr/>
          </p:nvSpPr>
          <p:spPr>
            <a:xfrm>
              <a:off x="6086750" y="4513487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43600" y="2863850"/>
            <a:ext cx="3200400" cy="2107105"/>
            <a:chOff x="5341604" y="4894990"/>
            <a:chExt cx="2177512" cy="171324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604" y="4894990"/>
              <a:ext cx="2177512" cy="1635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Oval 20"/>
            <p:cNvSpPr/>
            <p:nvPr/>
          </p:nvSpPr>
          <p:spPr>
            <a:xfrm>
              <a:off x="5865368" y="6320238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89078"/>
            <a:ext cx="2743200" cy="221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150"/>
            <a:ext cx="8610600" cy="76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62000" y="36195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2000" y="1"/>
            <a:ext cx="2438400" cy="361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3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53678"/>
            <a:ext cx="5029200" cy="3375472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4721227" y="4326069"/>
            <a:ext cx="612773" cy="607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62000" cy="762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150"/>
            <a:ext cx="8610600" cy="76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2000" y="36195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0" y="1"/>
            <a:ext cx="2438400" cy="361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6862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828800" y="979675"/>
            <a:ext cx="5257800" cy="3497075"/>
            <a:chOff x="2064807" y="4952074"/>
            <a:chExt cx="2335310" cy="171122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807" y="4952074"/>
              <a:ext cx="2335310" cy="1599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Oval 22"/>
            <p:cNvSpPr/>
            <p:nvPr/>
          </p:nvSpPr>
          <p:spPr>
            <a:xfrm>
              <a:off x="3386535" y="6375303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62000" cy="762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150"/>
            <a:ext cx="8610600" cy="76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62000" y="36195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2000" y="1"/>
            <a:ext cx="2438400" cy="361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1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09800" y="895350"/>
            <a:ext cx="4495800" cy="3581400"/>
            <a:chOff x="5341604" y="2990071"/>
            <a:chExt cx="2177512" cy="181141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604" y="2990071"/>
              <a:ext cx="2177512" cy="1635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Oval 25"/>
            <p:cNvSpPr/>
            <p:nvPr/>
          </p:nvSpPr>
          <p:spPr>
            <a:xfrm>
              <a:off x="6086750" y="4513487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62000" cy="762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150"/>
            <a:ext cx="8610600" cy="76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62000" y="36195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2000" y="1"/>
            <a:ext cx="2438400" cy="361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72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05000" y="1047751"/>
            <a:ext cx="5257800" cy="3311208"/>
            <a:chOff x="5341604" y="4894990"/>
            <a:chExt cx="2177512" cy="17132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604" y="4894990"/>
              <a:ext cx="2177512" cy="1635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Oval 9"/>
            <p:cNvSpPr/>
            <p:nvPr/>
          </p:nvSpPr>
          <p:spPr>
            <a:xfrm>
              <a:off x="5865368" y="6320238"/>
              <a:ext cx="288000" cy="28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62000" cy="762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150"/>
            <a:ext cx="8610600" cy="76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2000" y="36195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2000" y="1"/>
            <a:ext cx="2438400" cy="361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4412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222706"/>
            <a:ext cx="9144000" cy="9702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361950"/>
            <a:ext cx="82060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 algn="just" eaLnBrk="1" hangingPunct="1">
              <a:buAutoNum type="arabicPeriod"/>
            </a:pP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54168" r="84894" b="39389"/>
          <a:stretch/>
        </p:blipFill>
        <p:spPr>
          <a:xfrm>
            <a:off x="0" y="-11787"/>
            <a:ext cx="8382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838200" y="0"/>
            <a:ext cx="2895600" cy="44541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12461"/>
            <a:ext cx="2819402" cy="179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2461"/>
            <a:ext cx="3200399" cy="179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2461"/>
            <a:ext cx="3047998" cy="179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2419350"/>
            <a:ext cx="281940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419350"/>
            <a:ext cx="3200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5997" y="2419350"/>
            <a:ext cx="304800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-76201" y="1885950"/>
            <a:ext cx="2819402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58165" y="1885950"/>
            <a:ext cx="3161635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95997" y="1885950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-76201" y="4629150"/>
            <a:ext cx="2819402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19400" y="4629150"/>
            <a:ext cx="3161635" cy="4406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03618" y="4629150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83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90"/>
            <a:ext cx="3810000" cy="225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57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2180"/>
            <a:ext cx="3810000" cy="277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</TotalTime>
  <Words>262</Words>
  <Application>Microsoft Office PowerPoint</Application>
  <PresentationFormat>On-screen Show (16:9)</PresentationFormat>
  <Paragraphs>41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微软雅黑</vt:lpstr>
      <vt:lpstr>.VnAvant</vt:lpstr>
      <vt:lpstr>Arial</vt:lpstr>
      <vt:lpstr>Calibri</vt:lpstr>
      <vt:lpstr>Calibri Light</vt:lpstr>
      <vt:lpstr>等线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MAIHUNG</cp:lastModifiedBy>
  <cp:revision>36</cp:revision>
  <dcterms:created xsi:type="dcterms:W3CDTF">2020-12-03T05:41:48Z</dcterms:created>
  <dcterms:modified xsi:type="dcterms:W3CDTF">2025-04-04T16:21:33Z</dcterms:modified>
</cp:coreProperties>
</file>