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4" r:id="rId1"/>
    <p:sldMasterId id="2147483676" r:id="rId2"/>
    <p:sldMasterId id="2147483688" r:id="rId3"/>
  </p:sldMasterIdLst>
  <p:notesMasterIdLst>
    <p:notesMasterId r:id="rId13"/>
  </p:notesMasterIdLst>
  <p:sldIdLst>
    <p:sldId id="274" r:id="rId4"/>
    <p:sldId id="275" r:id="rId5"/>
    <p:sldId id="276" r:id="rId6"/>
    <p:sldId id="277" r:id="rId7"/>
    <p:sldId id="271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97" d="100"/>
          <a:sy n="97" d="100"/>
        </p:scale>
        <p:origin x="58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9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63DD89-DA72-4956-8961-85B6562EBF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4C8F1E-C324-4ECD-9D66-17513A2AE6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63DD89-DA72-4956-8961-85B6562EBF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4C8F1E-C324-4ECD-9D66-17513A2AE6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024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43" name="Text Placeholder 1024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44" name="Date Placeholder 10243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45" name="Footer Placeholder 10244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46" name="Slide Number Placeholder 10245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44401" cy="70442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02319"/>
              </p:ext>
            </p:extLst>
          </p:nvPr>
        </p:nvGraphicFramePr>
        <p:xfrm>
          <a:off x="1374775" y="1049615"/>
          <a:ext cx="1917223" cy="5061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CorelDRAW" r:id="rId3" imgW="476060" imgH="1058949" progId="CorelDRAW.Graphic.13">
                  <p:embed/>
                </p:oleObj>
              </mc:Choice>
              <mc:Fallback>
                <p:oleObj name="CorelDRAW" r:id="rId3" imgW="476060" imgH="1058949" progId="CorelDRAW.Graphic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4775" y="1049615"/>
                        <a:ext cx="1917223" cy="5061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773304"/>
              </p:ext>
            </p:extLst>
          </p:nvPr>
        </p:nvGraphicFramePr>
        <p:xfrm>
          <a:off x="4824835" y="1069848"/>
          <a:ext cx="1917223" cy="5061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CorelDRAW" r:id="rId5" imgW="476060" imgH="1058949" progId="CorelDRAW.Graphic.13">
                  <p:embed/>
                </p:oleObj>
              </mc:Choice>
              <mc:Fallback>
                <p:oleObj name="CorelDRAW" r:id="rId5" imgW="476060" imgH="1058949" progId="CorelDRAW.Graphic.1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24835" y="1069848"/>
                        <a:ext cx="1917223" cy="5061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119395"/>
              </p:ext>
            </p:extLst>
          </p:nvPr>
        </p:nvGraphicFramePr>
        <p:xfrm>
          <a:off x="8407877" y="1049610"/>
          <a:ext cx="1917223" cy="5061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CorelDRAW" r:id="rId7" imgW="476060" imgH="1058949" progId="CorelDRAW.Graphic.13">
                  <p:embed/>
                </p:oleObj>
              </mc:Choice>
              <mc:Fallback>
                <p:oleObj name="CorelDRAW" r:id="rId7" imgW="476060" imgH="1058949" progId="CorelDRAW.Graphic.1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407877" y="1049610"/>
                        <a:ext cx="1917223" cy="5061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46150" y="6264402"/>
            <a:ext cx="247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đi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57650" y="6264402"/>
            <a:ext cx="315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 tốc độ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31413" y="6264402"/>
            <a:ext cx="247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 lại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032366" y="105778"/>
            <a:ext cx="5657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52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775" y="239713"/>
            <a:ext cx="2043567" cy="6618287"/>
            <a:chOff x="1846261" y="1560513"/>
            <a:chExt cx="688977" cy="2266376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1846263" y="1560513"/>
            <a:ext cx="688975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7" name="CorelDRAW" r:id="rId3" imgW="689531" imgH="685091" progId="CorelDRAW.Graphic.13">
                    <p:embed/>
                  </p:oleObj>
                </mc:Choice>
                <mc:Fallback>
                  <p:oleObj name="CorelDRAW" r:id="rId3" imgW="689531" imgH="685091" progId="CorelDRAW.Graphic.13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846263" y="1560513"/>
                          <a:ext cx="688975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1846262" y="2380057"/>
            <a:ext cx="688975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8" name="CorelDRAW" r:id="rId5" imgW="689531" imgH="685091" progId="CorelDRAW.Graphic.13">
                    <p:embed/>
                  </p:oleObj>
                </mc:Choice>
                <mc:Fallback>
                  <p:oleObj name="CorelDRAW" r:id="rId5" imgW="689531" imgH="685091" progId="CorelDRAW.Graphic.13">
                    <p:embed/>
                    <p:pic>
                      <p:nvPicPr>
                        <p:cNvPr id="5" name="Object 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846262" y="2380057"/>
                          <a:ext cx="688975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1846261" y="3141089"/>
            <a:ext cx="688975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9" name="CorelDRAW" r:id="rId7" imgW="689531" imgH="685091" progId="CorelDRAW.Graphic.13">
                    <p:embed/>
                  </p:oleObj>
                </mc:Choice>
                <mc:Fallback>
                  <p:oleObj name="CorelDRAW" r:id="rId7" imgW="689531" imgH="685091" progId="CorelDRAW.Graphic.13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846261" y="3141089"/>
                          <a:ext cx="688975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4835976" y="702443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5976" y="3095681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cấm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đi bộ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35976" y="5318052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cấm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ngược chiều</a:t>
            </a:r>
          </a:p>
        </p:txBody>
      </p:sp>
    </p:spTree>
    <p:extLst>
      <p:ext uri="{BB962C8B-B14F-4D97-AF65-F5344CB8AC3E}">
        <p14:creationId xmlns:p14="http://schemas.microsoft.com/office/powerpoint/2010/main" val="31170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404257" y="0"/>
            <a:ext cx="2369457" cy="6858000"/>
            <a:chOff x="3276600" y="1560513"/>
            <a:chExt cx="762000" cy="2270119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3276600" y="1560513"/>
            <a:ext cx="762000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1" name="CorelDRAW" r:id="rId3" imgW="762397" imgH="675644" progId="CorelDRAW.Graphic.13">
                    <p:embed/>
                  </p:oleObj>
                </mc:Choice>
                <mc:Fallback>
                  <p:oleObj name="CorelDRAW" r:id="rId3" imgW="762397" imgH="675644" progId="CorelDRAW.Graphic.13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276600" y="1560513"/>
                          <a:ext cx="762000" cy="676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3276600" y="2357435"/>
            <a:ext cx="762000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2" name="CorelDRAW" r:id="rId5" imgW="762397" imgH="675644" progId="CorelDRAW.Graphic.13">
                    <p:embed/>
                  </p:oleObj>
                </mc:Choice>
                <mc:Fallback>
                  <p:oleObj name="CorelDRAW" r:id="rId5" imgW="762397" imgH="675644" progId="CorelDRAW.Graphic.13">
                    <p:embed/>
                    <p:pic>
                      <p:nvPicPr>
                        <p:cNvPr id="5" name="Object 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276600" y="2357435"/>
                          <a:ext cx="762000" cy="676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3276600" y="3154357"/>
            <a:ext cx="762000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3" name="CorelDRAW" r:id="rId7" imgW="762397" imgH="675644" progId="CorelDRAW.Graphic.13">
                    <p:embed/>
                  </p:oleObj>
                </mc:Choice>
                <mc:Fallback>
                  <p:oleObj name="CorelDRAW" r:id="rId7" imgW="762397" imgH="675644" progId="CorelDRAW.Graphic.13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276600" y="3154357"/>
                          <a:ext cx="762000" cy="676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TextBox 10"/>
          <p:cNvSpPr txBox="1"/>
          <p:nvPr/>
        </p:nvSpPr>
        <p:spPr>
          <a:xfrm>
            <a:off x="4197350" y="702443"/>
            <a:ext cx="5657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cảnh báo đá lở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97350" y="3095681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cảnh báo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đến bến phà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97350" y="5318052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cảnh báo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trước có trẻ em</a:t>
            </a:r>
          </a:p>
        </p:txBody>
      </p:sp>
    </p:spTree>
    <p:extLst>
      <p:ext uri="{BB962C8B-B14F-4D97-AF65-F5344CB8AC3E}">
        <p14:creationId xmlns:p14="http://schemas.microsoft.com/office/powerpoint/2010/main" val="39530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505857" y="1480683"/>
          <a:ext cx="2558144" cy="2528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CorelDRAW" r:id="rId3" imgW="818801" imgH="809531" progId="CorelDRAW.Graphic.13">
                  <p:embed/>
                </p:oleObj>
              </mc:Choice>
              <mc:Fallback>
                <p:oleObj name="CorelDRAW" r:id="rId3" imgW="818801" imgH="809531" progId="CorelDRAW.Graphic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5857" y="1480683"/>
                        <a:ext cx="2558144" cy="25283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64001" y="2206273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chỉ dẫn vị trí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gười đi bộ sang ngang</a:t>
            </a:r>
          </a:p>
        </p:txBody>
      </p:sp>
    </p:spTree>
    <p:extLst>
      <p:ext uri="{BB962C8B-B14F-4D97-AF65-F5344CB8AC3E}">
        <p14:creationId xmlns:p14="http://schemas.microsoft.com/office/powerpoint/2010/main" val="27583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823138" y="2565567"/>
            <a:ext cx="6860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13: An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toàn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đường</a:t>
            </a:r>
            <a:endParaRPr lang="en-US" sz="3600" dirty="0" smtClean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36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105" y="953135"/>
            <a:ext cx="9965690" cy="4592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8525" y="422275"/>
            <a:ext cx="7587615" cy="470789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873760" y="1417955"/>
            <a:ext cx="2562225" cy="160274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Xe đạp sai vì đi ngược chiều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714230" y="1121410"/>
            <a:ext cx="2210435" cy="19424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2 bạn nhỏ sai vì đi giữa lòng đường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4407535" y="5262245"/>
            <a:ext cx="4384040" cy="1263015"/>
          </a:xfrm>
          <a:prstGeom prst="flowChartAlternateProcess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Bạn nhỏ sai vì đùa nghịch khi xe đang chạy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8620" y="1563370"/>
            <a:ext cx="8826500" cy="4926965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352425" y="306070"/>
            <a:ext cx="2428875" cy="108077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Kết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859" y="937011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-55329"/>
            <a:ext cx="5342408" cy="58233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994150" y="2378075"/>
            <a:ext cx="53314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Nhận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xét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</a:p>
          <a:p>
            <a:pPr algn="ctr"/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Chuẩn bị bài sau</a:t>
            </a:r>
            <a:endParaRPr lang="en-US" altLang="en-US" sz="48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en-US" sz="48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108</Words>
  <Application>Microsoft Office PowerPoint</Application>
  <PresentationFormat>Widescreen</PresentationFormat>
  <Paragraphs>26</Paragraphs>
  <Slides>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微软雅黑</vt:lpstr>
      <vt:lpstr>宋体</vt:lpstr>
      <vt:lpstr>宋体</vt:lpstr>
      <vt:lpstr>Arial</vt:lpstr>
      <vt:lpstr>Calibri</vt:lpstr>
      <vt:lpstr>等线</vt:lpstr>
      <vt:lpstr>等线 Light</vt:lpstr>
      <vt:lpstr>Times New Roman</vt:lpstr>
      <vt:lpstr>Office 主题​​</vt:lpstr>
      <vt:lpstr>1_Default Design</vt:lpstr>
      <vt:lpstr>1_Office 主题​​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MAIHUNG</cp:lastModifiedBy>
  <cp:revision>14</cp:revision>
  <dcterms:created xsi:type="dcterms:W3CDTF">2020-09-03T14:47:00Z</dcterms:created>
  <dcterms:modified xsi:type="dcterms:W3CDTF">2025-04-04T16:25:24Z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