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A1E3-C9E8-4D30-8AD8-073B9B134E82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043608" y="609600"/>
            <a:ext cx="7795592" cy="3962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2388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hat Dat nuoc men t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22-zpc.zdn.vn/7266690870554929949/47188b8c4099b6c7ef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29684" cy="378621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85852" y="5143512"/>
            <a:ext cx="4203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HS tự liên hệ bản thân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22-zpc.zdn.vn/7266690870554929949/47188b8c4099b6c7ef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328612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57356" y="3643314"/>
            <a:ext cx="4203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HS tự liên hệ bản thân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4429132"/>
            <a:ext cx="85011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1,3;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2, 4.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16052" y="33602"/>
            <a:ext cx="87154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f2.photo.talk.zdn.vn/1315800820350389904/e50d4a9a818f77d12e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2542"/>
            <a:ext cx="9144000" cy="3429024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688" y="4643446"/>
            <a:ext cx="86440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1, 2, 4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85918" y="1000108"/>
            <a:ext cx="5562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1714488"/>
            <a:ext cx="8650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86116" y="285728"/>
            <a:ext cx="2121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42910" y="928670"/>
            <a:ext cx="7244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khuyên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Administrator\Pictures\Screenshot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905270" cy="3643338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85852" y="5357826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khuyên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7.photo.talk.zdn.vn/4630694524567822813/1febf6763d63cb3d9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86676" cy="471490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357166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488" y="2857496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KHỞI</a:t>
            </a:r>
            <a:r>
              <a:rPr kumimoji="0" lang="en-US" sz="36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ĐỘNG</a:t>
            </a:r>
            <a:endParaRPr kumimoji="0" lang="en-US" sz="36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4357694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vi-VN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 nhà trong bài hát thương nhau như thế nào?</a:t>
            </a:r>
            <a:endParaRPr kumimoji="0" lang="vi-VN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85918" y="1071546"/>
            <a:ext cx="53399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 ĐỨC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GIỮ SẠCH ĐÔI TAY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2714620"/>
            <a:ext cx="8358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+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nhỏ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hát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3143248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lợi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ích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85918" y="1357298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 ĐỨC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GIỮ SẠCH ĐÔI TAY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16.photo.talk.zdn.vn/7235137493885413175/1f157c48715e8700de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72560" cy="300039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3929066"/>
            <a:ext cx="86439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xảy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16.photo.talk.zdn.vn/7235137493885413175/1f157c48715e8700de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858180" cy="2214578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214554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xảy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3857628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khiến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bẩn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chịu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285728"/>
            <a:ext cx="6758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2: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Pictures\Screenshot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57982" cy="50720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7224" y="6072206"/>
            <a:ext cx="7540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rửa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4714884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ướt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miết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ngón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kẽ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ngón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ngón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Rửa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6: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Administrator\Pictures\Screenshot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28641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2129" y="2143116"/>
            <a:ext cx="8513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III.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430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MAIHUNG</cp:lastModifiedBy>
  <cp:revision>32</cp:revision>
  <dcterms:created xsi:type="dcterms:W3CDTF">2021-09-04T09:20:46Z</dcterms:created>
  <dcterms:modified xsi:type="dcterms:W3CDTF">2025-04-04T20:18:01Z</dcterms:modified>
</cp:coreProperties>
</file>