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5186" r:id="rId2"/>
    <p:sldId id="5148" r:id="rId3"/>
    <p:sldId id="5185" r:id="rId4"/>
    <p:sldId id="5150" r:id="rId5"/>
    <p:sldId id="267" r:id="rId6"/>
    <p:sldId id="266" r:id="rId7"/>
    <p:sldId id="5175" r:id="rId8"/>
    <p:sldId id="265" r:id="rId9"/>
    <p:sldId id="5176" r:id="rId10"/>
    <p:sldId id="264" r:id="rId11"/>
    <p:sldId id="263" r:id="rId12"/>
    <p:sldId id="5184" r:id="rId13"/>
    <p:sldId id="5155" r:id="rId14"/>
    <p:sldId id="28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A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AF7291-B16F-4610-B6DA-2113E297CB8A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74F63A-893D-41B8-ADA6-7D98B9D33F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531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AD080865-C422-3C9E-05E7-DC09912631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C4710AE-5481-99D3-19A4-9139D6B974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44"/>
          <a:stretch/>
        </p:blipFill>
        <p:spPr>
          <a:xfrm>
            <a:off x="0" y="0"/>
            <a:ext cx="12192000" cy="2514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FE0B869-AFDD-9B81-CE35-89E9FF8EF44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7882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7E8FF10-6CFD-1F9A-E68C-4F1FD9F31A6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5265"/>
            <a:ext cx="12192000" cy="297273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193089A-B1F6-6B58-AA8A-59342EEF090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468"/>
            <a:ext cx="12192000" cy="67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8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8807AD-F437-6F01-F040-001E9F770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34C3DF-9C7F-D117-639F-9F2756F2CD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BA13D7-FA50-D60F-48C5-C9BC2231CD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7C0607-3D3D-42E6-8712-B3AEDA4BB003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F7E6D67-8D9F-80F3-48A3-81CB11F90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EF5AD7E-EB94-E5CD-942A-CFC8391A0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3CB070-2F19-40D5-88B1-AED5BE6185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309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348F6D9-50FA-6941-4D11-4E4634818D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8615433-4A46-4FAE-00CC-55CF29BD2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0ED04E-E2C8-2276-82BB-6BFF9B6196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7C0607-3D3D-42E6-8712-B3AEDA4BB003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3E3D24-DC3C-45F9-B5B8-86CF8862E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4CEBB4-A1BB-116A-B238-3BDEB49A4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3CB070-2F19-40D5-88B1-AED5BE6185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685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" userDrawn="1">
  <p:cSld name="Title and three columns"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602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E2A63-D6DB-4B71-98D8-214CD97DAB37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97EC-FE99-47EE-AB62-7B8056D58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704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AFFBB62-0F43-F70E-904F-34AD14D6FA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41"/>
          <a:stretch/>
        </p:blipFill>
        <p:spPr>
          <a:xfrm>
            <a:off x="0" y="4692101"/>
            <a:ext cx="12192000" cy="21659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3B493E7-EBAE-9AE9-CA92-BCD2650A5F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468"/>
            <a:ext cx="12192000" cy="67953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1C37AE6-512B-9DAC-8492-275C928E6F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788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EA8B56-997A-66F5-357C-2E471963B30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675227" y="6136904"/>
            <a:ext cx="2188654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41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13DEE94-6761-E6CF-852E-BBA777E8F8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7882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D6C15E3-DE8D-910A-7F2E-50FB799739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23"/>
          <a:stretch/>
        </p:blipFill>
        <p:spPr>
          <a:xfrm flipH="1">
            <a:off x="0" y="4180235"/>
            <a:ext cx="12192000" cy="267776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9123FFF-B6A2-9460-4E42-8CD4EEB1AD4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468"/>
            <a:ext cx="12192000" cy="67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7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203368-0DBD-4F86-BDE2-8F1360D17C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68835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48CE2C4-3261-4A45-EC78-461F6CBA1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7577167-8915-47B9-A578-BE90D9B77D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328348-7222-835F-014C-F0D4465A05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DB2674A-4109-C95B-1E63-A2DADF42CD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7C0607-3D3D-42E6-8712-B3AEDA4BB003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BE9FD31-019B-4903-02AA-63874171F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7E4D9B-A061-94CA-E0BC-6F95339DA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3CB070-2F19-40D5-88B1-AED5BE6185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019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6A853A-4041-5C6C-D9D2-64EFC4C70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909861-6F72-BDBA-2D8A-D0C02B39BB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CDC03F-8062-DF9D-BBDE-714780FBBB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FB0BEF4-ED43-69C5-C47F-59E5C2D773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5EAB666-6056-6E54-D724-4385F1AE52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B26B8A9-158B-56AC-76FB-E71401B42D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7C0607-3D3D-42E6-8712-B3AEDA4BB003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D64CB94-8E4D-0953-0789-1EE0C8269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CE2F0FB-2DBA-A947-01B4-5A26F6BDA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3CB070-2F19-40D5-88B1-AED5BE6185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969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5333955-CAF5-4A92-8BE0-EED64AAA22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68835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63A20A8-AC50-E962-8FEB-B6A2AA4E3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C269F26-4536-F430-1408-14438FE8C1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7C0607-3D3D-42E6-8712-B3AEDA4BB003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347E5B1-5E48-87E5-7062-F91BFB07C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0307414-3EC0-30E2-2CF7-9540C1DBF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3CB070-2F19-40D5-88B1-AED5BE6185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778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9D3757E-641D-C820-2019-C708E2F8A3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7C0607-3D3D-42E6-8712-B3AEDA4BB003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8255B00-8EB5-95AD-9A88-48E04B6FB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B8C2A4C-9761-6F7C-9F57-CB03B3F80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3CB070-2F19-40D5-88B1-AED5BE6185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523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11B637-F5FF-64A6-DDF4-B306D549F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9802F11-3317-245A-A3CC-E78150FB7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7A750E-D012-2E87-16B5-AD7950DA50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13864D2-60F9-71AA-CFC6-B477C5F6D7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7C0607-3D3D-42E6-8712-B3AEDA4BB003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376C3C9-0FDC-CFA2-494C-95C2921E0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5F309A-1AC7-3146-208B-FBE90CE65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3CB070-2F19-40D5-88B1-AED5BE6185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713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DD6C3D-40D9-F3E7-DCF1-A28AD3AA3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CAA24BC-70DA-4A9C-7B21-78084DAD68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515818E-A5FC-7F55-169C-53537078C1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FEF8D4-B406-02A8-50EB-CD956C3094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7C0607-3D3D-42E6-8712-B3AEDA4BB003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A5A9A1E-8E1F-4DC6-C8E9-5230F77D8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446253-1840-B67D-4BD8-B8827A0B2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3CB070-2F19-40D5-88B1-AED5BE6185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483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8D08985-943A-43E6-3163-79272012CC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2" t="2" r="3782" b="243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4AB7A7C-6134-5505-00AD-72FD8519DE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44"/>
          <a:stretch/>
        </p:blipFill>
        <p:spPr>
          <a:xfrm>
            <a:off x="0" y="0"/>
            <a:ext cx="12192000" cy="25146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C9FC7FD-4CB9-7E77-5402-DF076181C48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468"/>
            <a:ext cx="12192000" cy="679532"/>
          </a:xfrm>
          <a:prstGeom prst="rect">
            <a:avLst/>
          </a:prstGeom>
        </p:spPr>
      </p:pic>
      <p:pic>
        <p:nvPicPr>
          <p:cNvPr id="12" name="Picture 1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37BA51C-BFA7-E0E2-D24F-2C8E091E8B4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1" y="66675"/>
            <a:ext cx="1209675" cy="1209675"/>
          </a:xfrm>
          <a:prstGeom prst="rect">
            <a:avLst/>
          </a:prstGeom>
        </p:spPr>
      </p:pic>
      <p:pic>
        <p:nvPicPr>
          <p:cNvPr id="15" name="Picture 1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9329F09-6AC1-B678-87A4-12D014600021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879" y="10188870"/>
            <a:ext cx="1209675" cy="1209675"/>
          </a:xfrm>
          <a:prstGeom prst="rect">
            <a:avLst/>
          </a:prstGeom>
        </p:spPr>
      </p:pic>
      <p:pic>
        <p:nvPicPr>
          <p:cNvPr id="18" name="Picture 1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305F04C-844C-8647-0A9B-24AEED3C8DE7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000" y="-4356470"/>
            <a:ext cx="1209675" cy="12096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340015-9EC2-4421-BC38-A25D0230D58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-1"/>
            <a:ext cx="12589124" cy="709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019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8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5" Type="http://schemas.openxmlformats.org/officeDocument/2006/relationships/image" Target="../media/image24.GIF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2055">
            <a:extLst>
              <a:ext uri="{FF2B5EF4-FFF2-40B4-BE49-F238E27FC236}">
                <a16:creationId xmlns:a16="http://schemas.microsoft.com/office/drawing/2014/main" id="{3F650533-AF5F-884A-E77B-642C3B528EB3}"/>
              </a:ext>
            </a:extLst>
          </p:cNvPr>
          <p:cNvSpPr txBox="1"/>
          <p:nvPr/>
        </p:nvSpPr>
        <p:spPr>
          <a:xfrm>
            <a:off x="2611198" y="3446921"/>
            <a:ext cx="7007025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0858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MÔN</a:t>
            </a:r>
            <a:r>
              <a:rPr kumimoji="0" lang="en-US" altLang="zh-CN" sz="4400" b="1" i="0" u="none" strike="noStrike" kern="1200" cap="none" spc="0" normalizeH="0" baseline="0" noProof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: Đạo đức</a:t>
            </a:r>
            <a:endParaRPr kumimoji="0" lang="en-US" altLang="zh-CN" sz="4400" b="1" i="0" u="none" strike="noStrike" kern="1200" cap="none" spc="0" normalizeH="0" baseline="0" noProof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Hộp Văn bản 13">
            <a:extLst>
              <a:ext uri="{FF2B5EF4-FFF2-40B4-BE49-F238E27FC236}">
                <a16:creationId xmlns:a16="http://schemas.microsoft.com/office/drawing/2014/main" id="{C65B8556-FD10-4698-86AB-5590C892888A}"/>
              </a:ext>
            </a:extLst>
          </p:cNvPr>
          <p:cNvSpPr txBox="1"/>
          <p:nvPr/>
        </p:nvSpPr>
        <p:spPr>
          <a:xfrm>
            <a:off x="1763316" y="2229413"/>
            <a:ext cx="8702787" cy="2185894"/>
          </a:xfrm>
          <a:prstGeom prst="rect">
            <a:avLst/>
          </a:prstGeom>
          <a:noFill/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0070C0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NHIỆT LIỆT CHÀO MỪNG 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rgbClr val="5B9BD5">
                    <a:lumMod val="50000"/>
                  </a:srgbClr>
                </a:solidFill>
              </a:ln>
              <a:solidFill>
                <a:srgbClr val="0070C0"/>
              </a:solidFill>
              <a:effectLst>
                <a:glow rad="101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0070C0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 THẦY CÔ GIÁO VỀ DỰ GIỜ</a:t>
            </a:r>
          </a:p>
        </p:txBody>
      </p:sp>
      <p:sp>
        <p:nvSpPr>
          <p:cNvPr id="7" name="Hộp Văn bản 14">
            <a:extLst>
              <a:ext uri="{FF2B5EF4-FFF2-40B4-BE49-F238E27FC236}">
                <a16:creationId xmlns:a16="http://schemas.microsoft.com/office/drawing/2014/main" id="{29F5CA56-A3D3-9147-DC9A-629FF9BEF46B}"/>
              </a:ext>
            </a:extLst>
          </p:cNvPr>
          <p:cNvSpPr txBox="1"/>
          <p:nvPr/>
        </p:nvSpPr>
        <p:spPr>
          <a:xfrm>
            <a:off x="1939897" y="633505"/>
            <a:ext cx="767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NGHĨA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47462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738" y="458832"/>
            <a:ext cx="9363937" cy="4916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835263" y="5731135"/>
            <a:ext cx="6858000" cy="6858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CA1B1E8-8C2B-4DFB-9D23-03D8D70C0329}"/>
              </a:ext>
            </a:extLst>
          </p:cNvPr>
          <p:cNvGrpSpPr/>
          <p:nvPr/>
        </p:nvGrpSpPr>
        <p:grpSpPr>
          <a:xfrm>
            <a:off x="7703877" y="4171937"/>
            <a:ext cx="4394690" cy="2615784"/>
            <a:chOff x="892354" y="3758439"/>
            <a:chExt cx="4278451" cy="2354374"/>
          </a:xfrm>
        </p:grpSpPr>
        <p:pic>
          <p:nvPicPr>
            <p:cNvPr id="7" name="Picture 9">
              <a:extLst>
                <a:ext uri="{FF2B5EF4-FFF2-40B4-BE49-F238E27FC236}">
                  <a16:creationId xmlns:a16="http://schemas.microsoft.com/office/drawing/2014/main" id="{4D182AC7-834C-48F7-A61B-6EA0A0A7A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105AD92-5D73-4A38-B85C-EABD70F10634}"/>
                </a:ext>
              </a:extLst>
            </p:cNvPr>
            <p:cNvSpPr/>
            <p:nvPr/>
          </p:nvSpPr>
          <p:spPr>
            <a:xfrm>
              <a:off x="1375343" y="5584493"/>
              <a:ext cx="3481772" cy="52832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Đóng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vai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huống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4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endPara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" y="2756949"/>
            <a:ext cx="12179809" cy="41010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F389FE-434D-48D8-A783-C934B22A0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" y="0"/>
            <a:ext cx="1216761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20" y="0"/>
            <a:ext cx="11572240" cy="713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86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2">
            <a:extLst>
              <a:ext uri="{FF2B5EF4-FFF2-40B4-BE49-F238E27FC236}">
                <a16:creationId xmlns:a16="http://schemas.microsoft.com/office/drawing/2014/main" id="{89305524-8208-7AAF-1AF2-9D49AB13BE3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2868">
            <a:off x="127648" y="1367851"/>
            <a:ext cx="3099907" cy="2678229"/>
          </a:xfrm>
          <a:prstGeom prst="rect">
            <a:avLst/>
          </a:prstGeom>
        </p:spPr>
      </p:pic>
      <p:pic>
        <p:nvPicPr>
          <p:cNvPr id="3" name="图片 107">
            <a:extLst>
              <a:ext uri="{FF2B5EF4-FFF2-40B4-BE49-F238E27FC236}">
                <a16:creationId xmlns:a16="http://schemas.microsoft.com/office/drawing/2014/main" id="{E204772F-07D2-D07A-4246-14E597A76FD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113" y="3049001"/>
            <a:ext cx="3454397" cy="34543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EAE9C9-6486-18DD-9370-6C08111ED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1806" y="413346"/>
            <a:ext cx="5163341" cy="191690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7BB9C68-CB52-56A8-A530-518DBBC6B22C}"/>
              </a:ext>
            </a:extLst>
          </p:cNvPr>
          <p:cNvGrpSpPr/>
          <p:nvPr/>
        </p:nvGrpSpPr>
        <p:grpSpPr>
          <a:xfrm>
            <a:off x="2801531" y="1850812"/>
            <a:ext cx="7903025" cy="1968523"/>
            <a:chOff x="2801531" y="1850812"/>
            <a:chExt cx="7903025" cy="196852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BBB651E-1300-1B1E-16F3-C80EF4ECC995}"/>
                </a:ext>
              </a:extLst>
            </p:cNvPr>
            <p:cNvSpPr txBox="1"/>
            <p:nvPr/>
          </p:nvSpPr>
          <p:spPr>
            <a:xfrm>
              <a:off x="3389356" y="2249675"/>
              <a:ext cx="7315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</a:t>
              </a:r>
              <a:r>
                <a:rPr lang="nl-NL" sz="4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ề nhà: </a:t>
              </a:r>
              <a:r>
                <a:rPr lang="nl-NL" sz="4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Thực hiện các việc cần làm để đi học đúng giờ</a:t>
              </a:r>
              <a:r>
                <a:rPr lang="nl-NL" sz="4800" dirty="0" smtClean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D422046-042F-769C-35F3-F817F6304512}"/>
                </a:ext>
              </a:extLst>
            </p:cNvPr>
            <p:cNvSpPr txBox="1"/>
            <p:nvPr/>
          </p:nvSpPr>
          <p:spPr>
            <a:xfrm rot="21418363">
              <a:off x="2801531" y="1850812"/>
              <a:ext cx="7208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-150" normalizeH="0" baseline="0" noProof="0" dirty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SVN-Poky's" panose="020B0606040200020203" pitchFamily="34" charset="0"/>
                  <a:ea typeface="+mn-ea"/>
                  <a:cs typeface="+mn-cs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55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FCC7B1-1B65-69F4-842C-18D992821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599" y="1315243"/>
            <a:ext cx="10534801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668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42F6EB-2EF5-44A3-9295-3D85C3778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" y="0"/>
            <a:ext cx="12167617" cy="685800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985DAAA-12CD-486B-9DDA-B104765880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2" y="-145728"/>
            <a:ext cx="1850626" cy="1871889"/>
          </a:xfrm>
          <a:prstGeom prst="rect">
            <a:avLst/>
          </a:prstGeom>
        </p:spPr>
      </p:pic>
      <p:pic>
        <p:nvPicPr>
          <p:cNvPr id="2" name="图片 2">
            <a:extLst>
              <a:ext uri="{FF2B5EF4-FFF2-40B4-BE49-F238E27FC236}">
                <a16:creationId xmlns:a16="http://schemas.microsoft.com/office/drawing/2014/main" id="{9A1AA0CF-46B0-7C92-0988-57EB4847D6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749" y="-575127"/>
            <a:ext cx="7031911" cy="70319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C35FBC-1B08-A8E7-5040-B38E3E14D0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6025" y="442103"/>
            <a:ext cx="7248772" cy="57977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44BFEB-2968-6511-9F26-4E7F35F282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704" y="790216"/>
            <a:ext cx="4389500" cy="552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45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13840" y="2006735"/>
            <a:ext cx="9276080" cy="17776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4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8E084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Chủ</a:t>
            </a:r>
            <a:r>
              <a:rPr lang="en-US" sz="4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8E084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44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8E084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đề</a:t>
            </a:r>
            <a:r>
              <a:rPr lang="en-US" sz="4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8E084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 4: </a:t>
            </a:r>
            <a:r>
              <a:rPr lang="en-US" sz="44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8E084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Thực</a:t>
            </a:r>
            <a:r>
              <a:rPr lang="en-US" sz="4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8E084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44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8E084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hiện</a:t>
            </a:r>
            <a:r>
              <a:rPr lang="en-US" sz="4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8E084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44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8E084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nội</a:t>
            </a:r>
            <a:r>
              <a:rPr lang="en-US" sz="4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8E084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44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8E084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quy</a:t>
            </a:r>
            <a:r>
              <a:rPr lang="en-US" sz="4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8E084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44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8E084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tr</a:t>
            </a:r>
            <a:r>
              <a:rPr lang="vi-VN" sz="4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8E084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ư</a:t>
            </a:r>
            <a:r>
              <a:rPr lang="en-US" sz="44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8E084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ờng</a:t>
            </a:r>
            <a:r>
              <a:rPr lang="en-US" sz="4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8E084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44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8E084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lớp</a:t>
            </a:r>
            <a:endParaRPr lang="en-US" sz="44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98E084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SVN-Poky's" panose="020B0606040200020203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44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Bài</a:t>
            </a:r>
            <a:r>
              <a:rPr lang="en-US" sz="4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 10: </a:t>
            </a:r>
            <a:r>
              <a:rPr lang="en-US" sz="44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Đi</a:t>
            </a:r>
            <a:r>
              <a:rPr lang="en-US" sz="4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44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học</a:t>
            </a:r>
            <a:r>
              <a:rPr lang="en-US" sz="4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44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đúng</a:t>
            </a:r>
            <a:r>
              <a:rPr lang="en-US" sz="4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 </a:t>
            </a:r>
            <a:r>
              <a:rPr lang="en-US" sz="4400" b="1" dirty="0" err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giờ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43092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832AB5-840E-47F1-A52B-D7EF24763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" y="0"/>
            <a:ext cx="12167617" cy="685800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985DAAA-12CD-486B-9DDA-B104765880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2" y="-145728"/>
            <a:ext cx="1850626" cy="18718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F5B294-7C52-3586-D802-FE84EC9153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670" y="790216"/>
            <a:ext cx="4194412" cy="50784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28273" y="2155998"/>
            <a:ext cx="6442475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sz="9600" dirty="0" smtClean="0">
                <a:latin typeface="Algerian" panose="04020705040A02060702" pitchFamily="82" charset="0"/>
              </a:rPr>
              <a:t>KHÁM PHÁ</a:t>
            </a:r>
            <a:endParaRPr lang="en-US" sz="96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44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0" y="643569"/>
            <a:ext cx="9144000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62" y="1506752"/>
            <a:ext cx="10655809" cy="449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0950" y="424149"/>
            <a:ext cx="914400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6750" y="957549"/>
            <a:ext cx="3048000" cy="2419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62950" y="957550"/>
            <a:ext cx="300990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90951" y="3548350"/>
            <a:ext cx="3097107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91350" y="3624549"/>
            <a:ext cx="276210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63150" y="3700750"/>
            <a:ext cx="2916936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0985DAAA-12CD-486B-9DDA-B104765880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2" y="-145728"/>
            <a:ext cx="1850626" cy="1871889"/>
          </a:xfrm>
          <a:prstGeom prst="rect">
            <a:avLst/>
          </a:prstGeom>
        </p:spPr>
      </p:pic>
      <p:pic>
        <p:nvPicPr>
          <p:cNvPr id="2" name="图片 2">
            <a:extLst>
              <a:ext uri="{FF2B5EF4-FFF2-40B4-BE49-F238E27FC236}">
                <a16:creationId xmlns:a16="http://schemas.microsoft.com/office/drawing/2014/main" id="{9A1AA0CF-46B0-7C92-0988-57EB4847D6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749" y="-575127"/>
            <a:ext cx="7031911" cy="70319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5999" y="2279108"/>
            <a:ext cx="5898966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8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LUYỆN TẬP</a:t>
            </a:r>
            <a:endParaRPr lang="en-US" sz="8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63113" y="1363473"/>
            <a:ext cx="244089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lgerian" panose="04020705040A02060702" pitchFamily="82" charset="0"/>
              </a:rPr>
              <a:t>3</a:t>
            </a:r>
            <a:endParaRPr lang="en-US" sz="199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87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124262" y="243585"/>
            <a:ext cx="9543738" cy="68954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9642" y="1256665"/>
            <a:ext cx="3453348" cy="3964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22991" y="1478573"/>
            <a:ext cx="3314700" cy="3569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9526" y="1483710"/>
            <a:ext cx="3448205" cy="3545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ounded Rectangle 6"/>
          <p:cNvSpPr/>
          <p:nvPr/>
        </p:nvSpPr>
        <p:spPr>
          <a:xfrm>
            <a:off x="1524000" y="5257800"/>
            <a:ext cx="9144000" cy="12954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306569" y="1332548"/>
            <a:ext cx="914400" cy="857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110" y="1460596"/>
            <a:ext cx="762635" cy="695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258" y="1475933"/>
            <a:ext cx="762635" cy="695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0985DAAA-12CD-486B-9DDA-B104765880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2" y="-145728"/>
            <a:ext cx="1850626" cy="1871889"/>
          </a:xfrm>
          <a:prstGeom prst="rect">
            <a:avLst/>
          </a:prstGeom>
        </p:spPr>
      </p:pic>
      <p:pic>
        <p:nvPicPr>
          <p:cNvPr id="2" name="图片 2">
            <a:extLst>
              <a:ext uri="{FF2B5EF4-FFF2-40B4-BE49-F238E27FC236}">
                <a16:creationId xmlns:a16="http://schemas.microsoft.com/office/drawing/2014/main" id="{9A1AA0CF-46B0-7C92-0988-57EB4847D6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749" y="-575127"/>
            <a:ext cx="7031911" cy="70319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5999" y="2279108"/>
            <a:ext cx="5898966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8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VẬN DỤNG</a:t>
            </a:r>
            <a:endParaRPr lang="en-US" sz="8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63113" y="1363473"/>
            <a:ext cx="244089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lgerian" panose="04020705040A02060702" pitchFamily="8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0526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784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3F3F3F"/>
      </a:accent1>
      <a:accent2>
        <a:srgbClr val="77AA64"/>
      </a:accent2>
      <a:accent3>
        <a:srgbClr val="EA6351"/>
      </a:accent3>
      <a:accent4>
        <a:srgbClr val="77AA64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134</Words>
  <Application>Microsoft Office PowerPoint</Application>
  <PresentationFormat>Widescreen</PresentationFormat>
  <Paragraphs>19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Algerian</vt:lpstr>
      <vt:lpstr>Arial</vt:lpstr>
      <vt:lpstr>Calibri</vt:lpstr>
      <vt:lpstr>Calibri Light</vt:lpstr>
      <vt:lpstr>Cambria</vt:lpstr>
      <vt:lpstr>等线</vt:lpstr>
      <vt:lpstr>等线 Light</vt:lpstr>
      <vt:lpstr>Open Sans</vt:lpstr>
      <vt:lpstr>黑体</vt:lpstr>
      <vt:lpstr>SVN-Poky's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MAIHUNG</cp:lastModifiedBy>
  <cp:revision>51</cp:revision>
  <dcterms:created xsi:type="dcterms:W3CDTF">2023-11-01T05:46:38Z</dcterms:created>
  <dcterms:modified xsi:type="dcterms:W3CDTF">2025-04-04T20:59:28Z</dcterms:modified>
</cp:coreProperties>
</file>