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media/audio4.wav" ContentType="audio/wav"/>
  <Override PartName="/ppt/media/audio5.wav" ContentType="audio/wav"/>
  <Override PartName="/ppt/media/audio6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90" r:id="rId3"/>
    <p:sldId id="2007577184" r:id="rId4"/>
    <p:sldId id="2007577183" r:id="rId5"/>
    <p:sldId id="294" r:id="rId6"/>
    <p:sldId id="295" r:id="rId7"/>
    <p:sldId id="262" r:id="rId8"/>
    <p:sldId id="527" r:id="rId9"/>
    <p:sldId id="528" r:id="rId10"/>
    <p:sldId id="529" r:id="rId11"/>
    <p:sldId id="530" r:id="rId12"/>
    <p:sldId id="2007577181" r:id="rId13"/>
    <p:sldId id="532" r:id="rId14"/>
    <p:sldId id="2007577187" r:id="rId15"/>
    <p:sldId id="534" r:id="rId16"/>
    <p:sldId id="506" r:id="rId17"/>
    <p:sldId id="538" r:id="rId18"/>
    <p:sldId id="539" r:id="rId19"/>
    <p:sldId id="540" r:id="rId20"/>
    <p:sldId id="541" r:id="rId21"/>
    <p:sldId id="2007577165" r:id="rId22"/>
    <p:sldId id="26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C8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14" autoAdjust="0"/>
    <p:restoredTop sz="94660"/>
  </p:normalViewPr>
  <p:slideViewPr>
    <p:cSldViewPr snapToGrid="0">
      <p:cViewPr varScale="1">
        <p:scale>
          <a:sx n="92" d="100"/>
          <a:sy n="92" d="100"/>
        </p:scale>
        <p:origin x="91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E64E7F-747B-CE45-B2CC-4A35A4EB7F31}" type="datetimeFigureOut">
              <a:rPr lang="en-VN" smtClean="0"/>
              <a:t>04/05/2025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0C787-E5AB-644E-B52A-CB0742CA519B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36771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455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77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12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35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0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31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49;p11">
            <a:extLst>
              <a:ext uri="{FF2B5EF4-FFF2-40B4-BE49-F238E27FC236}">
                <a16:creationId xmlns:a16="http://schemas.microsoft.com/office/drawing/2014/main" id="{C417685E-5D72-EED1-C25D-5CB2752ACE3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146050" y="-101600"/>
            <a:ext cx="12658292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1148398-A9FD-07D7-D4C3-DE9566CE7F76}"/>
              </a:ext>
            </a:extLst>
          </p:cNvPr>
          <p:cNvSpPr/>
          <p:nvPr userDrawn="1"/>
        </p:nvSpPr>
        <p:spPr>
          <a:xfrm>
            <a:off x="1100879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16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0;p8">
            <a:extLst>
              <a:ext uri="{FF2B5EF4-FFF2-40B4-BE49-F238E27FC236}">
                <a16:creationId xmlns:a16="http://schemas.microsoft.com/office/drawing/2014/main" id="{CB17D790-C760-4951-9946-7DEBEADBFF6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50800" y="0"/>
            <a:ext cx="12242800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264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A2D6C24D-7671-5C1A-900F-CC6E34F7CE7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1814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9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1" r:id="rId6"/>
    <p:sldLayoutId id="2147483662" r:id="rId7"/>
    <p:sldLayoutId id="214748366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audio" Target="../media/audio5.wav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microsoft.com/office/2007/relationships/hdphoto" Target="../media/hdphoto4.wdp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6.wav"/><Relationship Id="rId7" Type="http://schemas.openxmlformats.org/officeDocument/2006/relationships/image" Target="../media/image38.png"/><Relationship Id="rId12" Type="http://schemas.microsoft.com/office/2007/relationships/hdphoto" Target="../media/hdphoto5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audio" Target="../media/audio7.wav"/><Relationship Id="rId10" Type="http://schemas.openxmlformats.org/officeDocument/2006/relationships/image" Target="../media/image40.png"/><Relationship Id="rId4" Type="http://schemas.openxmlformats.org/officeDocument/2006/relationships/audio" Target="../media/audio5.wav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6.wav"/><Relationship Id="rId7" Type="http://schemas.openxmlformats.org/officeDocument/2006/relationships/image" Target="../media/image38.png"/><Relationship Id="rId12" Type="http://schemas.microsoft.com/office/2007/relationships/hdphoto" Target="../media/hdphoto5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audio" Target="../media/audio7.wav"/><Relationship Id="rId10" Type="http://schemas.openxmlformats.org/officeDocument/2006/relationships/image" Target="../media/image40.png"/><Relationship Id="rId4" Type="http://schemas.openxmlformats.org/officeDocument/2006/relationships/audio" Target="../media/audio5.wav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.mp3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6.wav"/><Relationship Id="rId7" Type="http://schemas.openxmlformats.org/officeDocument/2006/relationships/image" Target="../media/image38.png"/><Relationship Id="rId12" Type="http://schemas.microsoft.com/office/2007/relationships/hdphoto" Target="../media/hdphoto5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audio" Target="../media/audio7.wav"/><Relationship Id="rId10" Type="http://schemas.openxmlformats.org/officeDocument/2006/relationships/image" Target="../media/image40.png"/><Relationship Id="rId4" Type="http://schemas.openxmlformats.org/officeDocument/2006/relationships/audio" Target="../media/audio5.wav"/><Relationship Id="rId9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9.svg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51.sv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audio" Target="../media/audio3.wav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4.wav"/><Relationship Id="rId12" Type="http://schemas.openxmlformats.org/officeDocument/2006/relationships/image" Target="../media/image20.emf"/><Relationship Id="rId17" Type="http://schemas.openxmlformats.org/officeDocument/2006/relationships/audio" Target="../media/audio2.wav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10" Type="http://schemas.openxmlformats.org/officeDocument/2006/relationships/image" Target="../media/image18.png"/><Relationship Id="rId19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17.emf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audio" Target="../media/audio3.wav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4.wav"/><Relationship Id="rId12" Type="http://schemas.openxmlformats.org/officeDocument/2006/relationships/image" Target="../media/image20.emf"/><Relationship Id="rId17" Type="http://schemas.openxmlformats.org/officeDocument/2006/relationships/audio" Target="../media/audio2.wav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10" Type="http://schemas.openxmlformats.org/officeDocument/2006/relationships/image" Target="../media/image18.png"/><Relationship Id="rId19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17.emf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audio" Target="../media/audio3.wav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4.wav"/><Relationship Id="rId12" Type="http://schemas.openxmlformats.org/officeDocument/2006/relationships/image" Target="../media/image20.emf"/><Relationship Id="rId17" Type="http://schemas.openxmlformats.org/officeDocument/2006/relationships/audio" Target="../media/audio2.wav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10" Type="http://schemas.openxmlformats.org/officeDocument/2006/relationships/image" Target="../media/image18.png"/><Relationship Id="rId19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image" Target="../media/image17.emf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2A92BA-17F6-A107-356B-4C58BF990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1524000" y="857251"/>
            <a:ext cx="9144001" cy="5143501"/>
          </a:xfrm>
        </p:spPr>
      </p:pic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2E871D18-A67F-92CA-ABAC-73B12DB14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261256" y="-838200"/>
            <a:ext cx="12453256" cy="7696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80261" y="1606205"/>
            <a:ext cx="89370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5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CHÀO MỪNG QUÝ THẦY CÔ</a:t>
            </a:r>
            <a:br>
              <a:rPr lang="en-VN" sz="5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VN" sz="5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ĐẾN DỰ </a:t>
            </a:r>
            <a:r>
              <a:rPr lang="en-US" sz="5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GIỜ, </a:t>
            </a:r>
            <a:r>
              <a:rPr lang="en-VN" sz="5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THĂM LỚP</a:t>
            </a:r>
          </a:p>
        </p:txBody>
      </p:sp>
    </p:spTree>
    <p:extLst>
      <p:ext uri="{BB962C8B-B14F-4D97-AF65-F5344CB8AC3E}">
        <p14:creationId xmlns:p14="http://schemas.microsoft.com/office/powerpoint/2010/main" val="2369894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F203AFC-C2A9-54DD-76D0-8C68CA30F2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393"/>
          <a:stretch/>
        </p:blipFill>
        <p:spPr>
          <a:xfrm>
            <a:off x="1171703" y="4694281"/>
            <a:ext cx="14284081" cy="3957302"/>
          </a:xfrm>
          <a:prstGeom prst="rect">
            <a:avLst/>
          </a:prstGeom>
        </p:spPr>
      </p:pic>
      <p:sp>
        <p:nvSpPr>
          <p:cNvPr id="17" name="TextBox 11">
            <a:extLst>
              <a:ext uri="{FF2B5EF4-FFF2-40B4-BE49-F238E27FC236}">
                <a16:creationId xmlns:a16="http://schemas.microsoft.com/office/drawing/2014/main" id="{B6A4A580-60F6-FE61-43B1-22568EF5FD5F}"/>
              </a:ext>
            </a:extLst>
          </p:cNvPr>
          <p:cNvSpPr txBox="1"/>
          <p:nvPr/>
        </p:nvSpPr>
        <p:spPr>
          <a:xfrm>
            <a:off x="6677509" y="5343806"/>
            <a:ext cx="3291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 +  4  =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8 chim">
            <a:hlinkClick r:id="" action="ppaction://media"/>
            <a:extLst>
              <a:ext uri="{FF2B5EF4-FFF2-40B4-BE49-F238E27FC236}">
                <a16:creationId xmlns:a16="http://schemas.microsoft.com/office/drawing/2014/main" id="{2740E28F-D791-4097-A89E-5B9907AFD6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76269"/>
            <a:ext cx="12174782" cy="4870550"/>
          </a:xfrm>
          <a:prstGeom prst="rect">
            <a:avLst/>
          </a:prstGeom>
        </p:spPr>
      </p:pic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34E6B9E3-08CA-E68E-92A3-9472C3BF915B}"/>
              </a:ext>
            </a:extLst>
          </p:cNvPr>
          <p:cNvSpPr/>
          <p:nvPr/>
        </p:nvSpPr>
        <p:spPr>
          <a:xfrm>
            <a:off x="5187510" y="4053385"/>
            <a:ext cx="6658747" cy="12722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5" name="Nhóm 27">
            <a:extLst>
              <a:ext uri="{FF2B5EF4-FFF2-40B4-BE49-F238E27FC236}">
                <a16:creationId xmlns:a16="http://schemas.microsoft.com/office/drawing/2014/main" id="{8719C7C2-B20E-58A3-75AC-462AB6B240CE}"/>
              </a:ext>
            </a:extLst>
          </p:cNvPr>
          <p:cNvGrpSpPr/>
          <p:nvPr/>
        </p:nvGrpSpPr>
        <p:grpSpPr>
          <a:xfrm>
            <a:off x="9299595" y="4337406"/>
            <a:ext cx="2488927" cy="649531"/>
            <a:chOff x="4125286" y="3428998"/>
            <a:chExt cx="2475669" cy="501529"/>
          </a:xfrm>
        </p:grpSpPr>
        <p:sp>
          <p:nvSpPr>
            <p:cNvPr id="6" name="Oval 10">
              <a:extLst>
                <a:ext uri="{FF2B5EF4-FFF2-40B4-BE49-F238E27FC236}">
                  <a16:creationId xmlns:a16="http://schemas.microsoft.com/office/drawing/2014/main" id="{97F57E46-0B71-E42B-40B2-FAC7FA7FE3FA}"/>
                </a:ext>
              </a:extLst>
            </p:cNvPr>
            <p:cNvSpPr/>
            <p:nvPr/>
          </p:nvSpPr>
          <p:spPr>
            <a:xfrm>
              <a:off x="4125286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7" name="Oval 10">
              <a:extLst>
                <a:ext uri="{FF2B5EF4-FFF2-40B4-BE49-F238E27FC236}">
                  <a16:creationId xmlns:a16="http://schemas.microsoft.com/office/drawing/2014/main" id="{3FDB5C40-B80E-1799-9ED5-D8D2301605BA}"/>
                </a:ext>
              </a:extLst>
            </p:cNvPr>
            <p:cNvSpPr/>
            <p:nvPr/>
          </p:nvSpPr>
          <p:spPr>
            <a:xfrm>
              <a:off x="4791274" y="3429000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8" name="Oval 10">
              <a:extLst>
                <a:ext uri="{FF2B5EF4-FFF2-40B4-BE49-F238E27FC236}">
                  <a16:creationId xmlns:a16="http://schemas.microsoft.com/office/drawing/2014/main" id="{0A040A84-59F2-BF63-3590-547A3ADB24E9}"/>
                </a:ext>
              </a:extLst>
            </p:cNvPr>
            <p:cNvSpPr/>
            <p:nvPr/>
          </p:nvSpPr>
          <p:spPr>
            <a:xfrm>
              <a:off x="5435890" y="3428999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83782090-2D9D-CC2A-A4CF-032481C9691E}"/>
                </a:ext>
              </a:extLst>
            </p:cNvPr>
            <p:cNvSpPr/>
            <p:nvPr/>
          </p:nvSpPr>
          <p:spPr>
            <a:xfrm>
              <a:off x="6099428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10" name="Nhóm 32">
            <a:extLst>
              <a:ext uri="{FF2B5EF4-FFF2-40B4-BE49-F238E27FC236}">
                <a16:creationId xmlns:a16="http://schemas.microsoft.com/office/drawing/2014/main" id="{944000D1-7700-10CB-4882-FD3ADC57C941}"/>
              </a:ext>
            </a:extLst>
          </p:cNvPr>
          <p:cNvGrpSpPr/>
          <p:nvPr/>
        </p:nvGrpSpPr>
        <p:grpSpPr>
          <a:xfrm>
            <a:off x="5374310" y="4358218"/>
            <a:ext cx="3812413" cy="646949"/>
            <a:chOff x="6091502" y="2400334"/>
            <a:chExt cx="3848278" cy="501528"/>
          </a:xfrm>
          <a:solidFill>
            <a:srgbClr val="00B050"/>
          </a:solidFill>
        </p:grpSpPr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66983668-BF7C-3669-405E-D6E940E7CD25}"/>
                </a:ext>
              </a:extLst>
            </p:cNvPr>
            <p:cNvSpPr/>
            <p:nvPr/>
          </p:nvSpPr>
          <p:spPr>
            <a:xfrm>
              <a:off x="7460821" y="2400335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2" name="Oval 6">
              <a:extLst>
                <a:ext uri="{FF2B5EF4-FFF2-40B4-BE49-F238E27FC236}">
                  <a16:creationId xmlns:a16="http://schemas.microsoft.com/office/drawing/2014/main" id="{0E7B3388-4F82-A821-13C6-0A93DFCBF5C1}"/>
                </a:ext>
              </a:extLst>
            </p:cNvPr>
            <p:cNvSpPr/>
            <p:nvPr/>
          </p:nvSpPr>
          <p:spPr>
            <a:xfrm>
              <a:off x="6091502" y="2400335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3" name="Oval 7">
              <a:extLst>
                <a:ext uri="{FF2B5EF4-FFF2-40B4-BE49-F238E27FC236}">
                  <a16:creationId xmlns:a16="http://schemas.microsoft.com/office/drawing/2014/main" id="{2A9064E9-B7CC-B102-5FEF-6BEB7CBD493F}"/>
                </a:ext>
              </a:extLst>
            </p:cNvPr>
            <p:cNvSpPr/>
            <p:nvPr/>
          </p:nvSpPr>
          <p:spPr>
            <a:xfrm>
              <a:off x="6776161" y="2400335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4" name="Oval 5">
              <a:extLst>
                <a:ext uri="{FF2B5EF4-FFF2-40B4-BE49-F238E27FC236}">
                  <a16:creationId xmlns:a16="http://schemas.microsoft.com/office/drawing/2014/main" id="{2BB48FA8-56BE-1C9E-BB69-38E0FD31BB53}"/>
                </a:ext>
              </a:extLst>
            </p:cNvPr>
            <p:cNvSpPr/>
            <p:nvPr/>
          </p:nvSpPr>
          <p:spPr>
            <a:xfrm>
              <a:off x="8145481" y="2400334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5" name="Oval 5">
              <a:extLst>
                <a:ext uri="{FF2B5EF4-FFF2-40B4-BE49-F238E27FC236}">
                  <a16:creationId xmlns:a16="http://schemas.microsoft.com/office/drawing/2014/main" id="{38475516-8046-7518-8B62-E14BE69F5877}"/>
                </a:ext>
              </a:extLst>
            </p:cNvPr>
            <p:cNvSpPr/>
            <p:nvPr/>
          </p:nvSpPr>
          <p:spPr>
            <a:xfrm>
              <a:off x="8791867" y="2400334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6" name="Oval 5">
              <a:extLst>
                <a:ext uri="{FF2B5EF4-FFF2-40B4-BE49-F238E27FC236}">
                  <a16:creationId xmlns:a16="http://schemas.microsoft.com/office/drawing/2014/main" id="{5A8915E5-5D37-1773-629D-4E7A5AA0A72F}"/>
                </a:ext>
              </a:extLst>
            </p:cNvPr>
            <p:cNvSpPr/>
            <p:nvPr/>
          </p:nvSpPr>
          <p:spPr>
            <a:xfrm>
              <a:off x="9438253" y="2400334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9B20339-0B80-E87F-66C3-54F1DF721362}"/>
              </a:ext>
            </a:extLst>
          </p:cNvPr>
          <p:cNvSpPr txBox="1"/>
          <p:nvPr/>
        </p:nvSpPr>
        <p:spPr>
          <a:xfrm>
            <a:off x="9407117" y="5322996"/>
            <a:ext cx="11240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9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7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3A42EB-9C46-DB76-1B1D-0AD2015894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271" b="13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EA0A0043-C544-4918-EA0A-9090B87F4FAC}"/>
              </a:ext>
            </a:extLst>
          </p:cNvPr>
          <p:cNvSpPr/>
          <p:nvPr/>
        </p:nvSpPr>
        <p:spPr>
          <a:xfrm>
            <a:off x="5131558" y="3742239"/>
            <a:ext cx="6776968" cy="10700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5" name="Nhóm 15">
            <a:extLst>
              <a:ext uri="{FF2B5EF4-FFF2-40B4-BE49-F238E27FC236}">
                <a16:creationId xmlns:a16="http://schemas.microsoft.com/office/drawing/2014/main" id="{17CFD2AA-74C8-339A-530C-EEC92ECCECF6}"/>
              </a:ext>
            </a:extLst>
          </p:cNvPr>
          <p:cNvGrpSpPr/>
          <p:nvPr/>
        </p:nvGrpSpPr>
        <p:grpSpPr>
          <a:xfrm>
            <a:off x="5402222" y="3994614"/>
            <a:ext cx="3488408" cy="565258"/>
            <a:chOff x="518856" y="3429000"/>
            <a:chExt cx="3201892" cy="501528"/>
          </a:xfrm>
          <a:solidFill>
            <a:srgbClr val="00B050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96F49FF-A54E-DD2D-E25C-6335AC48EDD5}"/>
                </a:ext>
              </a:extLst>
            </p:cNvPr>
            <p:cNvSpPr/>
            <p:nvPr/>
          </p:nvSpPr>
          <p:spPr>
            <a:xfrm>
              <a:off x="1888175" y="3429001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C5D30DF-BB13-4476-00AE-57C88F01B3B9}"/>
                </a:ext>
              </a:extLst>
            </p:cNvPr>
            <p:cNvSpPr/>
            <p:nvPr/>
          </p:nvSpPr>
          <p:spPr>
            <a:xfrm>
              <a:off x="518856" y="3429001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56F1DD1-E621-B44B-70B3-16DCA1168591}"/>
                </a:ext>
              </a:extLst>
            </p:cNvPr>
            <p:cNvSpPr/>
            <p:nvPr/>
          </p:nvSpPr>
          <p:spPr>
            <a:xfrm>
              <a:off x="1203515" y="3429001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D1B0CA23-665B-A15E-F0B5-A60C635857FC}"/>
                </a:ext>
              </a:extLst>
            </p:cNvPr>
            <p:cNvSpPr/>
            <p:nvPr/>
          </p:nvSpPr>
          <p:spPr>
            <a:xfrm>
              <a:off x="2572835" y="3429000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80818BEF-48E5-76DD-8C60-EBA545EF5828}"/>
                </a:ext>
              </a:extLst>
            </p:cNvPr>
            <p:cNvSpPr/>
            <p:nvPr/>
          </p:nvSpPr>
          <p:spPr>
            <a:xfrm>
              <a:off x="3219221" y="3429000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11" name="Nhóm 21">
            <a:extLst>
              <a:ext uri="{FF2B5EF4-FFF2-40B4-BE49-F238E27FC236}">
                <a16:creationId xmlns:a16="http://schemas.microsoft.com/office/drawing/2014/main" id="{F910870C-B252-FC80-F732-522B27CBB12D}"/>
              </a:ext>
            </a:extLst>
          </p:cNvPr>
          <p:cNvGrpSpPr/>
          <p:nvPr/>
        </p:nvGrpSpPr>
        <p:grpSpPr>
          <a:xfrm>
            <a:off x="9045238" y="3994614"/>
            <a:ext cx="2674962" cy="565257"/>
            <a:chOff x="4125286" y="3428998"/>
            <a:chExt cx="2475669" cy="501529"/>
          </a:xfrm>
        </p:grpSpPr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A7662527-5E96-0878-1A45-BC6B5C340D83}"/>
                </a:ext>
              </a:extLst>
            </p:cNvPr>
            <p:cNvSpPr/>
            <p:nvPr/>
          </p:nvSpPr>
          <p:spPr>
            <a:xfrm>
              <a:off x="4125286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3" name="Oval 10">
              <a:extLst>
                <a:ext uri="{FF2B5EF4-FFF2-40B4-BE49-F238E27FC236}">
                  <a16:creationId xmlns:a16="http://schemas.microsoft.com/office/drawing/2014/main" id="{13FF5937-C791-4DB7-FAB9-488A39A09918}"/>
                </a:ext>
              </a:extLst>
            </p:cNvPr>
            <p:cNvSpPr/>
            <p:nvPr/>
          </p:nvSpPr>
          <p:spPr>
            <a:xfrm>
              <a:off x="4791274" y="3429000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4" name="Oval 10">
              <a:extLst>
                <a:ext uri="{FF2B5EF4-FFF2-40B4-BE49-F238E27FC236}">
                  <a16:creationId xmlns:a16="http://schemas.microsoft.com/office/drawing/2014/main" id="{A71A851E-7B86-4891-948F-E59770D811DB}"/>
                </a:ext>
              </a:extLst>
            </p:cNvPr>
            <p:cNvSpPr/>
            <p:nvPr/>
          </p:nvSpPr>
          <p:spPr>
            <a:xfrm>
              <a:off x="5435890" y="3428999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BC9F4656-D3E3-B507-87AD-BBE90C6D7F75}"/>
                </a:ext>
              </a:extLst>
            </p:cNvPr>
            <p:cNvSpPr/>
            <p:nvPr/>
          </p:nvSpPr>
          <p:spPr>
            <a:xfrm>
              <a:off x="6099428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16" name="TextBox 11">
            <a:extLst>
              <a:ext uri="{FF2B5EF4-FFF2-40B4-BE49-F238E27FC236}">
                <a16:creationId xmlns:a16="http://schemas.microsoft.com/office/drawing/2014/main" id="{1FFE9178-C367-EB07-B103-0BCC385BEB56}"/>
              </a:ext>
            </a:extLst>
          </p:cNvPr>
          <p:cNvSpPr txBox="1"/>
          <p:nvPr/>
        </p:nvSpPr>
        <p:spPr>
          <a:xfrm>
            <a:off x="6694552" y="4727127"/>
            <a:ext cx="35476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 +  4  =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72F688-2F05-4834-8DE3-5F222A6847F1}"/>
              </a:ext>
            </a:extLst>
          </p:cNvPr>
          <p:cNvSpPr txBox="1"/>
          <p:nvPr/>
        </p:nvSpPr>
        <p:spPr>
          <a:xfrm>
            <a:off x="9867004" y="4706197"/>
            <a:ext cx="10338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n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00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5D7AF8B-CF5A-2817-0698-1F140E29D45C}"/>
              </a:ext>
            </a:extLst>
          </p:cNvPr>
          <p:cNvSpPr/>
          <p:nvPr/>
        </p:nvSpPr>
        <p:spPr>
          <a:xfrm>
            <a:off x="0" y="4831307"/>
            <a:ext cx="12237492" cy="2026693"/>
          </a:xfrm>
          <a:prstGeom prst="rect">
            <a:avLst/>
          </a:prstGeom>
          <a:solidFill>
            <a:srgbClr val="C1C8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VN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262439-4ED1-2771-0975-2F9AFE543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493" y="-1662270"/>
            <a:ext cx="12282985" cy="6911097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77ECADC3-3A25-F913-3640-0442904F5A4E}"/>
              </a:ext>
            </a:extLst>
          </p:cNvPr>
          <p:cNvSpPr/>
          <p:nvPr/>
        </p:nvSpPr>
        <p:spPr>
          <a:xfrm>
            <a:off x="2483893" y="5195731"/>
            <a:ext cx="7055892" cy="831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4" name="Nhóm 41">
            <a:extLst>
              <a:ext uri="{FF2B5EF4-FFF2-40B4-BE49-F238E27FC236}">
                <a16:creationId xmlns:a16="http://schemas.microsoft.com/office/drawing/2014/main" id="{64707329-2D8A-9CD1-55F6-A25312E9344E}"/>
              </a:ext>
            </a:extLst>
          </p:cNvPr>
          <p:cNvGrpSpPr/>
          <p:nvPr/>
        </p:nvGrpSpPr>
        <p:grpSpPr>
          <a:xfrm>
            <a:off x="2872111" y="5314961"/>
            <a:ext cx="3177976" cy="592536"/>
            <a:chOff x="518856" y="3429000"/>
            <a:chExt cx="2555506" cy="501528"/>
          </a:xfrm>
          <a:solidFill>
            <a:srgbClr val="00B050"/>
          </a:solidFill>
        </p:grpSpPr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2A8925D2-5FFB-3B48-D7A1-CE313EC6C9B8}"/>
                </a:ext>
              </a:extLst>
            </p:cNvPr>
            <p:cNvSpPr/>
            <p:nvPr/>
          </p:nvSpPr>
          <p:spPr>
            <a:xfrm>
              <a:off x="1888175" y="3429001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9F6BC281-4A1B-0B99-DCBD-4B678F746691}"/>
                </a:ext>
              </a:extLst>
            </p:cNvPr>
            <p:cNvSpPr/>
            <p:nvPr/>
          </p:nvSpPr>
          <p:spPr>
            <a:xfrm>
              <a:off x="518856" y="3429001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25CAF504-4728-719E-3609-A70113987818}"/>
                </a:ext>
              </a:extLst>
            </p:cNvPr>
            <p:cNvSpPr/>
            <p:nvPr/>
          </p:nvSpPr>
          <p:spPr>
            <a:xfrm>
              <a:off x="1203515" y="3429001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079DEF27-E32C-D1B8-2A65-D4816932D998}"/>
                </a:ext>
              </a:extLst>
            </p:cNvPr>
            <p:cNvSpPr/>
            <p:nvPr/>
          </p:nvSpPr>
          <p:spPr>
            <a:xfrm>
              <a:off x="2572835" y="3429000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9" name="Nhóm 46">
            <a:extLst>
              <a:ext uri="{FF2B5EF4-FFF2-40B4-BE49-F238E27FC236}">
                <a16:creationId xmlns:a16="http://schemas.microsoft.com/office/drawing/2014/main" id="{2FBA9FF4-989E-F59F-A148-9BCF8368132B}"/>
              </a:ext>
            </a:extLst>
          </p:cNvPr>
          <p:cNvGrpSpPr/>
          <p:nvPr/>
        </p:nvGrpSpPr>
        <p:grpSpPr>
          <a:xfrm>
            <a:off x="6335922" y="5314961"/>
            <a:ext cx="3061328" cy="592535"/>
            <a:chOff x="4125286" y="3428998"/>
            <a:chExt cx="2475669" cy="501529"/>
          </a:xfrm>
        </p:grpSpPr>
        <p:sp>
          <p:nvSpPr>
            <p:cNvPr id="10" name="Oval 10">
              <a:extLst>
                <a:ext uri="{FF2B5EF4-FFF2-40B4-BE49-F238E27FC236}">
                  <a16:creationId xmlns:a16="http://schemas.microsoft.com/office/drawing/2014/main" id="{3BEB0013-76A7-2D98-23B3-4E5361277398}"/>
                </a:ext>
              </a:extLst>
            </p:cNvPr>
            <p:cNvSpPr/>
            <p:nvPr/>
          </p:nvSpPr>
          <p:spPr>
            <a:xfrm>
              <a:off x="4125286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A1985C9-F96B-B2D7-AF2F-6E95D9BEAAD1}"/>
                </a:ext>
              </a:extLst>
            </p:cNvPr>
            <p:cNvSpPr/>
            <p:nvPr/>
          </p:nvSpPr>
          <p:spPr>
            <a:xfrm>
              <a:off x="4791274" y="3429000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0E261572-E1CD-DB0D-9342-C52CD04922D2}"/>
                </a:ext>
              </a:extLst>
            </p:cNvPr>
            <p:cNvSpPr/>
            <p:nvPr/>
          </p:nvSpPr>
          <p:spPr>
            <a:xfrm>
              <a:off x="5435890" y="3428999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3" name="Oval 10">
              <a:extLst>
                <a:ext uri="{FF2B5EF4-FFF2-40B4-BE49-F238E27FC236}">
                  <a16:creationId xmlns:a16="http://schemas.microsoft.com/office/drawing/2014/main" id="{3DEE3512-92E3-459D-19B8-FAA627D18C49}"/>
                </a:ext>
              </a:extLst>
            </p:cNvPr>
            <p:cNvSpPr/>
            <p:nvPr/>
          </p:nvSpPr>
          <p:spPr>
            <a:xfrm>
              <a:off x="6099428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14" name="TextBox 11">
            <a:extLst>
              <a:ext uri="{FF2B5EF4-FFF2-40B4-BE49-F238E27FC236}">
                <a16:creationId xmlns:a16="http://schemas.microsoft.com/office/drawing/2014/main" id="{152576D6-ED90-E4C1-570A-8EFB80CC4422}"/>
              </a:ext>
            </a:extLst>
          </p:cNvPr>
          <p:cNvSpPr txBox="1"/>
          <p:nvPr/>
        </p:nvSpPr>
        <p:spPr>
          <a:xfrm>
            <a:off x="4574969" y="5973627"/>
            <a:ext cx="2584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 +  4  =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3FAB5C-8CE3-5FEF-8A90-612DBFEC7934}"/>
              </a:ext>
            </a:extLst>
          </p:cNvPr>
          <p:cNvSpPr txBox="1"/>
          <p:nvPr/>
        </p:nvSpPr>
        <p:spPr>
          <a:xfrm>
            <a:off x="7179631" y="5881294"/>
            <a:ext cx="7483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14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1" t="-10399" r="15318" b="10399"/>
          <a:stretch/>
        </p:blipFill>
        <p:spPr>
          <a:xfrm>
            <a:off x="-2133433" y="-1468653"/>
            <a:ext cx="14699678" cy="8727743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877D3C52-4247-4746-B4F6-E3339CE2B339}"/>
              </a:ext>
            </a:extLst>
          </p:cNvPr>
          <p:cNvSpPr/>
          <p:nvPr/>
        </p:nvSpPr>
        <p:spPr>
          <a:xfrm>
            <a:off x="5895076" y="408449"/>
            <a:ext cx="6296924" cy="95955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45059206-AD66-43C7-BA8C-530AC0D1B014}"/>
              </a:ext>
            </a:extLst>
          </p:cNvPr>
          <p:cNvSpPr/>
          <p:nvPr/>
        </p:nvSpPr>
        <p:spPr>
          <a:xfrm>
            <a:off x="110952" y="3598514"/>
            <a:ext cx="5756828" cy="9595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4B8936DF-E90B-4CCB-B922-652C1DAC7470}"/>
              </a:ext>
            </a:extLst>
          </p:cNvPr>
          <p:cNvSpPr/>
          <p:nvPr/>
        </p:nvSpPr>
        <p:spPr>
          <a:xfrm>
            <a:off x="39920" y="408449"/>
            <a:ext cx="5132994" cy="95955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A4A45190-DAC0-4233-84DD-DCDC4706A3AD}"/>
              </a:ext>
            </a:extLst>
          </p:cNvPr>
          <p:cNvSpPr txBox="1"/>
          <p:nvPr/>
        </p:nvSpPr>
        <p:spPr>
          <a:xfrm>
            <a:off x="613675" y="1394952"/>
            <a:ext cx="4602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 +  3  =  7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57A762FF-A6B9-431F-A1BC-74F430A23E73}"/>
              </a:ext>
            </a:extLst>
          </p:cNvPr>
          <p:cNvGrpSpPr/>
          <p:nvPr/>
        </p:nvGrpSpPr>
        <p:grpSpPr>
          <a:xfrm>
            <a:off x="207646" y="572522"/>
            <a:ext cx="2741854" cy="555087"/>
            <a:chOff x="829078" y="967054"/>
            <a:chExt cx="2555506" cy="501528"/>
          </a:xfrm>
          <a:solidFill>
            <a:srgbClr val="00B050"/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EAA805F5-E37C-4BFD-A058-2E4AEAAE2C35}"/>
                </a:ext>
              </a:extLst>
            </p:cNvPr>
            <p:cNvSpPr/>
            <p:nvPr/>
          </p:nvSpPr>
          <p:spPr>
            <a:xfrm>
              <a:off x="2198397" y="967055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9" name="Oval 6">
              <a:extLst>
                <a:ext uri="{FF2B5EF4-FFF2-40B4-BE49-F238E27FC236}">
                  <a16:creationId xmlns:a16="http://schemas.microsoft.com/office/drawing/2014/main" id="{5B26C7E7-61CD-46CD-AA75-2DE334150ACC}"/>
                </a:ext>
              </a:extLst>
            </p:cNvPr>
            <p:cNvSpPr/>
            <p:nvPr/>
          </p:nvSpPr>
          <p:spPr>
            <a:xfrm>
              <a:off x="829078" y="967055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3143D837-0EB7-41BB-902D-0742F8D8BD4A}"/>
                </a:ext>
              </a:extLst>
            </p:cNvPr>
            <p:cNvSpPr/>
            <p:nvPr/>
          </p:nvSpPr>
          <p:spPr>
            <a:xfrm>
              <a:off x="1513737" y="967055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32CB1506-845E-4D4F-8549-E5E72CC553C8}"/>
                </a:ext>
              </a:extLst>
            </p:cNvPr>
            <p:cNvSpPr/>
            <p:nvPr/>
          </p:nvSpPr>
          <p:spPr>
            <a:xfrm>
              <a:off x="2883057" y="967054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F3061049-5C65-41E5-B82A-32EB0C8F590A}"/>
              </a:ext>
            </a:extLst>
          </p:cNvPr>
          <p:cNvGrpSpPr/>
          <p:nvPr/>
        </p:nvGrpSpPr>
        <p:grpSpPr>
          <a:xfrm>
            <a:off x="3151289" y="585522"/>
            <a:ext cx="1970018" cy="576866"/>
            <a:chOff x="4603283" y="967051"/>
            <a:chExt cx="1812131" cy="501529"/>
          </a:xfrm>
        </p:grpSpPr>
        <p:sp>
          <p:nvSpPr>
            <p:cNvPr id="13" name="Oval 10">
              <a:extLst>
                <a:ext uri="{FF2B5EF4-FFF2-40B4-BE49-F238E27FC236}">
                  <a16:creationId xmlns:a16="http://schemas.microsoft.com/office/drawing/2014/main" id="{D302FF7A-7E7C-47DC-91D7-285A8B2E0127}"/>
                </a:ext>
              </a:extLst>
            </p:cNvPr>
            <p:cNvSpPr/>
            <p:nvPr/>
          </p:nvSpPr>
          <p:spPr>
            <a:xfrm>
              <a:off x="4603283" y="967051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4" name="Oval 10">
              <a:extLst>
                <a:ext uri="{FF2B5EF4-FFF2-40B4-BE49-F238E27FC236}">
                  <a16:creationId xmlns:a16="http://schemas.microsoft.com/office/drawing/2014/main" id="{9780615B-E755-4BBF-8D86-45FE3B64692E}"/>
                </a:ext>
              </a:extLst>
            </p:cNvPr>
            <p:cNvSpPr/>
            <p:nvPr/>
          </p:nvSpPr>
          <p:spPr>
            <a:xfrm>
              <a:off x="5269271" y="967053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F0557D77-CBE2-4711-B332-0DD5296EE205}"/>
                </a:ext>
              </a:extLst>
            </p:cNvPr>
            <p:cNvSpPr/>
            <p:nvPr/>
          </p:nvSpPr>
          <p:spPr>
            <a:xfrm>
              <a:off x="5913887" y="967052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A4B649B9-3526-4A04-A5E0-6A662D4D15E1}"/>
              </a:ext>
            </a:extLst>
          </p:cNvPr>
          <p:cNvGrpSpPr/>
          <p:nvPr/>
        </p:nvGrpSpPr>
        <p:grpSpPr>
          <a:xfrm>
            <a:off x="288639" y="3831080"/>
            <a:ext cx="2827936" cy="506191"/>
            <a:chOff x="518856" y="3429000"/>
            <a:chExt cx="3201892" cy="501528"/>
          </a:xfrm>
          <a:solidFill>
            <a:srgbClr val="00B050"/>
          </a:solidFill>
        </p:grpSpPr>
        <p:sp>
          <p:nvSpPr>
            <p:cNvPr id="17" name="Oval 5">
              <a:extLst>
                <a:ext uri="{FF2B5EF4-FFF2-40B4-BE49-F238E27FC236}">
                  <a16:creationId xmlns:a16="http://schemas.microsoft.com/office/drawing/2014/main" id="{DFDD5FD0-1A43-4A8E-9E7E-53E72A71993F}"/>
                </a:ext>
              </a:extLst>
            </p:cNvPr>
            <p:cNvSpPr/>
            <p:nvPr/>
          </p:nvSpPr>
          <p:spPr>
            <a:xfrm>
              <a:off x="1888175" y="3429001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8" name="Oval 6">
              <a:extLst>
                <a:ext uri="{FF2B5EF4-FFF2-40B4-BE49-F238E27FC236}">
                  <a16:creationId xmlns:a16="http://schemas.microsoft.com/office/drawing/2014/main" id="{FF2AFD5C-A079-4039-BE23-E1BBB440FFC5}"/>
                </a:ext>
              </a:extLst>
            </p:cNvPr>
            <p:cNvSpPr/>
            <p:nvPr/>
          </p:nvSpPr>
          <p:spPr>
            <a:xfrm>
              <a:off x="518856" y="3429001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A6F77C45-DAB3-4E14-96CF-08A9E7A1F932}"/>
                </a:ext>
              </a:extLst>
            </p:cNvPr>
            <p:cNvSpPr/>
            <p:nvPr/>
          </p:nvSpPr>
          <p:spPr>
            <a:xfrm>
              <a:off x="1203515" y="3429001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0" name="Oval 5">
              <a:extLst>
                <a:ext uri="{FF2B5EF4-FFF2-40B4-BE49-F238E27FC236}">
                  <a16:creationId xmlns:a16="http://schemas.microsoft.com/office/drawing/2014/main" id="{01178602-AF1D-4BB1-A98F-912ADE014527}"/>
                </a:ext>
              </a:extLst>
            </p:cNvPr>
            <p:cNvSpPr/>
            <p:nvPr/>
          </p:nvSpPr>
          <p:spPr>
            <a:xfrm>
              <a:off x="2572835" y="3429000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21" name="Oval 5">
              <a:extLst>
                <a:ext uri="{FF2B5EF4-FFF2-40B4-BE49-F238E27FC236}">
                  <a16:creationId xmlns:a16="http://schemas.microsoft.com/office/drawing/2014/main" id="{C3068C36-552F-438A-8268-653AA8B12B06}"/>
                </a:ext>
              </a:extLst>
            </p:cNvPr>
            <p:cNvSpPr/>
            <p:nvPr/>
          </p:nvSpPr>
          <p:spPr>
            <a:xfrm>
              <a:off x="3219221" y="3429000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72B25340-EB8B-47AA-BAC8-ED5D0164FC71}"/>
              </a:ext>
            </a:extLst>
          </p:cNvPr>
          <p:cNvGrpSpPr/>
          <p:nvPr/>
        </p:nvGrpSpPr>
        <p:grpSpPr>
          <a:xfrm>
            <a:off x="3312906" y="3836719"/>
            <a:ext cx="2387080" cy="490366"/>
            <a:chOff x="4125286" y="3428998"/>
            <a:chExt cx="2475669" cy="501529"/>
          </a:xfrm>
        </p:grpSpPr>
        <p:sp>
          <p:nvSpPr>
            <p:cNvPr id="23" name="Oval 10">
              <a:extLst>
                <a:ext uri="{FF2B5EF4-FFF2-40B4-BE49-F238E27FC236}">
                  <a16:creationId xmlns:a16="http://schemas.microsoft.com/office/drawing/2014/main" id="{4DADA2C4-87F4-4A83-995F-D594D242419B}"/>
                </a:ext>
              </a:extLst>
            </p:cNvPr>
            <p:cNvSpPr/>
            <p:nvPr/>
          </p:nvSpPr>
          <p:spPr>
            <a:xfrm>
              <a:off x="4125286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4" name="Oval 10">
              <a:extLst>
                <a:ext uri="{FF2B5EF4-FFF2-40B4-BE49-F238E27FC236}">
                  <a16:creationId xmlns:a16="http://schemas.microsoft.com/office/drawing/2014/main" id="{E3CB81B5-1FCF-4054-8734-4B668EBB1E99}"/>
                </a:ext>
              </a:extLst>
            </p:cNvPr>
            <p:cNvSpPr/>
            <p:nvPr/>
          </p:nvSpPr>
          <p:spPr>
            <a:xfrm>
              <a:off x="4791274" y="3429000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5" name="Oval 10">
              <a:extLst>
                <a:ext uri="{FF2B5EF4-FFF2-40B4-BE49-F238E27FC236}">
                  <a16:creationId xmlns:a16="http://schemas.microsoft.com/office/drawing/2014/main" id="{9F4B359C-851C-4530-9512-A609B56E6AF6}"/>
                </a:ext>
              </a:extLst>
            </p:cNvPr>
            <p:cNvSpPr/>
            <p:nvPr/>
          </p:nvSpPr>
          <p:spPr>
            <a:xfrm>
              <a:off x="5435890" y="3428999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6" name="Oval 10">
              <a:extLst>
                <a:ext uri="{FF2B5EF4-FFF2-40B4-BE49-F238E27FC236}">
                  <a16:creationId xmlns:a16="http://schemas.microsoft.com/office/drawing/2014/main" id="{E830BB27-4881-43DD-B292-1E58CEBC7CC9}"/>
                </a:ext>
              </a:extLst>
            </p:cNvPr>
            <p:cNvSpPr/>
            <p:nvPr/>
          </p:nvSpPr>
          <p:spPr>
            <a:xfrm>
              <a:off x="6099428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27" name="TextBox 11">
            <a:extLst>
              <a:ext uri="{FF2B5EF4-FFF2-40B4-BE49-F238E27FC236}">
                <a16:creationId xmlns:a16="http://schemas.microsoft.com/office/drawing/2014/main" id="{077C7D84-ADD6-4564-9B2D-5DD44827E2B5}"/>
              </a:ext>
            </a:extLst>
          </p:cNvPr>
          <p:cNvSpPr txBox="1"/>
          <p:nvPr/>
        </p:nvSpPr>
        <p:spPr>
          <a:xfrm>
            <a:off x="860410" y="4668866"/>
            <a:ext cx="4312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 +  4  =  9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B3608D37-DE26-4357-BB25-A54579D6B66E}"/>
              </a:ext>
            </a:extLst>
          </p:cNvPr>
          <p:cNvGrpSpPr/>
          <p:nvPr/>
        </p:nvGrpSpPr>
        <p:grpSpPr>
          <a:xfrm>
            <a:off x="9697312" y="687176"/>
            <a:ext cx="2287042" cy="475214"/>
            <a:chOff x="4125286" y="3428998"/>
            <a:chExt cx="2475669" cy="501529"/>
          </a:xfrm>
        </p:grpSpPr>
        <p:sp>
          <p:nvSpPr>
            <p:cNvPr id="29" name="Oval 10">
              <a:extLst>
                <a:ext uri="{FF2B5EF4-FFF2-40B4-BE49-F238E27FC236}">
                  <a16:creationId xmlns:a16="http://schemas.microsoft.com/office/drawing/2014/main" id="{CEEB2C54-A3F6-4D51-B044-52B53AA085E0}"/>
                </a:ext>
              </a:extLst>
            </p:cNvPr>
            <p:cNvSpPr/>
            <p:nvPr/>
          </p:nvSpPr>
          <p:spPr>
            <a:xfrm>
              <a:off x="4125286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0" name="Oval 10">
              <a:extLst>
                <a:ext uri="{FF2B5EF4-FFF2-40B4-BE49-F238E27FC236}">
                  <a16:creationId xmlns:a16="http://schemas.microsoft.com/office/drawing/2014/main" id="{700702F2-AAD3-4581-A8F7-3F947BF35C53}"/>
                </a:ext>
              </a:extLst>
            </p:cNvPr>
            <p:cNvSpPr/>
            <p:nvPr/>
          </p:nvSpPr>
          <p:spPr>
            <a:xfrm>
              <a:off x="4791274" y="3429000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1" name="Oval 10">
              <a:extLst>
                <a:ext uri="{FF2B5EF4-FFF2-40B4-BE49-F238E27FC236}">
                  <a16:creationId xmlns:a16="http://schemas.microsoft.com/office/drawing/2014/main" id="{BB68CEB4-B5FC-4CE3-9F5C-B036BA643BE4}"/>
                </a:ext>
              </a:extLst>
            </p:cNvPr>
            <p:cNvSpPr/>
            <p:nvPr/>
          </p:nvSpPr>
          <p:spPr>
            <a:xfrm>
              <a:off x="5435890" y="3428999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2" name="Oval 10">
              <a:extLst>
                <a:ext uri="{FF2B5EF4-FFF2-40B4-BE49-F238E27FC236}">
                  <a16:creationId xmlns:a16="http://schemas.microsoft.com/office/drawing/2014/main" id="{27279DF3-8A7B-4122-810B-FD6C82EE1B81}"/>
                </a:ext>
              </a:extLst>
            </p:cNvPr>
            <p:cNvSpPr/>
            <p:nvPr/>
          </p:nvSpPr>
          <p:spPr>
            <a:xfrm>
              <a:off x="6099428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42A23922-F613-4ADB-8A51-2048DF1C03FB}"/>
              </a:ext>
            </a:extLst>
          </p:cNvPr>
          <p:cNvGrpSpPr/>
          <p:nvPr/>
        </p:nvGrpSpPr>
        <p:grpSpPr>
          <a:xfrm>
            <a:off x="6136679" y="667115"/>
            <a:ext cx="3408702" cy="475212"/>
            <a:chOff x="6091502" y="2400334"/>
            <a:chExt cx="3848278" cy="501528"/>
          </a:xfrm>
          <a:solidFill>
            <a:srgbClr val="00B050"/>
          </a:solidFill>
        </p:grpSpPr>
        <p:sp>
          <p:nvSpPr>
            <p:cNvPr id="34" name="Oval 5">
              <a:extLst>
                <a:ext uri="{FF2B5EF4-FFF2-40B4-BE49-F238E27FC236}">
                  <a16:creationId xmlns:a16="http://schemas.microsoft.com/office/drawing/2014/main" id="{98DFAD5F-677B-47E0-B830-C46AB3A341F3}"/>
                </a:ext>
              </a:extLst>
            </p:cNvPr>
            <p:cNvSpPr/>
            <p:nvPr/>
          </p:nvSpPr>
          <p:spPr>
            <a:xfrm>
              <a:off x="7460821" y="2400335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5" name="Oval 6">
              <a:extLst>
                <a:ext uri="{FF2B5EF4-FFF2-40B4-BE49-F238E27FC236}">
                  <a16:creationId xmlns:a16="http://schemas.microsoft.com/office/drawing/2014/main" id="{CDABEDB9-1E30-482E-9F74-F17AF8BAA3C0}"/>
                </a:ext>
              </a:extLst>
            </p:cNvPr>
            <p:cNvSpPr/>
            <p:nvPr/>
          </p:nvSpPr>
          <p:spPr>
            <a:xfrm>
              <a:off x="6091502" y="2400335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6" name="Oval 7">
              <a:extLst>
                <a:ext uri="{FF2B5EF4-FFF2-40B4-BE49-F238E27FC236}">
                  <a16:creationId xmlns:a16="http://schemas.microsoft.com/office/drawing/2014/main" id="{27D9ADCC-DF32-43D1-9BDE-6A3868B19D2F}"/>
                </a:ext>
              </a:extLst>
            </p:cNvPr>
            <p:cNvSpPr/>
            <p:nvPr/>
          </p:nvSpPr>
          <p:spPr>
            <a:xfrm>
              <a:off x="6776161" y="2400335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7" name="Oval 5">
              <a:extLst>
                <a:ext uri="{FF2B5EF4-FFF2-40B4-BE49-F238E27FC236}">
                  <a16:creationId xmlns:a16="http://schemas.microsoft.com/office/drawing/2014/main" id="{95B7FC46-62F5-4F43-8D8C-3ECAC6B59571}"/>
                </a:ext>
              </a:extLst>
            </p:cNvPr>
            <p:cNvSpPr/>
            <p:nvPr/>
          </p:nvSpPr>
          <p:spPr>
            <a:xfrm>
              <a:off x="8145481" y="2400334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8" name="Oval 5">
              <a:extLst>
                <a:ext uri="{FF2B5EF4-FFF2-40B4-BE49-F238E27FC236}">
                  <a16:creationId xmlns:a16="http://schemas.microsoft.com/office/drawing/2014/main" id="{8FF9EA84-CC89-4205-98E4-6FADCF91C890}"/>
                </a:ext>
              </a:extLst>
            </p:cNvPr>
            <p:cNvSpPr/>
            <p:nvPr/>
          </p:nvSpPr>
          <p:spPr>
            <a:xfrm>
              <a:off x="8791867" y="2400334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9" name="Oval 5">
              <a:extLst>
                <a:ext uri="{FF2B5EF4-FFF2-40B4-BE49-F238E27FC236}">
                  <a16:creationId xmlns:a16="http://schemas.microsoft.com/office/drawing/2014/main" id="{8FBBA21F-4787-49C0-9747-AD46FE2677F9}"/>
                </a:ext>
              </a:extLst>
            </p:cNvPr>
            <p:cNvSpPr/>
            <p:nvPr/>
          </p:nvSpPr>
          <p:spPr>
            <a:xfrm>
              <a:off x="9438253" y="2400334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sp>
        <p:nvSpPr>
          <p:cNvPr id="40" name="TextBox 11">
            <a:extLst>
              <a:ext uri="{FF2B5EF4-FFF2-40B4-BE49-F238E27FC236}">
                <a16:creationId xmlns:a16="http://schemas.microsoft.com/office/drawing/2014/main" id="{333D8067-9549-40E6-BF2A-BAE58F068C43}"/>
              </a:ext>
            </a:extLst>
          </p:cNvPr>
          <p:cNvSpPr txBox="1"/>
          <p:nvPr/>
        </p:nvSpPr>
        <p:spPr>
          <a:xfrm>
            <a:off x="6786250" y="1403317"/>
            <a:ext cx="4950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 +  4  =  10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: Rounded Corners 1">
            <a:extLst>
              <a:ext uri="{FF2B5EF4-FFF2-40B4-BE49-F238E27FC236}">
                <a16:creationId xmlns:a16="http://schemas.microsoft.com/office/drawing/2014/main" id="{F1AF4DFA-9E78-454A-A3A9-C0BDEF597281}"/>
              </a:ext>
            </a:extLst>
          </p:cNvPr>
          <p:cNvSpPr/>
          <p:nvPr/>
        </p:nvSpPr>
        <p:spPr>
          <a:xfrm>
            <a:off x="6697556" y="3598514"/>
            <a:ext cx="4950052" cy="9595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3D0CD6CA-547B-4CCF-B6FA-A6618B3CED1C}"/>
              </a:ext>
            </a:extLst>
          </p:cNvPr>
          <p:cNvGrpSpPr/>
          <p:nvPr/>
        </p:nvGrpSpPr>
        <p:grpSpPr>
          <a:xfrm>
            <a:off x="6884900" y="3955340"/>
            <a:ext cx="2189032" cy="438750"/>
            <a:chOff x="518856" y="3429000"/>
            <a:chExt cx="2555506" cy="501528"/>
          </a:xfrm>
          <a:solidFill>
            <a:srgbClr val="00B050"/>
          </a:solidFill>
        </p:grpSpPr>
        <p:sp>
          <p:nvSpPr>
            <p:cNvPr id="43" name="Oval 5">
              <a:extLst>
                <a:ext uri="{FF2B5EF4-FFF2-40B4-BE49-F238E27FC236}">
                  <a16:creationId xmlns:a16="http://schemas.microsoft.com/office/drawing/2014/main" id="{66D9896D-36DD-4B6A-AC6D-935249446501}"/>
                </a:ext>
              </a:extLst>
            </p:cNvPr>
            <p:cNvSpPr/>
            <p:nvPr/>
          </p:nvSpPr>
          <p:spPr>
            <a:xfrm>
              <a:off x="1888175" y="3429001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44" name="Oval 6">
              <a:extLst>
                <a:ext uri="{FF2B5EF4-FFF2-40B4-BE49-F238E27FC236}">
                  <a16:creationId xmlns:a16="http://schemas.microsoft.com/office/drawing/2014/main" id="{112EA5B9-C52A-49BE-8535-7A4E7B49F177}"/>
                </a:ext>
              </a:extLst>
            </p:cNvPr>
            <p:cNvSpPr/>
            <p:nvPr/>
          </p:nvSpPr>
          <p:spPr>
            <a:xfrm>
              <a:off x="518856" y="3429001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5" name="Oval 7">
              <a:extLst>
                <a:ext uri="{FF2B5EF4-FFF2-40B4-BE49-F238E27FC236}">
                  <a16:creationId xmlns:a16="http://schemas.microsoft.com/office/drawing/2014/main" id="{2BFC7DBF-BA29-4D59-AAA9-11CA7E128D73}"/>
                </a:ext>
              </a:extLst>
            </p:cNvPr>
            <p:cNvSpPr/>
            <p:nvPr/>
          </p:nvSpPr>
          <p:spPr>
            <a:xfrm>
              <a:off x="1203515" y="3429001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6" name="Oval 5">
              <a:extLst>
                <a:ext uri="{FF2B5EF4-FFF2-40B4-BE49-F238E27FC236}">
                  <a16:creationId xmlns:a16="http://schemas.microsoft.com/office/drawing/2014/main" id="{22A7C8E3-E8F6-4C07-9083-83517D00DB77}"/>
                </a:ext>
              </a:extLst>
            </p:cNvPr>
            <p:cNvSpPr/>
            <p:nvPr/>
          </p:nvSpPr>
          <p:spPr>
            <a:xfrm>
              <a:off x="2572835" y="3429000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FBE22159-D9C8-4B89-A3D9-AEC66BBF0B86}"/>
              </a:ext>
            </a:extLst>
          </p:cNvPr>
          <p:cNvGrpSpPr/>
          <p:nvPr/>
        </p:nvGrpSpPr>
        <p:grpSpPr>
          <a:xfrm>
            <a:off x="9261276" y="3965528"/>
            <a:ext cx="2189032" cy="438750"/>
            <a:chOff x="4125286" y="3428998"/>
            <a:chExt cx="2475669" cy="501529"/>
          </a:xfrm>
        </p:grpSpPr>
        <p:sp>
          <p:nvSpPr>
            <p:cNvPr id="48" name="Oval 10">
              <a:extLst>
                <a:ext uri="{FF2B5EF4-FFF2-40B4-BE49-F238E27FC236}">
                  <a16:creationId xmlns:a16="http://schemas.microsoft.com/office/drawing/2014/main" id="{48D5C869-C2E4-417D-8423-AB0E868C1415}"/>
                </a:ext>
              </a:extLst>
            </p:cNvPr>
            <p:cNvSpPr/>
            <p:nvPr/>
          </p:nvSpPr>
          <p:spPr>
            <a:xfrm>
              <a:off x="4125286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9" name="Oval 10">
              <a:extLst>
                <a:ext uri="{FF2B5EF4-FFF2-40B4-BE49-F238E27FC236}">
                  <a16:creationId xmlns:a16="http://schemas.microsoft.com/office/drawing/2014/main" id="{D4536085-2087-4436-8624-5463518A1E1A}"/>
                </a:ext>
              </a:extLst>
            </p:cNvPr>
            <p:cNvSpPr/>
            <p:nvPr/>
          </p:nvSpPr>
          <p:spPr>
            <a:xfrm>
              <a:off x="4791274" y="3429000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0" name="Oval 10">
              <a:extLst>
                <a:ext uri="{FF2B5EF4-FFF2-40B4-BE49-F238E27FC236}">
                  <a16:creationId xmlns:a16="http://schemas.microsoft.com/office/drawing/2014/main" id="{C233B530-8461-4B05-AE44-692DBB9D62BD}"/>
                </a:ext>
              </a:extLst>
            </p:cNvPr>
            <p:cNvSpPr/>
            <p:nvPr/>
          </p:nvSpPr>
          <p:spPr>
            <a:xfrm>
              <a:off x="5435890" y="3428999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1" name="Oval 10">
              <a:extLst>
                <a:ext uri="{FF2B5EF4-FFF2-40B4-BE49-F238E27FC236}">
                  <a16:creationId xmlns:a16="http://schemas.microsoft.com/office/drawing/2014/main" id="{C8A3F0A9-BDC7-440A-B154-D55AE186C36B}"/>
                </a:ext>
              </a:extLst>
            </p:cNvPr>
            <p:cNvSpPr/>
            <p:nvPr/>
          </p:nvSpPr>
          <p:spPr>
            <a:xfrm>
              <a:off x="6099428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52" name="TextBox 11">
            <a:extLst>
              <a:ext uri="{FF2B5EF4-FFF2-40B4-BE49-F238E27FC236}">
                <a16:creationId xmlns:a16="http://schemas.microsoft.com/office/drawing/2014/main" id="{2BBF315D-14A7-45D9-BF43-BD5523A204D0}"/>
              </a:ext>
            </a:extLst>
          </p:cNvPr>
          <p:cNvSpPr txBox="1"/>
          <p:nvPr/>
        </p:nvSpPr>
        <p:spPr>
          <a:xfrm>
            <a:off x="7248349" y="4668866"/>
            <a:ext cx="405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 +  4  =  8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73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27" grpId="0"/>
      <p:bldP spid="40" grpId="0"/>
      <p:bldP spid="41" grpId="0" animBg="1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60691C-96C5-4A88-BF8D-41443706B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3DC685-A406-2162-1AF4-64DE715A4D2D}"/>
              </a:ext>
            </a:extLst>
          </p:cNvPr>
          <p:cNvSpPr/>
          <p:nvPr/>
        </p:nvSpPr>
        <p:spPr>
          <a:xfrm>
            <a:off x="2111576" y="1690688"/>
            <a:ext cx="796884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 dirty="0" err="1">
                <a:ln>
                  <a:solidFill>
                    <a:srgbClr val="0089EC"/>
                  </a:solidFill>
                </a:ln>
                <a:solidFill>
                  <a:srgbClr val="0089EC"/>
                </a:solidFill>
                <a:cs typeface="Times New Roman" panose="02020603050405020304" pitchFamily="18" charset="0"/>
              </a:rPr>
              <a:t>Thư</a:t>
            </a:r>
            <a:r>
              <a:rPr lang="en-US" sz="16600" b="1" dirty="0">
                <a:ln>
                  <a:solidFill>
                    <a:srgbClr val="0089EC"/>
                  </a:solidFill>
                </a:ln>
                <a:solidFill>
                  <a:srgbClr val="0089EC"/>
                </a:solidFill>
                <a:cs typeface="Times New Roman" panose="02020603050405020304" pitchFamily="18" charset="0"/>
              </a:rPr>
              <a:t> </a:t>
            </a:r>
            <a:r>
              <a:rPr lang="en-US" sz="16600" b="1" dirty="0" err="1">
                <a:ln>
                  <a:solidFill>
                    <a:srgbClr val="0089EC"/>
                  </a:solidFill>
                </a:ln>
                <a:solidFill>
                  <a:srgbClr val="0089EC"/>
                </a:solidFill>
                <a:cs typeface="Times New Roman" panose="02020603050405020304" pitchFamily="18" charset="0"/>
              </a:rPr>
              <a:t>giãn</a:t>
            </a:r>
            <a:endParaRPr lang="en-US" sz="16600" dirty="0">
              <a:ln>
                <a:solidFill>
                  <a:srgbClr val="0089EC"/>
                </a:solidFill>
              </a:ln>
              <a:solidFill>
                <a:srgbClr val="0089EC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457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6125" y="-404936"/>
            <a:ext cx="13782101" cy="7403278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5A419832-B188-459A-A8E2-D61FADC9BA43}"/>
              </a:ext>
            </a:extLst>
          </p:cNvPr>
          <p:cNvSpPr/>
          <p:nvPr/>
        </p:nvSpPr>
        <p:spPr>
          <a:xfrm>
            <a:off x="466914" y="1721034"/>
            <a:ext cx="4641701" cy="8866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4C932EA6-7535-4B53-8F9F-6A5E9F3A7488}"/>
              </a:ext>
            </a:extLst>
          </p:cNvPr>
          <p:cNvGrpSpPr/>
          <p:nvPr/>
        </p:nvGrpSpPr>
        <p:grpSpPr>
          <a:xfrm>
            <a:off x="3791511" y="1975151"/>
            <a:ext cx="1103534" cy="468000"/>
            <a:chOff x="4125286" y="3428998"/>
            <a:chExt cx="1167515" cy="501529"/>
          </a:xfrm>
        </p:grpSpPr>
        <p:sp>
          <p:nvSpPr>
            <p:cNvPr id="5" name="Oval 10">
              <a:extLst>
                <a:ext uri="{FF2B5EF4-FFF2-40B4-BE49-F238E27FC236}">
                  <a16:creationId xmlns:a16="http://schemas.microsoft.com/office/drawing/2014/main" id="{3E2F0621-A463-4ACC-AAF9-77E5E9C5B409}"/>
                </a:ext>
              </a:extLst>
            </p:cNvPr>
            <p:cNvSpPr/>
            <p:nvPr/>
          </p:nvSpPr>
          <p:spPr>
            <a:xfrm>
              <a:off x="4125286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6" name="Oval 10">
              <a:extLst>
                <a:ext uri="{FF2B5EF4-FFF2-40B4-BE49-F238E27FC236}">
                  <a16:creationId xmlns:a16="http://schemas.microsoft.com/office/drawing/2014/main" id="{5C60C93E-147C-449C-957E-05D2508A76EA}"/>
                </a:ext>
              </a:extLst>
            </p:cNvPr>
            <p:cNvSpPr/>
            <p:nvPr/>
          </p:nvSpPr>
          <p:spPr>
            <a:xfrm>
              <a:off x="4791274" y="3429000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27C4761C-05C7-4791-91DE-9AD6A6FE388B}"/>
              </a:ext>
            </a:extLst>
          </p:cNvPr>
          <p:cNvGrpSpPr/>
          <p:nvPr/>
        </p:nvGrpSpPr>
        <p:grpSpPr>
          <a:xfrm>
            <a:off x="642724" y="1975151"/>
            <a:ext cx="2875504" cy="468000"/>
            <a:chOff x="6091502" y="2400334"/>
            <a:chExt cx="3201892" cy="501528"/>
          </a:xfrm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E0FE5B03-7969-428D-A2BF-8926D6C4BEE5}"/>
                </a:ext>
              </a:extLst>
            </p:cNvPr>
            <p:cNvSpPr/>
            <p:nvPr/>
          </p:nvSpPr>
          <p:spPr>
            <a:xfrm>
              <a:off x="746082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9" name="Oval 6">
              <a:extLst>
                <a:ext uri="{FF2B5EF4-FFF2-40B4-BE49-F238E27FC236}">
                  <a16:creationId xmlns:a16="http://schemas.microsoft.com/office/drawing/2014/main" id="{CAC62DE7-CFB0-4BB6-A374-9D6FACA2F8B2}"/>
                </a:ext>
              </a:extLst>
            </p:cNvPr>
            <p:cNvSpPr/>
            <p:nvPr/>
          </p:nvSpPr>
          <p:spPr>
            <a:xfrm>
              <a:off x="6091502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32C55403-9280-4A4F-A944-67209B43D4C5}"/>
                </a:ext>
              </a:extLst>
            </p:cNvPr>
            <p:cNvSpPr/>
            <p:nvPr/>
          </p:nvSpPr>
          <p:spPr>
            <a:xfrm>
              <a:off x="677616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6A9AF1EA-3450-40BB-B4A7-026BF246B10A}"/>
                </a:ext>
              </a:extLst>
            </p:cNvPr>
            <p:cNvSpPr/>
            <p:nvPr/>
          </p:nvSpPr>
          <p:spPr>
            <a:xfrm>
              <a:off x="8145481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2" name="Oval 5">
              <a:extLst>
                <a:ext uri="{FF2B5EF4-FFF2-40B4-BE49-F238E27FC236}">
                  <a16:creationId xmlns:a16="http://schemas.microsoft.com/office/drawing/2014/main" id="{EF952A71-4D27-438A-8C16-B37874242CA4}"/>
                </a:ext>
              </a:extLst>
            </p:cNvPr>
            <p:cNvSpPr/>
            <p:nvPr/>
          </p:nvSpPr>
          <p:spPr>
            <a:xfrm>
              <a:off x="8791867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13" name="Group 53">
            <a:extLst>
              <a:ext uri="{FF2B5EF4-FFF2-40B4-BE49-F238E27FC236}">
                <a16:creationId xmlns:a16="http://schemas.microsoft.com/office/drawing/2014/main" id="{590BD5A9-834D-4096-94A4-F65F80660C01}"/>
              </a:ext>
            </a:extLst>
          </p:cNvPr>
          <p:cNvGrpSpPr/>
          <p:nvPr/>
        </p:nvGrpSpPr>
        <p:grpSpPr>
          <a:xfrm>
            <a:off x="1482793" y="2861841"/>
            <a:ext cx="2299931" cy="769441"/>
            <a:chOff x="1186269" y="2782669"/>
            <a:chExt cx="2299931" cy="769441"/>
          </a:xfrm>
        </p:grpSpPr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154FA820-1455-4B93-896F-3AF7D60FF142}"/>
                </a:ext>
              </a:extLst>
            </p:cNvPr>
            <p:cNvSpPr/>
            <p:nvPr/>
          </p:nvSpPr>
          <p:spPr>
            <a:xfrm>
              <a:off x="2889351" y="2845766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5" name="Text Box 5">
              <a:extLst>
                <a:ext uri="{FF2B5EF4-FFF2-40B4-BE49-F238E27FC236}">
                  <a16:creationId xmlns:a16="http://schemas.microsoft.com/office/drawing/2014/main" id="{E7211F66-374B-4BBC-81F2-2E178576E3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 + 2 = </a:t>
              </a:r>
            </a:p>
          </p:txBody>
        </p:sp>
      </p:grpSp>
      <p:sp>
        <p:nvSpPr>
          <p:cNvPr id="16" name="Rectangle: Rounded Corners 1">
            <a:extLst>
              <a:ext uri="{FF2B5EF4-FFF2-40B4-BE49-F238E27FC236}">
                <a16:creationId xmlns:a16="http://schemas.microsoft.com/office/drawing/2014/main" id="{20BB78AC-AE85-47D9-90BE-EBA32AEDDCFF}"/>
              </a:ext>
            </a:extLst>
          </p:cNvPr>
          <p:cNvSpPr/>
          <p:nvPr/>
        </p:nvSpPr>
        <p:spPr>
          <a:xfrm>
            <a:off x="343985" y="4372446"/>
            <a:ext cx="4923162" cy="7408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9D4CF7B4-3351-4CC2-AA1C-E7F35531F8CB}"/>
              </a:ext>
            </a:extLst>
          </p:cNvPr>
          <p:cNvGrpSpPr/>
          <p:nvPr/>
        </p:nvGrpSpPr>
        <p:grpSpPr>
          <a:xfrm>
            <a:off x="4180182" y="4590263"/>
            <a:ext cx="971762" cy="391024"/>
            <a:chOff x="4791274" y="3428999"/>
            <a:chExt cx="1146143" cy="501528"/>
          </a:xfrm>
        </p:grpSpPr>
        <p:sp>
          <p:nvSpPr>
            <p:cNvPr id="18" name="Oval 10">
              <a:extLst>
                <a:ext uri="{FF2B5EF4-FFF2-40B4-BE49-F238E27FC236}">
                  <a16:creationId xmlns:a16="http://schemas.microsoft.com/office/drawing/2014/main" id="{87B8C125-ECA5-46E3-937A-2DE255560A4D}"/>
                </a:ext>
              </a:extLst>
            </p:cNvPr>
            <p:cNvSpPr/>
            <p:nvPr/>
          </p:nvSpPr>
          <p:spPr>
            <a:xfrm>
              <a:off x="4791274" y="3429000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9" name="Oval 10">
              <a:extLst>
                <a:ext uri="{FF2B5EF4-FFF2-40B4-BE49-F238E27FC236}">
                  <a16:creationId xmlns:a16="http://schemas.microsoft.com/office/drawing/2014/main" id="{7A5D62FA-876F-403F-9F7D-715BCFA48516}"/>
                </a:ext>
              </a:extLst>
            </p:cNvPr>
            <p:cNvSpPr/>
            <p:nvPr/>
          </p:nvSpPr>
          <p:spPr>
            <a:xfrm>
              <a:off x="5435890" y="3428999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ABEDC8BE-1189-45ED-ACBA-A2218B8ECD2F}"/>
              </a:ext>
            </a:extLst>
          </p:cNvPr>
          <p:cNvGrpSpPr/>
          <p:nvPr/>
        </p:nvGrpSpPr>
        <p:grpSpPr>
          <a:xfrm>
            <a:off x="466914" y="4587191"/>
            <a:ext cx="3100067" cy="391025"/>
            <a:chOff x="6091502" y="2400334"/>
            <a:chExt cx="3848278" cy="501528"/>
          </a:xfrm>
        </p:grpSpPr>
        <p:sp>
          <p:nvSpPr>
            <p:cNvPr id="21" name="Oval 5">
              <a:extLst>
                <a:ext uri="{FF2B5EF4-FFF2-40B4-BE49-F238E27FC236}">
                  <a16:creationId xmlns:a16="http://schemas.microsoft.com/office/drawing/2014/main" id="{83B608BF-658B-49C0-94A1-CA74B6093091}"/>
                </a:ext>
              </a:extLst>
            </p:cNvPr>
            <p:cNvSpPr/>
            <p:nvPr/>
          </p:nvSpPr>
          <p:spPr>
            <a:xfrm>
              <a:off x="746082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22" name="Oval 6">
              <a:extLst>
                <a:ext uri="{FF2B5EF4-FFF2-40B4-BE49-F238E27FC236}">
                  <a16:creationId xmlns:a16="http://schemas.microsoft.com/office/drawing/2014/main" id="{A07B2633-2F7A-4E51-89CE-375997A12373}"/>
                </a:ext>
              </a:extLst>
            </p:cNvPr>
            <p:cNvSpPr/>
            <p:nvPr/>
          </p:nvSpPr>
          <p:spPr>
            <a:xfrm>
              <a:off x="6091502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3" name="Oval 7">
              <a:extLst>
                <a:ext uri="{FF2B5EF4-FFF2-40B4-BE49-F238E27FC236}">
                  <a16:creationId xmlns:a16="http://schemas.microsoft.com/office/drawing/2014/main" id="{60AE63EC-CDAD-4272-A7F8-790D63A91735}"/>
                </a:ext>
              </a:extLst>
            </p:cNvPr>
            <p:cNvSpPr/>
            <p:nvPr/>
          </p:nvSpPr>
          <p:spPr>
            <a:xfrm>
              <a:off x="677616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4" name="Oval 5">
              <a:extLst>
                <a:ext uri="{FF2B5EF4-FFF2-40B4-BE49-F238E27FC236}">
                  <a16:creationId xmlns:a16="http://schemas.microsoft.com/office/drawing/2014/main" id="{AA80524E-1BF8-43B5-AEBD-17310B4E5879}"/>
                </a:ext>
              </a:extLst>
            </p:cNvPr>
            <p:cNvSpPr/>
            <p:nvPr/>
          </p:nvSpPr>
          <p:spPr>
            <a:xfrm>
              <a:off x="8145481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25" name="Oval 5">
              <a:extLst>
                <a:ext uri="{FF2B5EF4-FFF2-40B4-BE49-F238E27FC236}">
                  <a16:creationId xmlns:a16="http://schemas.microsoft.com/office/drawing/2014/main" id="{7C7F24B9-6917-456D-8C0B-596B3925DF1E}"/>
                </a:ext>
              </a:extLst>
            </p:cNvPr>
            <p:cNvSpPr/>
            <p:nvPr/>
          </p:nvSpPr>
          <p:spPr>
            <a:xfrm>
              <a:off x="8791867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26" name="Oval 5">
              <a:extLst>
                <a:ext uri="{FF2B5EF4-FFF2-40B4-BE49-F238E27FC236}">
                  <a16:creationId xmlns:a16="http://schemas.microsoft.com/office/drawing/2014/main" id="{12758994-5CCA-4AED-8581-49BA980D91BC}"/>
                </a:ext>
              </a:extLst>
            </p:cNvPr>
            <p:cNvSpPr/>
            <p:nvPr/>
          </p:nvSpPr>
          <p:spPr>
            <a:xfrm>
              <a:off x="9438253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sp>
        <p:nvSpPr>
          <p:cNvPr id="27" name="Oval 5">
            <a:extLst>
              <a:ext uri="{FF2B5EF4-FFF2-40B4-BE49-F238E27FC236}">
                <a16:creationId xmlns:a16="http://schemas.microsoft.com/office/drawing/2014/main" id="{68D94996-2F99-410D-A68E-B7918F755500}"/>
              </a:ext>
            </a:extLst>
          </p:cNvPr>
          <p:cNvSpPr/>
          <p:nvPr/>
        </p:nvSpPr>
        <p:spPr>
          <a:xfrm>
            <a:off x="3652154" y="4581789"/>
            <a:ext cx="404016" cy="391024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grpSp>
        <p:nvGrpSpPr>
          <p:cNvPr id="28" name="Group 53">
            <a:extLst>
              <a:ext uri="{FF2B5EF4-FFF2-40B4-BE49-F238E27FC236}">
                <a16:creationId xmlns:a16="http://schemas.microsoft.com/office/drawing/2014/main" id="{EA67B781-DC5C-46F2-AA4E-220E5EB3857E}"/>
              </a:ext>
            </a:extLst>
          </p:cNvPr>
          <p:cNvGrpSpPr/>
          <p:nvPr/>
        </p:nvGrpSpPr>
        <p:grpSpPr>
          <a:xfrm>
            <a:off x="1568940" y="5575067"/>
            <a:ext cx="2299931" cy="769441"/>
            <a:chOff x="1186269" y="2782669"/>
            <a:chExt cx="2299931" cy="769441"/>
          </a:xfrm>
        </p:grpSpPr>
        <p:sp>
          <p:nvSpPr>
            <p:cNvPr id="29" name="Rounded Rectangle 10">
              <a:extLst>
                <a:ext uri="{FF2B5EF4-FFF2-40B4-BE49-F238E27FC236}">
                  <a16:creationId xmlns:a16="http://schemas.microsoft.com/office/drawing/2014/main" id="{4A946FAF-7568-4EF4-83C9-6108E0455F28}"/>
                </a:ext>
              </a:extLst>
            </p:cNvPr>
            <p:cNvSpPr/>
            <p:nvPr/>
          </p:nvSpPr>
          <p:spPr>
            <a:xfrm>
              <a:off x="2889351" y="2845766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30" name="Text Box 5">
              <a:extLst>
                <a:ext uri="{FF2B5EF4-FFF2-40B4-BE49-F238E27FC236}">
                  <a16:creationId xmlns:a16="http://schemas.microsoft.com/office/drawing/2014/main" id="{6D9086BA-9904-4CFF-B85C-AF0A9FE092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 + 2 = </a:t>
              </a:r>
            </a:p>
          </p:txBody>
        </p:sp>
      </p:grpSp>
      <p:sp>
        <p:nvSpPr>
          <p:cNvPr id="31" name="Rectangle: Rounded Corners 1">
            <a:extLst>
              <a:ext uri="{FF2B5EF4-FFF2-40B4-BE49-F238E27FC236}">
                <a16:creationId xmlns:a16="http://schemas.microsoft.com/office/drawing/2014/main" id="{811D96A0-18AF-4653-A22A-1AC7E88BE1AA}"/>
              </a:ext>
            </a:extLst>
          </p:cNvPr>
          <p:cNvSpPr/>
          <p:nvPr/>
        </p:nvSpPr>
        <p:spPr>
          <a:xfrm>
            <a:off x="6795049" y="1721034"/>
            <a:ext cx="4448683" cy="8866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2" name="Oval 10">
            <a:extLst>
              <a:ext uri="{FF2B5EF4-FFF2-40B4-BE49-F238E27FC236}">
                <a16:creationId xmlns:a16="http://schemas.microsoft.com/office/drawing/2014/main" id="{E90582DD-A639-4263-A758-2E36FA8F1F19}"/>
              </a:ext>
            </a:extLst>
          </p:cNvPr>
          <p:cNvSpPr/>
          <p:nvPr/>
        </p:nvSpPr>
        <p:spPr>
          <a:xfrm>
            <a:off x="10586719" y="1930380"/>
            <a:ext cx="474043" cy="46799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DF6BF8D9-736A-4EC5-818C-0EA136C0BBBF}"/>
              </a:ext>
            </a:extLst>
          </p:cNvPr>
          <p:cNvGrpSpPr/>
          <p:nvPr/>
        </p:nvGrpSpPr>
        <p:grpSpPr>
          <a:xfrm>
            <a:off x="6915998" y="1935780"/>
            <a:ext cx="3456000" cy="468000"/>
            <a:chOff x="6091502" y="2400334"/>
            <a:chExt cx="3848278" cy="501528"/>
          </a:xfrm>
        </p:grpSpPr>
        <p:sp>
          <p:nvSpPr>
            <p:cNvPr id="34" name="Oval 5">
              <a:extLst>
                <a:ext uri="{FF2B5EF4-FFF2-40B4-BE49-F238E27FC236}">
                  <a16:creationId xmlns:a16="http://schemas.microsoft.com/office/drawing/2014/main" id="{D1DE9434-CFD4-43D3-BCC9-9146A192F8BD}"/>
                </a:ext>
              </a:extLst>
            </p:cNvPr>
            <p:cNvSpPr/>
            <p:nvPr/>
          </p:nvSpPr>
          <p:spPr>
            <a:xfrm>
              <a:off x="746082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5" name="Oval 6">
              <a:extLst>
                <a:ext uri="{FF2B5EF4-FFF2-40B4-BE49-F238E27FC236}">
                  <a16:creationId xmlns:a16="http://schemas.microsoft.com/office/drawing/2014/main" id="{03F18B50-F5DE-4E76-AB2F-4B9EF0BA15B5}"/>
                </a:ext>
              </a:extLst>
            </p:cNvPr>
            <p:cNvSpPr/>
            <p:nvPr/>
          </p:nvSpPr>
          <p:spPr>
            <a:xfrm>
              <a:off x="6091502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6" name="Oval 7">
              <a:extLst>
                <a:ext uri="{FF2B5EF4-FFF2-40B4-BE49-F238E27FC236}">
                  <a16:creationId xmlns:a16="http://schemas.microsoft.com/office/drawing/2014/main" id="{654E369D-46F5-41F3-AAD5-38A1340F6D70}"/>
                </a:ext>
              </a:extLst>
            </p:cNvPr>
            <p:cNvSpPr/>
            <p:nvPr/>
          </p:nvSpPr>
          <p:spPr>
            <a:xfrm>
              <a:off x="677616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7" name="Oval 5">
              <a:extLst>
                <a:ext uri="{FF2B5EF4-FFF2-40B4-BE49-F238E27FC236}">
                  <a16:creationId xmlns:a16="http://schemas.microsoft.com/office/drawing/2014/main" id="{326C5924-D23A-4121-85A3-C2BD86D61814}"/>
                </a:ext>
              </a:extLst>
            </p:cNvPr>
            <p:cNvSpPr/>
            <p:nvPr/>
          </p:nvSpPr>
          <p:spPr>
            <a:xfrm>
              <a:off x="8145481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8" name="Oval 5">
              <a:extLst>
                <a:ext uri="{FF2B5EF4-FFF2-40B4-BE49-F238E27FC236}">
                  <a16:creationId xmlns:a16="http://schemas.microsoft.com/office/drawing/2014/main" id="{935C518A-900D-4152-BA50-287A4A912AA5}"/>
                </a:ext>
              </a:extLst>
            </p:cNvPr>
            <p:cNvSpPr/>
            <p:nvPr/>
          </p:nvSpPr>
          <p:spPr>
            <a:xfrm>
              <a:off x="8791867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9" name="Oval 5">
              <a:extLst>
                <a:ext uri="{FF2B5EF4-FFF2-40B4-BE49-F238E27FC236}">
                  <a16:creationId xmlns:a16="http://schemas.microsoft.com/office/drawing/2014/main" id="{E18E1235-3E9E-48F3-807F-D1E44F99D6C7}"/>
                </a:ext>
              </a:extLst>
            </p:cNvPr>
            <p:cNvSpPr/>
            <p:nvPr/>
          </p:nvSpPr>
          <p:spPr>
            <a:xfrm>
              <a:off x="9438253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sp>
        <p:nvSpPr>
          <p:cNvPr id="40" name="Rectangle: Rounded Corners 1">
            <a:extLst>
              <a:ext uri="{FF2B5EF4-FFF2-40B4-BE49-F238E27FC236}">
                <a16:creationId xmlns:a16="http://schemas.microsoft.com/office/drawing/2014/main" id="{9DFCA252-D24F-47D6-8E79-07008D527F7F}"/>
              </a:ext>
            </a:extLst>
          </p:cNvPr>
          <p:cNvSpPr/>
          <p:nvPr/>
        </p:nvSpPr>
        <p:spPr>
          <a:xfrm>
            <a:off x="6038785" y="4355729"/>
            <a:ext cx="5563206" cy="7408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0AEF0DC9-7DF7-4323-9F2C-6FA39A238B26}"/>
              </a:ext>
            </a:extLst>
          </p:cNvPr>
          <p:cNvGrpSpPr/>
          <p:nvPr/>
        </p:nvGrpSpPr>
        <p:grpSpPr>
          <a:xfrm>
            <a:off x="9449839" y="4565072"/>
            <a:ext cx="2099004" cy="391025"/>
            <a:chOff x="4125286" y="3428998"/>
            <a:chExt cx="2475669" cy="501529"/>
          </a:xfrm>
        </p:grpSpPr>
        <p:sp>
          <p:nvSpPr>
            <p:cNvPr id="42" name="Oval 10">
              <a:extLst>
                <a:ext uri="{FF2B5EF4-FFF2-40B4-BE49-F238E27FC236}">
                  <a16:creationId xmlns:a16="http://schemas.microsoft.com/office/drawing/2014/main" id="{341EAD5D-6F6E-4EF6-BE97-E6DF22B8A378}"/>
                </a:ext>
              </a:extLst>
            </p:cNvPr>
            <p:cNvSpPr/>
            <p:nvPr/>
          </p:nvSpPr>
          <p:spPr>
            <a:xfrm>
              <a:off x="4125286" y="3428998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43" name="Oval 10">
              <a:extLst>
                <a:ext uri="{FF2B5EF4-FFF2-40B4-BE49-F238E27FC236}">
                  <a16:creationId xmlns:a16="http://schemas.microsoft.com/office/drawing/2014/main" id="{DF2C14AF-FCFD-48F4-A1CE-88966AF5F41D}"/>
                </a:ext>
              </a:extLst>
            </p:cNvPr>
            <p:cNvSpPr/>
            <p:nvPr/>
          </p:nvSpPr>
          <p:spPr>
            <a:xfrm>
              <a:off x="4791274" y="3429000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4" name="Oval 10">
              <a:extLst>
                <a:ext uri="{FF2B5EF4-FFF2-40B4-BE49-F238E27FC236}">
                  <a16:creationId xmlns:a16="http://schemas.microsoft.com/office/drawing/2014/main" id="{FC42F572-08D3-4D8D-9316-142F23B984D5}"/>
                </a:ext>
              </a:extLst>
            </p:cNvPr>
            <p:cNvSpPr/>
            <p:nvPr/>
          </p:nvSpPr>
          <p:spPr>
            <a:xfrm>
              <a:off x="5435890" y="3428999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5" name="Oval 10">
              <a:extLst>
                <a:ext uri="{FF2B5EF4-FFF2-40B4-BE49-F238E27FC236}">
                  <a16:creationId xmlns:a16="http://schemas.microsoft.com/office/drawing/2014/main" id="{8381BBE1-63C9-4F8D-8C1B-59547183CBCB}"/>
                </a:ext>
              </a:extLst>
            </p:cNvPr>
            <p:cNvSpPr/>
            <p:nvPr/>
          </p:nvSpPr>
          <p:spPr>
            <a:xfrm>
              <a:off x="6099428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7C90D00F-83AD-4D45-9579-3A7512F56101}"/>
              </a:ext>
            </a:extLst>
          </p:cNvPr>
          <p:cNvGrpSpPr/>
          <p:nvPr/>
        </p:nvGrpSpPr>
        <p:grpSpPr>
          <a:xfrm>
            <a:off x="6206033" y="4565072"/>
            <a:ext cx="3100067" cy="391025"/>
            <a:chOff x="6091502" y="2400334"/>
            <a:chExt cx="3848278" cy="501528"/>
          </a:xfrm>
        </p:grpSpPr>
        <p:sp>
          <p:nvSpPr>
            <p:cNvPr id="47" name="Oval 5">
              <a:extLst>
                <a:ext uri="{FF2B5EF4-FFF2-40B4-BE49-F238E27FC236}">
                  <a16:creationId xmlns:a16="http://schemas.microsoft.com/office/drawing/2014/main" id="{6B494AD0-9E79-4A15-8AFF-ACD04EFA7860}"/>
                </a:ext>
              </a:extLst>
            </p:cNvPr>
            <p:cNvSpPr/>
            <p:nvPr/>
          </p:nvSpPr>
          <p:spPr>
            <a:xfrm>
              <a:off x="746082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48" name="Oval 6">
              <a:extLst>
                <a:ext uri="{FF2B5EF4-FFF2-40B4-BE49-F238E27FC236}">
                  <a16:creationId xmlns:a16="http://schemas.microsoft.com/office/drawing/2014/main" id="{C8524AC6-9091-44CB-ADB7-014D91E59879}"/>
                </a:ext>
              </a:extLst>
            </p:cNvPr>
            <p:cNvSpPr/>
            <p:nvPr/>
          </p:nvSpPr>
          <p:spPr>
            <a:xfrm>
              <a:off x="6091502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9" name="Oval 7">
              <a:extLst>
                <a:ext uri="{FF2B5EF4-FFF2-40B4-BE49-F238E27FC236}">
                  <a16:creationId xmlns:a16="http://schemas.microsoft.com/office/drawing/2014/main" id="{AE729A80-592D-4B82-B1C8-C59242A7CA22}"/>
                </a:ext>
              </a:extLst>
            </p:cNvPr>
            <p:cNvSpPr/>
            <p:nvPr/>
          </p:nvSpPr>
          <p:spPr>
            <a:xfrm>
              <a:off x="677616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0" name="Oval 5">
              <a:extLst>
                <a:ext uri="{FF2B5EF4-FFF2-40B4-BE49-F238E27FC236}">
                  <a16:creationId xmlns:a16="http://schemas.microsoft.com/office/drawing/2014/main" id="{18DCCF08-7200-44BC-91F3-BF5789021D99}"/>
                </a:ext>
              </a:extLst>
            </p:cNvPr>
            <p:cNvSpPr/>
            <p:nvPr/>
          </p:nvSpPr>
          <p:spPr>
            <a:xfrm>
              <a:off x="8145481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51" name="Oval 5">
              <a:extLst>
                <a:ext uri="{FF2B5EF4-FFF2-40B4-BE49-F238E27FC236}">
                  <a16:creationId xmlns:a16="http://schemas.microsoft.com/office/drawing/2014/main" id="{989588FC-6B49-4EE9-8114-E7FED1F87599}"/>
                </a:ext>
              </a:extLst>
            </p:cNvPr>
            <p:cNvSpPr/>
            <p:nvPr/>
          </p:nvSpPr>
          <p:spPr>
            <a:xfrm>
              <a:off x="8791867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52" name="Oval 5">
              <a:extLst>
                <a:ext uri="{FF2B5EF4-FFF2-40B4-BE49-F238E27FC236}">
                  <a16:creationId xmlns:a16="http://schemas.microsoft.com/office/drawing/2014/main" id="{1F2BF41B-8629-4AF2-90F1-CD86FB47FEEF}"/>
                </a:ext>
              </a:extLst>
            </p:cNvPr>
            <p:cNvSpPr/>
            <p:nvPr/>
          </p:nvSpPr>
          <p:spPr>
            <a:xfrm>
              <a:off x="9438253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53" name="Group 53">
            <a:extLst>
              <a:ext uri="{FF2B5EF4-FFF2-40B4-BE49-F238E27FC236}">
                <a16:creationId xmlns:a16="http://schemas.microsoft.com/office/drawing/2014/main" id="{C0DEA042-7032-493D-8D2C-4ACB1DD102A9}"/>
              </a:ext>
            </a:extLst>
          </p:cNvPr>
          <p:cNvGrpSpPr/>
          <p:nvPr/>
        </p:nvGrpSpPr>
        <p:grpSpPr>
          <a:xfrm>
            <a:off x="8002726" y="2846995"/>
            <a:ext cx="2299931" cy="769441"/>
            <a:chOff x="1186269" y="2782669"/>
            <a:chExt cx="2299931" cy="769441"/>
          </a:xfrm>
        </p:grpSpPr>
        <p:sp>
          <p:nvSpPr>
            <p:cNvPr id="54" name="Rounded Rectangle 10">
              <a:extLst>
                <a:ext uri="{FF2B5EF4-FFF2-40B4-BE49-F238E27FC236}">
                  <a16:creationId xmlns:a16="http://schemas.microsoft.com/office/drawing/2014/main" id="{A392E1D1-1949-4865-8A4A-9333D9E1113A}"/>
                </a:ext>
              </a:extLst>
            </p:cNvPr>
            <p:cNvSpPr/>
            <p:nvPr/>
          </p:nvSpPr>
          <p:spPr>
            <a:xfrm>
              <a:off x="2889351" y="2845766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55" name="Text Box 5">
              <a:extLst>
                <a:ext uri="{FF2B5EF4-FFF2-40B4-BE49-F238E27FC236}">
                  <a16:creationId xmlns:a16="http://schemas.microsoft.com/office/drawing/2014/main" id="{F5651B18-A5E0-4C20-B852-09DB131C1E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 + 1 = </a:t>
              </a:r>
            </a:p>
          </p:txBody>
        </p:sp>
      </p:grpSp>
      <p:grpSp>
        <p:nvGrpSpPr>
          <p:cNvPr id="56" name="Group 53">
            <a:extLst>
              <a:ext uri="{FF2B5EF4-FFF2-40B4-BE49-F238E27FC236}">
                <a16:creationId xmlns:a16="http://schemas.microsoft.com/office/drawing/2014/main" id="{8D623E78-D202-4102-B967-22CA44E738E3}"/>
              </a:ext>
            </a:extLst>
          </p:cNvPr>
          <p:cNvGrpSpPr/>
          <p:nvPr/>
        </p:nvGrpSpPr>
        <p:grpSpPr>
          <a:xfrm>
            <a:off x="8052897" y="5551745"/>
            <a:ext cx="2299931" cy="769441"/>
            <a:chOff x="1186269" y="2782669"/>
            <a:chExt cx="2299931" cy="769441"/>
          </a:xfrm>
        </p:grpSpPr>
        <p:sp>
          <p:nvSpPr>
            <p:cNvPr id="57" name="Rounded Rectangle 10">
              <a:extLst>
                <a:ext uri="{FF2B5EF4-FFF2-40B4-BE49-F238E27FC236}">
                  <a16:creationId xmlns:a16="http://schemas.microsoft.com/office/drawing/2014/main" id="{1BBD1F85-9C4C-4A50-BEE6-9ADE16303AF8}"/>
                </a:ext>
              </a:extLst>
            </p:cNvPr>
            <p:cNvSpPr/>
            <p:nvPr/>
          </p:nvSpPr>
          <p:spPr>
            <a:xfrm>
              <a:off x="2889351" y="2845766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58" name="Text Box 5">
              <a:extLst>
                <a:ext uri="{FF2B5EF4-FFF2-40B4-BE49-F238E27FC236}">
                  <a16:creationId xmlns:a16="http://schemas.microsoft.com/office/drawing/2014/main" id="{B4F81EF8-0BFA-4678-83CC-843151A681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 + 3 = </a:t>
              </a:r>
            </a:p>
          </p:txBody>
        </p:sp>
      </p:grpSp>
      <p:sp>
        <p:nvSpPr>
          <p:cNvPr id="59" name="Rounded Rectangle 5">
            <a:extLst>
              <a:ext uri="{FF2B5EF4-FFF2-40B4-BE49-F238E27FC236}">
                <a16:creationId xmlns:a16="http://schemas.microsoft.com/office/drawing/2014/main" id="{270DF086-B3FC-4980-ABA1-1E0F35C84282}"/>
              </a:ext>
            </a:extLst>
          </p:cNvPr>
          <p:cNvSpPr/>
          <p:nvPr/>
        </p:nvSpPr>
        <p:spPr>
          <a:xfrm>
            <a:off x="3251210" y="2899653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1" name="Rounded Rectangle 5">
            <a:extLst>
              <a:ext uri="{FF2B5EF4-FFF2-40B4-BE49-F238E27FC236}">
                <a16:creationId xmlns:a16="http://schemas.microsoft.com/office/drawing/2014/main" id="{757D364B-C4C9-4AA4-8462-6EF3F880DEC6}"/>
              </a:ext>
            </a:extLst>
          </p:cNvPr>
          <p:cNvSpPr/>
          <p:nvPr/>
        </p:nvSpPr>
        <p:spPr>
          <a:xfrm>
            <a:off x="9755979" y="2890637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3" name="Rounded Rectangle 5">
            <a:extLst>
              <a:ext uri="{FF2B5EF4-FFF2-40B4-BE49-F238E27FC236}">
                <a16:creationId xmlns:a16="http://schemas.microsoft.com/office/drawing/2014/main" id="{7C86E75F-D296-4A8A-98B6-F962BA4AEC42}"/>
              </a:ext>
            </a:extLst>
          </p:cNvPr>
          <p:cNvSpPr/>
          <p:nvPr/>
        </p:nvSpPr>
        <p:spPr>
          <a:xfrm>
            <a:off x="3347233" y="5619236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5" name="Rounded Rectangle 5">
            <a:extLst>
              <a:ext uri="{FF2B5EF4-FFF2-40B4-BE49-F238E27FC236}">
                <a16:creationId xmlns:a16="http://schemas.microsoft.com/office/drawing/2014/main" id="{FC22656E-7668-40E3-A51C-A6A8F73EADF0}"/>
              </a:ext>
            </a:extLst>
          </p:cNvPr>
          <p:cNvSpPr/>
          <p:nvPr/>
        </p:nvSpPr>
        <p:spPr>
          <a:xfrm>
            <a:off x="9639267" y="5612440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7" name="Text Box 5">
            <a:extLst>
              <a:ext uri="{FF2B5EF4-FFF2-40B4-BE49-F238E27FC236}">
                <a16:creationId xmlns:a16="http://schemas.microsoft.com/office/drawing/2014/main" id="{8A14A193-7E6E-4D33-B526-C61FF268A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653" y="323318"/>
            <a:ext cx="148466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altLang="en-US" sz="4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  <a:endParaRPr kumimoji="0" lang="en-US" altLang="en-US" sz="4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Sun 3">
            <a:extLst>
              <a:ext uri="{FF2B5EF4-FFF2-40B4-BE49-F238E27FC236}">
                <a16:creationId xmlns:a16="http://schemas.microsoft.com/office/drawing/2014/main" id="{11B9144B-AB95-4EDB-8677-BF59248C23B0}"/>
              </a:ext>
            </a:extLst>
          </p:cNvPr>
          <p:cNvSpPr/>
          <p:nvPr/>
        </p:nvSpPr>
        <p:spPr>
          <a:xfrm>
            <a:off x="1041162" y="145324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9" name="Rounded Rectangle 5">
            <a:extLst>
              <a:ext uri="{FF2B5EF4-FFF2-40B4-BE49-F238E27FC236}">
                <a16:creationId xmlns:a16="http://schemas.microsoft.com/office/drawing/2014/main" id="{4F91982C-DBA4-44ED-B4D2-DCC3F89339E1}"/>
              </a:ext>
            </a:extLst>
          </p:cNvPr>
          <p:cNvSpPr/>
          <p:nvPr/>
        </p:nvSpPr>
        <p:spPr>
          <a:xfrm>
            <a:off x="778434" y="397524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0" name="Rounded Rectangle 5">
            <a:extLst>
              <a:ext uri="{FF2B5EF4-FFF2-40B4-BE49-F238E27FC236}">
                <a16:creationId xmlns:a16="http://schemas.microsoft.com/office/drawing/2014/main" id="{0373D5B4-5855-4414-96DA-0E5E7C3EDB37}"/>
              </a:ext>
            </a:extLst>
          </p:cNvPr>
          <p:cNvSpPr/>
          <p:nvPr/>
        </p:nvSpPr>
        <p:spPr>
          <a:xfrm>
            <a:off x="3267348" y="288688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1" name="Rounded Rectangle 5">
            <a:extLst>
              <a:ext uri="{FF2B5EF4-FFF2-40B4-BE49-F238E27FC236}">
                <a16:creationId xmlns:a16="http://schemas.microsoft.com/office/drawing/2014/main" id="{E48E80D0-03C4-4FDF-8ADC-B9FB51D8C080}"/>
              </a:ext>
            </a:extLst>
          </p:cNvPr>
          <p:cNvSpPr/>
          <p:nvPr/>
        </p:nvSpPr>
        <p:spPr>
          <a:xfrm>
            <a:off x="3370386" y="565093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2" name="Rounded Rectangle 5">
            <a:extLst>
              <a:ext uri="{FF2B5EF4-FFF2-40B4-BE49-F238E27FC236}">
                <a16:creationId xmlns:a16="http://schemas.microsoft.com/office/drawing/2014/main" id="{74FBC771-672B-4F84-BDF0-53DF1764B380}"/>
              </a:ext>
            </a:extLst>
          </p:cNvPr>
          <p:cNvSpPr/>
          <p:nvPr/>
        </p:nvSpPr>
        <p:spPr>
          <a:xfrm>
            <a:off x="9791502" y="291856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3" name="Rounded Rectangle 5">
            <a:extLst>
              <a:ext uri="{FF2B5EF4-FFF2-40B4-BE49-F238E27FC236}">
                <a16:creationId xmlns:a16="http://schemas.microsoft.com/office/drawing/2014/main" id="{8AA66F9F-18E1-443A-BF53-F8BC5B43AD69}"/>
              </a:ext>
            </a:extLst>
          </p:cNvPr>
          <p:cNvSpPr/>
          <p:nvPr/>
        </p:nvSpPr>
        <p:spPr>
          <a:xfrm>
            <a:off x="9798035" y="561923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4" name="图片 7" descr="572005ec0a0c4">
            <a:extLst>
              <a:ext uri="{FF2B5EF4-FFF2-40B4-BE49-F238E27FC236}">
                <a16:creationId xmlns:a16="http://schemas.microsoft.com/office/drawing/2014/main" id="{C52A3AFD-F3B7-4CC0-8941-5CC5A073F6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40248" y="653128"/>
            <a:ext cx="1308595" cy="87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8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  <p:bldP spid="63" grpId="0"/>
      <p:bldP spid="65" grpId="0"/>
      <p:bldP spid="70" grpId="1"/>
      <p:bldP spid="71" grpId="0"/>
      <p:bldP spid="71" grpId="1"/>
      <p:bldP spid="72" grpId="0"/>
      <p:bldP spid="72" grpId="1"/>
      <p:bldP spid="73" grpId="0"/>
      <p:bldP spid="7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1052637" y="817164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2368619" y="1700251"/>
            <a:ext cx="939197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vi 10 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049340" y="3629891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3962492-B7FF-41C5-AA99-C949BA31F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4" descr="http://www.freestockphotos.biz/pictures/9/9978/golf.png">
            <a:extLst>
              <a:ext uri="{FF2B5EF4-FFF2-40B4-BE49-F238E27FC236}">
                <a16:creationId xmlns:a16="http://schemas.microsoft.com/office/drawing/2014/main" id="{68F5F66E-683D-4C42-A334-A5A93F5C0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2809859" y="3297817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theromneymarsh.net/images/golf_cartoon.png">
            <a:extLst>
              <a:ext uri="{FF2B5EF4-FFF2-40B4-BE49-F238E27FC236}">
                <a16:creationId xmlns:a16="http://schemas.microsoft.com/office/drawing/2014/main" id="{0E0F3541-C0C9-430C-A576-DC842765A1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3252197" y="1196752"/>
            <a:ext cx="2329289" cy="3990114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6916CAA1-BA43-4139-A037-2D329802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98922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07E41877-C9A7-4996-89A8-86530785E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3" y="4973310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0 Imagen">
            <a:extLst>
              <a:ext uri="{FF2B5EF4-FFF2-40B4-BE49-F238E27FC236}">
                <a16:creationId xmlns:a16="http://schemas.microsoft.com/office/drawing/2014/main" id="{B921D7D2-D30D-44CC-B604-6BCCB3A771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00" y="1347639"/>
            <a:ext cx="1872208" cy="2241798"/>
          </a:xfrm>
          <a:prstGeom prst="rect">
            <a:avLst/>
          </a:prstGeom>
          <a:effectLst>
            <a:outerShdw blurRad="76200" dist="88900" dir="1578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13 Imagen">
            <a:extLst>
              <a:ext uri="{FF2B5EF4-FFF2-40B4-BE49-F238E27FC236}">
                <a16:creationId xmlns:a16="http://schemas.microsoft.com/office/drawing/2014/main" id="{19921FDA-3815-4B8D-9556-3F8A73492C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650" y="188641"/>
            <a:ext cx="5144599" cy="941119"/>
          </a:xfrm>
          <a:prstGeom prst="rect">
            <a:avLst/>
          </a:prstGeom>
        </p:spPr>
      </p:pic>
      <p:sp>
        <p:nvSpPr>
          <p:cNvPr id="9" name="14 CuadroTexto">
            <a:extLst>
              <a:ext uri="{FF2B5EF4-FFF2-40B4-BE49-F238E27FC236}">
                <a16:creationId xmlns:a16="http://schemas.microsoft.com/office/drawing/2014/main" id="{F967960D-7A9C-458D-B5D8-FCF1F341BFBD}"/>
              </a:ext>
            </a:extLst>
          </p:cNvPr>
          <p:cNvSpPr txBox="1"/>
          <p:nvPr/>
        </p:nvSpPr>
        <p:spPr>
          <a:xfrm>
            <a:off x="3038638" y="5661248"/>
            <a:ext cx="4281498" cy="792089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46441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60007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ĐÚNG- SAI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60007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D0C36E-42EF-4794-9811-96002C42C5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714" y="5880766"/>
            <a:ext cx="1579767" cy="788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268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13873E-6 L 0.57066 0.0353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24" y="175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3962492-B7FF-41C5-AA99-C949BA31F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21024"/>
            <a:ext cx="12192000" cy="6979024"/>
          </a:xfrm>
          <a:prstGeom prst="rect">
            <a:avLst/>
          </a:prstGeom>
        </p:spPr>
      </p:pic>
      <p:sp>
        <p:nvSpPr>
          <p:cNvPr id="3" name="12 Rectángulo">
            <a:extLst>
              <a:ext uri="{FF2B5EF4-FFF2-40B4-BE49-F238E27FC236}">
                <a16:creationId xmlns:a16="http://schemas.microsoft.com/office/drawing/2014/main" id="{7D11010E-D6EA-45AF-88B2-592863C09E64}"/>
              </a:ext>
            </a:extLst>
          </p:cNvPr>
          <p:cNvSpPr/>
          <p:nvPr/>
        </p:nvSpPr>
        <p:spPr>
          <a:xfrm>
            <a:off x="4416840" y="3175986"/>
            <a:ext cx="599040" cy="253015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129 Rectángulo redondeado">
            <a:extLst>
              <a:ext uri="{FF2B5EF4-FFF2-40B4-BE49-F238E27FC236}">
                <a16:creationId xmlns:a16="http://schemas.microsoft.com/office/drawing/2014/main" id="{C2A7AA89-5A13-40B5-AD9C-8B21A4BA9515}"/>
              </a:ext>
            </a:extLst>
          </p:cNvPr>
          <p:cNvSpPr/>
          <p:nvPr/>
        </p:nvSpPr>
        <p:spPr>
          <a:xfrm>
            <a:off x="1919536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kumimoji="0" lang="es-E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130 Rectángulo redondeado">
            <a:extLst>
              <a:ext uri="{FF2B5EF4-FFF2-40B4-BE49-F238E27FC236}">
                <a16:creationId xmlns:a16="http://schemas.microsoft.com/office/drawing/2014/main" id="{4C0A620F-EACB-43C4-95E1-00D555E33F5F}"/>
              </a:ext>
            </a:extLst>
          </p:cNvPr>
          <p:cNvSpPr/>
          <p:nvPr/>
        </p:nvSpPr>
        <p:spPr>
          <a:xfrm>
            <a:off x="4655840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endParaRPr kumimoji="0" lang="es-E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4" descr="http://www.freestockphotos.biz/pictures/9/9978/golf.png">
            <a:extLst>
              <a:ext uri="{FF2B5EF4-FFF2-40B4-BE49-F238E27FC236}">
                <a16:creationId xmlns:a16="http://schemas.microsoft.com/office/drawing/2014/main" id="{34C81668-708A-4145-9D99-F84EE7E88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2809859" y="2822651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theromneymarsh.net/images/golf_cartoon.png">
            <a:extLst>
              <a:ext uri="{FF2B5EF4-FFF2-40B4-BE49-F238E27FC236}">
                <a16:creationId xmlns:a16="http://schemas.microsoft.com/office/drawing/2014/main" id="{6F2CF162-BFD0-4DC0-B204-6F6924653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3252197" y="721586"/>
            <a:ext cx="2329289" cy="3990114"/>
          </a:xfrm>
          <a:prstGeom prst="rect">
            <a:avLst/>
          </a:prstGeom>
          <a:noFill/>
          <a:effectLst>
            <a:glow rad="12700">
              <a:srgbClr val="000000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973626EB-35AE-4B8E-83D0-0F0824D94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4" y="4551646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082FE71D-38BA-4EAE-AA4E-0C7086622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56899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3D09E869-BD7C-4B00-93AC-A24F66852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95" y="4568991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>
            <a:extLst>
              <a:ext uri="{FF2B5EF4-FFF2-40B4-BE49-F238E27FC236}">
                <a16:creationId xmlns:a16="http://schemas.microsoft.com/office/drawing/2014/main" id="{9D8610B8-97A7-4738-9765-30CCA41182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934187"/>
            <a:ext cx="1872208" cy="2241798"/>
          </a:xfrm>
          <a:prstGeom prst="rect">
            <a:avLst/>
          </a:prstGeom>
          <a:effectLst>
            <a:outerShdw blurRad="76200" dist="762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2" name="133 Rectángulo">
            <a:extLst>
              <a:ext uri="{FF2B5EF4-FFF2-40B4-BE49-F238E27FC236}">
                <a16:creationId xmlns:a16="http://schemas.microsoft.com/office/drawing/2014/main" id="{B8CF1D3E-B72C-471A-8DE9-66EEBA96BD75}"/>
              </a:ext>
            </a:extLst>
          </p:cNvPr>
          <p:cNvSpPr/>
          <p:nvPr/>
        </p:nvSpPr>
        <p:spPr>
          <a:xfrm>
            <a:off x="212248" y="372721"/>
            <a:ext cx="2625247" cy="1226939"/>
          </a:xfrm>
          <a:prstGeom prst="doubleWave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 + 4 = 9</a:t>
            </a:r>
          </a:p>
        </p:txBody>
      </p:sp>
      <p:sp>
        <p:nvSpPr>
          <p:cNvPr id="13" name="135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A901812-49CC-46EB-8786-08251D5B7C59}"/>
              </a:ext>
            </a:extLst>
          </p:cNvPr>
          <p:cNvSpPr/>
          <p:nvPr/>
        </p:nvSpPr>
        <p:spPr>
          <a:xfrm>
            <a:off x="8801100" y="5784215"/>
            <a:ext cx="1666155" cy="864096"/>
          </a:xfrm>
          <a:prstGeom prst="rightArrow">
            <a:avLst/>
          </a:prstGeom>
          <a:solidFill>
            <a:srgbClr val="FFC000"/>
          </a:solidFill>
          <a:ln w="381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Tiếp theo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1 CuadroTexto">
            <a:extLst>
              <a:ext uri="{FF2B5EF4-FFF2-40B4-BE49-F238E27FC236}">
                <a16:creationId xmlns:a16="http://schemas.microsoft.com/office/drawing/2014/main" id="{7AAEA7B0-DC69-4B43-8C1A-DCC59FA11F76}"/>
              </a:ext>
            </a:extLst>
          </p:cNvPr>
          <p:cNvSpPr txBox="1"/>
          <p:nvPr/>
        </p:nvSpPr>
        <p:spPr>
          <a:xfrm>
            <a:off x="9408368" y="4005065"/>
            <a:ext cx="98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1/3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026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53516 0.0995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58" y="49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3962492-B7FF-41C5-AA99-C949BA31F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1 Rectángulo">
            <a:extLst>
              <a:ext uri="{FF2B5EF4-FFF2-40B4-BE49-F238E27FC236}">
                <a16:creationId xmlns:a16="http://schemas.microsoft.com/office/drawing/2014/main" id="{125BD305-A333-48D7-A2E8-C1009FB9585B}"/>
              </a:ext>
            </a:extLst>
          </p:cNvPr>
          <p:cNvSpPr/>
          <p:nvPr/>
        </p:nvSpPr>
        <p:spPr>
          <a:xfrm>
            <a:off x="4416840" y="3175986"/>
            <a:ext cx="599040" cy="253015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Picture 4" descr="http://www.freestockphotos.biz/pictures/9/9978/golf.png">
            <a:extLst>
              <a:ext uri="{FF2B5EF4-FFF2-40B4-BE49-F238E27FC236}">
                <a16:creationId xmlns:a16="http://schemas.microsoft.com/office/drawing/2014/main" id="{EC00D5C6-3B6F-427D-8082-16FAB93EE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2809859" y="2822651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theromneymarsh.net/images/golf_cartoon.png">
            <a:extLst>
              <a:ext uri="{FF2B5EF4-FFF2-40B4-BE49-F238E27FC236}">
                <a16:creationId xmlns:a16="http://schemas.microsoft.com/office/drawing/2014/main" id="{A15BDB22-532D-4343-93D5-E39D956D9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3252197" y="721586"/>
            <a:ext cx="2329289" cy="3990114"/>
          </a:xfrm>
          <a:prstGeom prst="rect">
            <a:avLst/>
          </a:prstGeom>
          <a:noFill/>
          <a:effectLst>
            <a:glow rad="12700">
              <a:srgbClr val="000000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57A41790-5387-4424-B1C0-5D0ECEA52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4" y="4551646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36B483B8-4657-43CF-B98E-8120977A8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56899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29 Rectángulo redondeado">
            <a:extLst>
              <a:ext uri="{FF2B5EF4-FFF2-40B4-BE49-F238E27FC236}">
                <a16:creationId xmlns:a16="http://schemas.microsoft.com/office/drawing/2014/main" id="{1561FC5F-F52B-488D-A710-D5E9FFC8339C}"/>
              </a:ext>
            </a:extLst>
          </p:cNvPr>
          <p:cNvSpPr/>
          <p:nvPr/>
        </p:nvSpPr>
        <p:spPr>
          <a:xfrm>
            <a:off x="4655840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endParaRPr kumimoji="0" lang="es-E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130 Rectángulo redondeado">
            <a:extLst>
              <a:ext uri="{FF2B5EF4-FFF2-40B4-BE49-F238E27FC236}">
                <a16:creationId xmlns:a16="http://schemas.microsoft.com/office/drawing/2014/main" id="{80A7421C-A5CB-4454-A6B9-7080FD1F6559}"/>
              </a:ext>
            </a:extLst>
          </p:cNvPr>
          <p:cNvSpPr/>
          <p:nvPr/>
        </p:nvSpPr>
        <p:spPr>
          <a:xfrm>
            <a:off x="1919536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kumimoji="0" lang="es-E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9390D34F-3B9C-4AFF-8989-D6E4F8995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95" y="4568991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>
            <a:extLst>
              <a:ext uri="{FF2B5EF4-FFF2-40B4-BE49-F238E27FC236}">
                <a16:creationId xmlns:a16="http://schemas.microsoft.com/office/drawing/2014/main" id="{6A7BFAB8-1755-4222-86EC-7E8E3A07E8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934187"/>
            <a:ext cx="1872208" cy="2241798"/>
          </a:xfrm>
          <a:prstGeom prst="rect">
            <a:avLst/>
          </a:prstGeom>
          <a:effectLst>
            <a:outerShdw blurRad="76200" dist="889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2" name="133 Rectángulo">
            <a:extLst>
              <a:ext uri="{FF2B5EF4-FFF2-40B4-BE49-F238E27FC236}">
                <a16:creationId xmlns:a16="http://schemas.microsoft.com/office/drawing/2014/main" id="{EE1315BD-C467-4D4C-81DB-C70A353F629B}"/>
              </a:ext>
            </a:extLst>
          </p:cNvPr>
          <p:cNvSpPr/>
          <p:nvPr/>
        </p:nvSpPr>
        <p:spPr>
          <a:xfrm>
            <a:off x="175481" y="513048"/>
            <a:ext cx="2820148" cy="1104245"/>
          </a:xfrm>
          <a:prstGeom prst="doubleWave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 +</a:t>
            </a:r>
            <a:r>
              <a:rPr kumimoji="0" lang="en-US" sz="48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 = 10</a:t>
            </a:r>
            <a:endParaRPr kumimoji="0" lang="es-ES" sz="4800" b="1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135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C752B77-EAC1-448D-BF5C-82D8D45436D2}"/>
              </a:ext>
            </a:extLst>
          </p:cNvPr>
          <p:cNvSpPr/>
          <p:nvPr/>
        </p:nvSpPr>
        <p:spPr>
          <a:xfrm>
            <a:off x="8712200" y="5798729"/>
            <a:ext cx="1680830" cy="864096"/>
          </a:xfrm>
          <a:prstGeom prst="rightArrow">
            <a:avLst/>
          </a:prstGeom>
          <a:solidFill>
            <a:srgbClr val="FFC000"/>
          </a:solidFill>
          <a:ln w="381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Tiếp theo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13 CuadroTexto">
            <a:extLst>
              <a:ext uri="{FF2B5EF4-FFF2-40B4-BE49-F238E27FC236}">
                <a16:creationId xmlns:a16="http://schemas.microsoft.com/office/drawing/2014/main" id="{DDF98A1B-3485-466A-A6DB-701A5AA0B413}"/>
              </a:ext>
            </a:extLst>
          </p:cNvPr>
          <p:cNvSpPr txBox="1"/>
          <p:nvPr/>
        </p:nvSpPr>
        <p:spPr>
          <a:xfrm>
            <a:off x="9408368" y="4005065"/>
            <a:ext cx="98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2/3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590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53932 0.1016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6" y="5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8" grpId="1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>
            <a:fillRect/>
          </a:stretch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345427" y="583256"/>
            <a:ext cx="352019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 dirty="0">
                <a:ln w="317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Times New Roman" pitchFamily="18" charset="0"/>
              </a:rPr>
              <a:t>TRÒ CHƠI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93692" y="-82188"/>
            <a:ext cx="3944128" cy="14447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2124" y="5887614"/>
            <a:ext cx="2109399" cy="7742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  <p:sp>
        <p:nvSpPr>
          <p:cNvPr id="2" name="文本框 11">
            <a:extLst>
              <a:ext uri="{FF2B5EF4-FFF2-40B4-BE49-F238E27FC236}">
                <a16:creationId xmlns:a16="http://schemas.microsoft.com/office/drawing/2014/main" id="{D1A3FDEE-C1B7-1ED9-C211-FB78F486358C}"/>
              </a:ext>
            </a:extLst>
          </p:cNvPr>
          <p:cNvSpPr txBox="1"/>
          <p:nvPr/>
        </p:nvSpPr>
        <p:spPr>
          <a:xfrm>
            <a:off x="1393026" y="3204569"/>
            <a:ext cx="10296202" cy="286232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BÒ</a:t>
            </a:r>
            <a:r>
              <a:rPr kumimoji="0" lang="en-US" altLang="zh-CN" sz="1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18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CON</a:t>
            </a:r>
          </a:p>
        </p:txBody>
      </p:sp>
      <p:sp>
        <p:nvSpPr>
          <p:cNvPr id="4" name="文本框 11">
            <a:extLst>
              <a:ext uri="{FF2B5EF4-FFF2-40B4-BE49-F238E27FC236}">
                <a16:creationId xmlns:a16="http://schemas.microsoft.com/office/drawing/2014/main" id="{0C4A1ABC-8271-A95A-B66F-A6828FFC96B3}"/>
              </a:ext>
            </a:extLst>
          </p:cNvPr>
          <p:cNvSpPr txBox="1"/>
          <p:nvPr/>
        </p:nvSpPr>
        <p:spPr>
          <a:xfrm>
            <a:off x="1288414" y="3297062"/>
            <a:ext cx="10296202" cy="286232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BÒ CON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-0.09375 0.00046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300" numSld="6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3962492-B7FF-41C5-AA99-C949BA31F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1 Rectángulo">
            <a:extLst>
              <a:ext uri="{FF2B5EF4-FFF2-40B4-BE49-F238E27FC236}">
                <a16:creationId xmlns:a16="http://schemas.microsoft.com/office/drawing/2014/main" id="{90BC64B4-B50E-404F-8B10-20AE638AA3E9}"/>
              </a:ext>
            </a:extLst>
          </p:cNvPr>
          <p:cNvSpPr/>
          <p:nvPr/>
        </p:nvSpPr>
        <p:spPr>
          <a:xfrm>
            <a:off x="4416840" y="3175986"/>
            <a:ext cx="599040" cy="253015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Picture 4" descr="http://www.freestockphotos.biz/pictures/9/9978/golf.png">
            <a:extLst>
              <a:ext uri="{FF2B5EF4-FFF2-40B4-BE49-F238E27FC236}">
                <a16:creationId xmlns:a16="http://schemas.microsoft.com/office/drawing/2014/main" id="{6547DA61-BFCE-4D85-AC35-65AAB1454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2809859" y="2822651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theromneymarsh.net/images/golf_cartoon.png">
            <a:extLst>
              <a:ext uri="{FF2B5EF4-FFF2-40B4-BE49-F238E27FC236}">
                <a16:creationId xmlns:a16="http://schemas.microsoft.com/office/drawing/2014/main" id="{866FECBA-3733-49E8-822D-DEFEE055F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3252197" y="721586"/>
            <a:ext cx="2329289" cy="3990114"/>
          </a:xfrm>
          <a:prstGeom prst="rect">
            <a:avLst/>
          </a:prstGeom>
          <a:noFill/>
          <a:effectLst>
            <a:glow rad="12700">
              <a:srgbClr val="000000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8CE7588F-4294-4B49-9C11-090D05364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4" y="4551646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95D912B9-0B89-413C-A8FD-CF5940C7B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56899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29 Rectángulo redondeado">
            <a:extLst>
              <a:ext uri="{FF2B5EF4-FFF2-40B4-BE49-F238E27FC236}">
                <a16:creationId xmlns:a16="http://schemas.microsoft.com/office/drawing/2014/main" id="{90C03398-3711-4DCF-B7C3-514C35517842}"/>
              </a:ext>
            </a:extLst>
          </p:cNvPr>
          <p:cNvSpPr/>
          <p:nvPr/>
        </p:nvSpPr>
        <p:spPr>
          <a:xfrm>
            <a:off x="4655840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endParaRPr kumimoji="0" lang="es-E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130 Rectángulo redondeado">
            <a:extLst>
              <a:ext uri="{FF2B5EF4-FFF2-40B4-BE49-F238E27FC236}">
                <a16:creationId xmlns:a16="http://schemas.microsoft.com/office/drawing/2014/main" id="{E97AC9F3-718E-4ED8-BBED-7F714018ED97}"/>
              </a:ext>
            </a:extLst>
          </p:cNvPr>
          <p:cNvSpPr/>
          <p:nvPr/>
        </p:nvSpPr>
        <p:spPr>
          <a:xfrm>
            <a:off x="1919536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kumimoji="0" lang="es-E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CA3B1113-19F9-4963-ADFB-497DA1A61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95" y="4568991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>
            <a:extLst>
              <a:ext uri="{FF2B5EF4-FFF2-40B4-BE49-F238E27FC236}">
                <a16:creationId xmlns:a16="http://schemas.microsoft.com/office/drawing/2014/main" id="{733562B3-1858-4840-BFCA-C05BF3221B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762" y="990849"/>
            <a:ext cx="1872208" cy="2241798"/>
          </a:xfrm>
          <a:prstGeom prst="rect">
            <a:avLst/>
          </a:prstGeom>
          <a:effectLst>
            <a:outerShdw blurRad="76200" dist="889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2" name="133 Rectángulo">
            <a:extLst>
              <a:ext uri="{FF2B5EF4-FFF2-40B4-BE49-F238E27FC236}">
                <a16:creationId xmlns:a16="http://schemas.microsoft.com/office/drawing/2014/main" id="{0B24EC0B-F65D-45EA-AA71-ECF03C400101}"/>
              </a:ext>
            </a:extLst>
          </p:cNvPr>
          <p:cNvSpPr/>
          <p:nvPr/>
        </p:nvSpPr>
        <p:spPr>
          <a:xfrm>
            <a:off x="346760" y="320282"/>
            <a:ext cx="2558677" cy="1104245"/>
          </a:xfrm>
          <a:prstGeom prst="doubleWave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2</a:t>
            </a:r>
            <a:r>
              <a:rPr kumimoji="0" lang="en-US" sz="4800" b="1" i="0" u="none" strike="noStrike" kern="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 + 5 = 7</a:t>
            </a:r>
            <a:endParaRPr kumimoji="0" lang="es-ES" sz="4800" b="1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</a:endParaRPr>
          </a:p>
        </p:txBody>
      </p:sp>
      <p:sp>
        <p:nvSpPr>
          <p:cNvPr id="13" name="135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8E06D0B-80EB-4AEC-BBCE-694718C6DC27}"/>
              </a:ext>
            </a:extLst>
          </p:cNvPr>
          <p:cNvSpPr/>
          <p:nvPr/>
        </p:nvSpPr>
        <p:spPr>
          <a:xfrm>
            <a:off x="8839200" y="5817638"/>
            <a:ext cx="1742516" cy="864096"/>
          </a:xfrm>
          <a:prstGeom prst="rightArrow">
            <a:avLst/>
          </a:prstGeom>
          <a:solidFill>
            <a:srgbClr val="FFC000"/>
          </a:solidFill>
          <a:ln w="381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Tiếp</a:t>
            </a: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theo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13 CuadroTexto">
            <a:extLst>
              <a:ext uri="{FF2B5EF4-FFF2-40B4-BE49-F238E27FC236}">
                <a16:creationId xmlns:a16="http://schemas.microsoft.com/office/drawing/2014/main" id="{252D204A-4B62-4D5C-95E1-B9E72A648338}"/>
              </a:ext>
            </a:extLst>
          </p:cNvPr>
          <p:cNvSpPr txBox="1"/>
          <p:nvPr/>
        </p:nvSpPr>
        <p:spPr>
          <a:xfrm>
            <a:off x="9408368" y="4005065"/>
            <a:ext cx="98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3/3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251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53724 0.104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62" y="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8" grpId="1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5ED530-1E16-7F13-9578-B42BC1DA1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1336575" y="1281713"/>
            <a:ext cx="95188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Chuẩn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bị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bài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</a:rPr>
              <a:t> vi 10 (</a:t>
            </a:r>
            <a:r>
              <a:rPr lang="en-US" sz="8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8000" b="1" dirty="0"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11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76302" y="-210409"/>
            <a:ext cx="14144603" cy="6013735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3" name="Freeform 3"/>
          <p:cNvSpPr/>
          <p:nvPr/>
        </p:nvSpPr>
        <p:spPr>
          <a:xfrm rot="-3537636">
            <a:off x="-1953217" y="3688"/>
            <a:ext cx="6373212" cy="2305944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540000" flipH="1">
            <a:off x="7913548" y="161580"/>
            <a:ext cx="6373212" cy="2305944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289" y="150752"/>
            <a:ext cx="2143265" cy="768897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9922" y="5239720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9970343" y="78255"/>
            <a:ext cx="2283474" cy="819196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00154" y="3049747"/>
            <a:ext cx="1117437" cy="920954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35941" y="1490141"/>
            <a:ext cx="1234112" cy="977520"/>
          </a:xfrm>
          <a:custGeom>
            <a:avLst/>
            <a:gdLst/>
            <a:ahLst/>
            <a:cxnLst/>
            <a:rect l="l" t="t" r="r" b="b"/>
            <a:pathLst>
              <a:path w="1851168" h="1466280">
                <a:moveTo>
                  <a:pt x="1851169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9" y="1466279"/>
                </a:lnTo>
                <a:lnTo>
                  <a:pt x="185116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01D8CA-014E-91CD-58C2-C484FF002837}"/>
              </a:ext>
            </a:extLst>
          </p:cNvPr>
          <p:cNvSpPr/>
          <p:nvPr/>
        </p:nvSpPr>
        <p:spPr>
          <a:xfrm>
            <a:off x="1138662" y="1420217"/>
            <a:ext cx="9780953" cy="2752481"/>
          </a:xfrm>
          <a:prstGeom prst="rect">
            <a:avLst/>
          </a:prstGeom>
          <a:noFill/>
        </p:spPr>
        <p:txBody>
          <a:bodyPr wrap="square">
            <a:prstTxWarp prst="textDeflate">
              <a:avLst>
                <a:gd name="adj" fmla="val 11103"/>
              </a:avLst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 w="1016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 ƠN QUÝ THẦY CÔ ĐÃ ĐẾN DỰ GIỜ THĂM LỚP 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1/12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3"/>
            <a:ext cx="12192000" cy="6857232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34106" y="246185"/>
            <a:ext cx="9622397" cy="3182815"/>
            <a:chOff x="2434106" y="246185"/>
            <a:chExt cx="9622397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3027400" y="1088108"/>
              <a:ext cx="9029103" cy="16657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96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+ 1 = 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590800" y="3637804"/>
            <a:ext cx="4343400" cy="1367464"/>
            <a:chOff x="2590800" y="3642361"/>
            <a:chExt cx="4343400" cy="1367464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622087" y="3655608"/>
              <a:ext cx="1771511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8800" dirty="0">
                  <a:latin typeface="Calibri" panose="020F0502020204030204" pitchFamily="34" charset="0"/>
                  <a:cs typeface="Calibri" panose="020F0502020204030204" pitchFamily="34" charset="0"/>
                </a:rPr>
                <a:t>A. 1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638424" y="5219804"/>
            <a:ext cx="4343400" cy="1389666"/>
            <a:chOff x="7391400" y="3593814"/>
            <a:chExt cx="4343400" cy="1389666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550544" y="3593814"/>
              <a:ext cx="1590179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8800" dirty="0">
                  <a:latin typeface="Calibri" panose="020F0502020204030204" pitchFamily="34" charset="0"/>
                  <a:cs typeface="Calibri" panose="020F0502020204030204" pitchFamily="34" charset="0"/>
                </a:rPr>
                <a:t>c. 6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541951" y="3647332"/>
            <a:ext cx="4343400" cy="1354217"/>
            <a:chOff x="2590800" y="5298831"/>
            <a:chExt cx="4343400" cy="1354217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479237" y="5298831"/>
              <a:ext cx="1713611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8800" dirty="0">
                  <a:latin typeface="Calibri" panose="020F0502020204030204" pitchFamily="34" charset="0"/>
                  <a:cs typeface="Calibri" panose="020F0502020204030204" pitchFamily="34" charset="0"/>
                </a:rPr>
                <a:t>C. 3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391400" y="5255253"/>
            <a:ext cx="4343400" cy="1354217"/>
            <a:chOff x="7391400" y="5255253"/>
            <a:chExt cx="4343400" cy="1354217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482000" y="5255253"/>
              <a:ext cx="1780937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8800" dirty="0">
                  <a:latin typeface="Calibri" panose="020F0502020204030204" pitchFamily="34" charset="0"/>
                  <a:cs typeface="Calibri" panose="020F0502020204030204" pitchFamily="34" charset="0"/>
                </a:rPr>
                <a:t>D. 4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89247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2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2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3"/>
            <a:ext cx="12192000" cy="6857232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34106" y="246185"/>
            <a:ext cx="9622397" cy="3182815"/>
            <a:chOff x="2434106" y="246185"/>
            <a:chExt cx="9622397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3027400" y="1088108"/>
              <a:ext cx="9029103" cy="16657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96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+ 1 = 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7391400" y="5366079"/>
            <a:ext cx="4343400" cy="1367464"/>
            <a:chOff x="2590800" y="3642361"/>
            <a:chExt cx="4343400" cy="1367464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617791" y="3655608"/>
              <a:ext cx="1780104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8800" dirty="0">
                  <a:latin typeface="Calibri" panose="020F0502020204030204" pitchFamily="34" charset="0"/>
                  <a:cs typeface="Calibri" panose="020F0502020204030204" pitchFamily="34" charset="0"/>
                </a:rPr>
                <a:t>D. 1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391400" y="3593814"/>
            <a:ext cx="4343400" cy="1389666"/>
            <a:chOff x="7391400" y="3593814"/>
            <a:chExt cx="4343400" cy="1389666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482416" y="3593814"/>
              <a:ext cx="172643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8800" dirty="0">
                  <a:latin typeface="Calibri" panose="020F0502020204030204" pitchFamily="34" charset="0"/>
                  <a:cs typeface="Calibri" panose="020F0502020204030204" pitchFamily="34" charset="0"/>
                </a:rPr>
                <a:t>B. 2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434106" y="3605912"/>
            <a:ext cx="4343400" cy="1354217"/>
            <a:chOff x="2590800" y="5283997"/>
            <a:chExt cx="4343400" cy="1354217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93233" y="5283997"/>
              <a:ext cx="1771319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8800" dirty="0">
                  <a:latin typeface="Calibri" panose="020F0502020204030204" pitchFamily="34" charset="0"/>
                  <a:cs typeface="Calibri" panose="020F0502020204030204" pitchFamily="34" charset="0"/>
                </a:rPr>
                <a:t>A. 6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434106" y="5322501"/>
            <a:ext cx="4343400" cy="1354217"/>
            <a:chOff x="7391400" y="5255253"/>
            <a:chExt cx="4343400" cy="1354217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515663" y="5255253"/>
              <a:ext cx="1713611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8800" dirty="0">
                  <a:latin typeface="Calibri" panose="020F0502020204030204" pitchFamily="34" charset="0"/>
                  <a:cs typeface="Calibri" panose="020F0502020204030204" pitchFamily="34" charset="0"/>
                </a:rPr>
                <a:t>C. 3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56558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2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2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3"/>
            <a:ext cx="12192000" cy="6857232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434106" y="246185"/>
            <a:ext cx="9622397" cy="3182815"/>
            <a:chOff x="2434106" y="246185"/>
            <a:chExt cx="9622397" cy="31828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3027400" y="1088108"/>
              <a:ext cx="9029103" cy="16657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96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 + 1 = 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590800" y="3637804"/>
            <a:ext cx="4343400" cy="1367464"/>
            <a:chOff x="2590800" y="3642361"/>
            <a:chExt cx="4343400" cy="1367464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622087" y="3655608"/>
              <a:ext cx="1771511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8800" dirty="0">
                  <a:latin typeface="Calibri" panose="020F0502020204030204" pitchFamily="34" charset="0"/>
                  <a:cs typeface="Calibri" panose="020F0502020204030204" pitchFamily="34" charset="0"/>
                </a:rPr>
                <a:t>A. 1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391400" y="3593814"/>
            <a:ext cx="4343400" cy="1389666"/>
            <a:chOff x="7391400" y="3593814"/>
            <a:chExt cx="4343400" cy="1389666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482416" y="3593814"/>
              <a:ext cx="172643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8800" dirty="0">
                  <a:latin typeface="Calibri" panose="020F0502020204030204" pitchFamily="34" charset="0"/>
                  <a:cs typeface="Calibri" panose="020F0502020204030204" pitchFamily="34" charset="0"/>
                </a:rPr>
                <a:t>B. 6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590800" y="5283997"/>
            <a:ext cx="4343400" cy="1354217"/>
            <a:chOff x="2590800" y="5283997"/>
            <a:chExt cx="4343400" cy="1354217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22087" y="5283997"/>
              <a:ext cx="1713611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8800" dirty="0">
                  <a:latin typeface="Calibri" panose="020F0502020204030204" pitchFamily="34" charset="0"/>
                  <a:cs typeface="Calibri" panose="020F0502020204030204" pitchFamily="34" charset="0"/>
                </a:rPr>
                <a:t>C. 4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391400" y="5255253"/>
            <a:ext cx="4343400" cy="1354217"/>
            <a:chOff x="7391400" y="5255253"/>
            <a:chExt cx="4343400" cy="1354217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482416" y="5255253"/>
              <a:ext cx="1780104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8800" dirty="0">
                  <a:latin typeface="Calibri" panose="020F0502020204030204" pitchFamily="34" charset="0"/>
                  <a:cs typeface="Calibri" panose="020F0502020204030204" pitchFamily="34" charset="0"/>
                </a:rPr>
                <a:t>D. 3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2 lần.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2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0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24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27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>
            <a:fillRect/>
          </a:stretch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/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06913" y="1226403"/>
              <a:ext cx="5254195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CẢM ƠN CÁC BẠN</a:t>
              </a:r>
            </a:p>
            <a:p>
              <a:pPr algn="ctr"/>
              <a:r>
                <a:rPr lang="en-US" sz="54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 GIẢI CỨU TỚ!</a:t>
              </a:r>
              <a:endParaRPr lang="en-US" sz="6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ảng">
            <a:extLst>
              <a:ext uri="{FF2B5EF4-FFF2-40B4-BE49-F238E27FC236}">
                <a16:creationId xmlns:a16="http://schemas.microsoft.com/office/drawing/2014/main" id="{645704C7-D43B-0E98-4E28-856A13BB8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7186" y="-304800"/>
            <a:ext cx="13585372" cy="762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20AC74-1EF7-5D1A-0820-B90F4FE9C18B}"/>
              </a:ext>
            </a:extLst>
          </p:cNvPr>
          <p:cNvSpPr/>
          <p:nvPr/>
        </p:nvSpPr>
        <p:spPr>
          <a:xfrm>
            <a:off x="2056348" y="762001"/>
            <a:ext cx="856452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n-US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2024.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0B6081-1A93-9FD5-A88D-D77A872C6BF7}"/>
              </a:ext>
            </a:extLst>
          </p:cNvPr>
          <p:cNvCxnSpPr>
            <a:cxnSpLocks/>
          </p:cNvCxnSpPr>
          <p:nvPr/>
        </p:nvCxnSpPr>
        <p:spPr>
          <a:xfrm flipV="1">
            <a:off x="4648200" y="1747889"/>
            <a:ext cx="2514600" cy="2665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082B3210-8F52-BFE4-639D-C9AD74D914BB}"/>
              </a:ext>
            </a:extLst>
          </p:cNvPr>
          <p:cNvSpPr/>
          <p:nvPr/>
        </p:nvSpPr>
        <p:spPr>
          <a:xfrm>
            <a:off x="5158153" y="1836497"/>
            <a:ext cx="12996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lang="en-US" sz="4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9B7894-ACB2-11EA-2879-BDB65F92BAFA}"/>
              </a:ext>
            </a:extLst>
          </p:cNvPr>
          <p:cNvSpPr/>
          <p:nvPr/>
        </p:nvSpPr>
        <p:spPr>
          <a:xfrm>
            <a:off x="2212414" y="2731911"/>
            <a:ext cx="84907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10 (</a:t>
            </a:r>
            <a:r>
              <a:rPr lang="en-US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1)</a:t>
            </a:r>
            <a:endParaRPr lang="en-US" sz="4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822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51406CC3-3F6C-41B0-AF86-4BCB3901A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" t="5849" r="6835" b="1792"/>
          <a:stretch/>
        </p:blipFill>
        <p:spPr bwMode="auto">
          <a:xfrm>
            <a:off x="0" y="2663"/>
            <a:ext cx="12191999" cy="680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763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4DF199-9988-9AD6-4735-1349E27D63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01" t="44824" r="40833" b="32649"/>
          <a:stretch/>
        </p:blipFill>
        <p:spPr>
          <a:xfrm>
            <a:off x="-382515" y="-34119"/>
            <a:ext cx="13880525" cy="6892119"/>
          </a:xfrm>
          <a:prstGeom prst="rect">
            <a:avLst/>
          </a:prstGeom>
        </p:spPr>
      </p:pic>
      <p:sp>
        <p:nvSpPr>
          <p:cNvPr id="15" name="Rectangle: Rounded Corners 1">
            <a:extLst>
              <a:ext uri="{FF2B5EF4-FFF2-40B4-BE49-F238E27FC236}">
                <a16:creationId xmlns:a16="http://schemas.microsoft.com/office/drawing/2014/main" id="{B130D959-B191-DD2C-AA9F-E0F0BFD5AB1A}"/>
              </a:ext>
            </a:extLst>
          </p:cNvPr>
          <p:cNvSpPr/>
          <p:nvPr/>
        </p:nvSpPr>
        <p:spPr>
          <a:xfrm>
            <a:off x="3971498" y="4543304"/>
            <a:ext cx="5172501" cy="10795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0ABF30B8-D9CB-CFFB-19BA-F08F30134E45}"/>
              </a:ext>
            </a:extLst>
          </p:cNvPr>
          <p:cNvSpPr txBox="1"/>
          <p:nvPr/>
        </p:nvSpPr>
        <p:spPr>
          <a:xfrm>
            <a:off x="4620627" y="5622877"/>
            <a:ext cx="2846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 +  3  =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Nhóm 6">
            <a:extLst>
              <a:ext uri="{FF2B5EF4-FFF2-40B4-BE49-F238E27FC236}">
                <a16:creationId xmlns:a16="http://schemas.microsoft.com/office/drawing/2014/main" id="{183DBEB8-756C-4AD6-E61A-DE4BD97BFC9C}"/>
              </a:ext>
            </a:extLst>
          </p:cNvPr>
          <p:cNvGrpSpPr/>
          <p:nvPr/>
        </p:nvGrpSpPr>
        <p:grpSpPr>
          <a:xfrm>
            <a:off x="4078973" y="4745867"/>
            <a:ext cx="2759965" cy="652900"/>
            <a:chOff x="829078" y="967054"/>
            <a:chExt cx="2555506" cy="501528"/>
          </a:xfrm>
          <a:solidFill>
            <a:srgbClr val="00B050"/>
          </a:solidFill>
        </p:grpSpPr>
        <p:sp>
          <p:nvSpPr>
            <p:cNvPr id="18" name="Oval 5">
              <a:extLst>
                <a:ext uri="{FF2B5EF4-FFF2-40B4-BE49-F238E27FC236}">
                  <a16:creationId xmlns:a16="http://schemas.microsoft.com/office/drawing/2014/main" id="{39DEEF80-23CE-2445-5D10-1473F3E58EA3}"/>
                </a:ext>
              </a:extLst>
            </p:cNvPr>
            <p:cNvSpPr/>
            <p:nvPr/>
          </p:nvSpPr>
          <p:spPr>
            <a:xfrm>
              <a:off x="2198397" y="967055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6">
              <a:extLst>
                <a:ext uri="{FF2B5EF4-FFF2-40B4-BE49-F238E27FC236}">
                  <a16:creationId xmlns:a16="http://schemas.microsoft.com/office/drawing/2014/main" id="{110E9A6E-1E7A-6574-F3FA-20CF52080CD0}"/>
                </a:ext>
              </a:extLst>
            </p:cNvPr>
            <p:cNvSpPr/>
            <p:nvPr/>
          </p:nvSpPr>
          <p:spPr>
            <a:xfrm>
              <a:off x="829078" y="967055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7">
              <a:extLst>
                <a:ext uri="{FF2B5EF4-FFF2-40B4-BE49-F238E27FC236}">
                  <a16:creationId xmlns:a16="http://schemas.microsoft.com/office/drawing/2014/main" id="{6451C209-33D2-3CC3-9EC5-4F2F3B72A0FE}"/>
                </a:ext>
              </a:extLst>
            </p:cNvPr>
            <p:cNvSpPr/>
            <p:nvPr/>
          </p:nvSpPr>
          <p:spPr>
            <a:xfrm>
              <a:off x="1513737" y="967055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5">
              <a:extLst>
                <a:ext uri="{FF2B5EF4-FFF2-40B4-BE49-F238E27FC236}">
                  <a16:creationId xmlns:a16="http://schemas.microsoft.com/office/drawing/2014/main" id="{9C36136E-8B64-2D3A-C439-3C5D82CF248E}"/>
                </a:ext>
              </a:extLst>
            </p:cNvPr>
            <p:cNvSpPr/>
            <p:nvPr/>
          </p:nvSpPr>
          <p:spPr>
            <a:xfrm>
              <a:off x="2883057" y="967054"/>
              <a:ext cx="501527" cy="50152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Nhóm 11">
            <a:extLst>
              <a:ext uri="{FF2B5EF4-FFF2-40B4-BE49-F238E27FC236}">
                <a16:creationId xmlns:a16="http://schemas.microsoft.com/office/drawing/2014/main" id="{C588A548-286E-F6B3-FBEB-7C1B0B9F1B78}"/>
              </a:ext>
            </a:extLst>
          </p:cNvPr>
          <p:cNvGrpSpPr/>
          <p:nvPr/>
        </p:nvGrpSpPr>
        <p:grpSpPr>
          <a:xfrm>
            <a:off x="6946412" y="4739220"/>
            <a:ext cx="1882087" cy="659550"/>
            <a:chOff x="4603283" y="967051"/>
            <a:chExt cx="1812131" cy="501529"/>
          </a:xfrm>
        </p:grpSpPr>
        <p:sp>
          <p:nvSpPr>
            <p:cNvPr id="23" name="Oval 10">
              <a:extLst>
                <a:ext uri="{FF2B5EF4-FFF2-40B4-BE49-F238E27FC236}">
                  <a16:creationId xmlns:a16="http://schemas.microsoft.com/office/drawing/2014/main" id="{8E59BC0D-3B49-DEEE-1D0E-8F7ADA32D1E6}"/>
                </a:ext>
              </a:extLst>
            </p:cNvPr>
            <p:cNvSpPr/>
            <p:nvPr/>
          </p:nvSpPr>
          <p:spPr>
            <a:xfrm>
              <a:off x="4603283" y="967051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10">
              <a:extLst>
                <a:ext uri="{FF2B5EF4-FFF2-40B4-BE49-F238E27FC236}">
                  <a16:creationId xmlns:a16="http://schemas.microsoft.com/office/drawing/2014/main" id="{6DA418D3-F350-DA61-3CE2-777EBB0374CC}"/>
                </a:ext>
              </a:extLst>
            </p:cNvPr>
            <p:cNvSpPr/>
            <p:nvPr/>
          </p:nvSpPr>
          <p:spPr>
            <a:xfrm>
              <a:off x="5269271" y="967053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10">
              <a:extLst>
                <a:ext uri="{FF2B5EF4-FFF2-40B4-BE49-F238E27FC236}">
                  <a16:creationId xmlns:a16="http://schemas.microsoft.com/office/drawing/2014/main" id="{C28EA156-F649-AC5D-74C7-1FC30DAFC21F}"/>
                </a:ext>
              </a:extLst>
            </p:cNvPr>
            <p:cNvSpPr/>
            <p:nvPr/>
          </p:nvSpPr>
          <p:spPr>
            <a:xfrm>
              <a:off x="5913887" y="967052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BF311E7-655D-297E-2429-29ADA606E004}"/>
              </a:ext>
            </a:extLst>
          </p:cNvPr>
          <p:cNvSpPr txBox="1"/>
          <p:nvPr/>
        </p:nvSpPr>
        <p:spPr>
          <a:xfrm>
            <a:off x="7467300" y="5594683"/>
            <a:ext cx="9075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81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6158</TotalTime>
  <Words>388</Words>
  <Application>Microsoft Office PowerPoint</Application>
  <PresentationFormat>Widescreen</PresentationFormat>
  <Paragraphs>85</Paragraphs>
  <Slides>22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SimSun</vt:lpstr>
      <vt:lpstr>Arial</vt:lpstr>
      <vt:lpstr>Calibri</vt:lpstr>
      <vt:lpstr>Times New Roman</vt:lpstr>
      <vt:lpstr>UTM Avo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MAIHUNG</cp:lastModifiedBy>
  <cp:revision>49</cp:revision>
  <cp:lastPrinted>2024-10-29T05:22:37Z</cp:lastPrinted>
  <dcterms:created xsi:type="dcterms:W3CDTF">2021-11-25T10:37:56Z</dcterms:created>
  <dcterms:modified xsi:type="dcterms:W3CDTF">2025-04-05T02:49:16Z</dcterms:modified>
</cp:coreProperties>
</file>