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319" r:id="rId2"/>
    <p:sldId id="258" r:id="rId3"/>
    <p:sldId id="291" r:id="rId4"/>
    <p:sldId id="297" r:id="rId5"/>
    <p:sldId id="261" r:id="rId6"/>
    <p:sldId id="305" r:id="rId7"/>
    <p:sldId id="265" r:id="rId8"/>
    <p:sldId id="266" r:id="rId9"/>
    <p:sldId id="313" r:id="rId10"/>
    <p:sldId id="314" r:id="rId11"/>
    <p:sldId id="315" r:id="rId12"/>
    <p:sldId id="316" r:id="rId13"/>
    <p:sldId id="308" r:id="rId14"/>
    <p:sldId id="271" r:id="rId15"/>
    <p:sldId id="281" r:id="rId16"/>
    <p:sldId id="317" r:id="rId17"/>
    <p:sldId id="293" r:id="rId18"/>
    <p:sldId id="273" r:id="rId19"/>
    <p:sldId id="295" r:id="rId20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ato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BF2174"/>
    <a:srgbClr val="0099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33" autoAdjust="0"/>
  </p:normalViewPr>
  <p:slideViewPr>
    <p:cSldViewPr showGuides="1">
      <p:cViewPr varScale="1">
        <p:scale>
          <a:sx n="116" d="100"/>
          <a:sy n="116" d="100"/>
        </p:scale>
        <p:origin x="49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D01F-6744-4825-94B9-A08506D180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793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11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D01F-6744-4825-94B9-A08506D180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90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0EAA4-2E3D-49D5-AF0C-D3747B9351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94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D01F-6744-4825-94B9-A08506D180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658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D01F-6744-4825-94B9-A08506D180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645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D01F-6744-4825-94B9-A08506D180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40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2D01F-6744-4825-94B9-A08506D180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08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68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055">
            <a:extLst>
              <a:ext uri="{FF2B5EF4-FFF2-40B4-BE49-F238E27FC236}">
                <a16:creationId xmlns:a16="http://schemas.microsoft.com/office/drawing/2014/main" id="{3F650533-AF5F-884A-E77B-642C3B528EB3}"/>
              </a:ext>
            </a:extLst>
          </p:cNvPr>
          <p:cNvSpPr txBox="1"/>
          <p:nvPr/>
        </p:nvSpPr>
        <p:spPr>
          <a:xfrm>
            <a:off x="1958399" y="2585191"/>
            <a:ext cx="5255269" cy="6001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416">
              <a:spcBef>
                <a:spcPct val="50000"/>
              </a:spcBef>
              <a:defRPr/>
            </a:pPr>
            <a:r>
              <a:rPr lang="en-US" altLang="zh-CN" sz="33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MÔN</a:t>
            </a:r>
            <a:r>
              <a:rPr lang="en-US" altLang="zh-CN" sz="3300" b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: Đạo đức</a:t>
            </a:r>
            <a:endParaRPr lang="en-US" altLang="zh-CN" sz="33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Hộp Văn bản 13">
            <a:extLst>
              <a:ext uri="{FF2B5EF4-FFF2-40B4-BE49-F238E27FC236}">
                <a16:creationId xmlns:a16="http://schemas.microsoft.com/office/drawing/2014/main" id="{C65B8556-FD10-4698-86AB-5590C892888A}"/>
              </a:ext>
            </a:extLst>
          </p:cNvPr>
          <p:cNvSpPr txBox="1"/>
          <p:nvPr/>
        </p:nvSpPr>
        <p:spPr>
          <a:xfrm>
            <a:off x="1322488" y="1672060"/>
            <a:ext cx="6527090" cy="1639421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defTabSz="514350">
              <a:defRPr/>
            </a:pPr>
            <a:r>
              <a:rPr lang="vi-VN" sz="3000" b="1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NHIỆT LIỆT CHÀO MỪNG </a:t>
            </a:r>
            <a:endParaRPr lang="en-US" sz="3000" b="1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0070C0"/>
              </a:solid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Calibri Light" panose="020F0302020204030204"/>
            </a:endParaRPr>
          </a:p>
          <a:p>
            <a:pPr algn="ctr" defTabSz="514350">
              <a:defRPr/>
            </a:pPr>
            <a:r>
              <a:rPr lang="vi-VN" sz="3000" b="1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0070C0"/>
                </a:solid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</a:rPr>
              <a:t>CÁC THẦY CÔ GIÁO VỀ DỰ GIỜ</a:t>
            </a:r>
          </a:p>
        </p:txBody>
      </p:sp>
      <p:sp>
        <p:nvSpPr>
          <p:cNvPr id="7" name="Hộp Văn bản 14">
            <a:extLst>
              <a:ext uri="{FF2B5EF4-FFF2-40B4-BE49-F238E27FC236}">
                <a16:creationId xmlns:a16="http://schemas.microsoft.com/office/drawing/2014/main" id="{29F5CA56-A3D3-9147-DC9A-629FF9BEF46B}"/>
              </a:ext>
            </a:extLst>
          </p:cNvPr>
          <p:cNvSpPr txBox="1"/>
          <p:nvPr/>
        </p:nvSpPr>
        <p:spPr>
          <a:xfrm>
            <a:off x="1454923" y="475129"/>
            <a:ext cx="575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19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2546"/>
            <a:ext cx="1258171" cy="5838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9A873-FD46-748E-A429-9E538A7958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9552" r="35066" b="65400"/>
          <a:stretch/>
        </p:blipFill>
        <p:spPr>
          <a:xfrm>
            <a:off x="440052" y="915566"/>
            <a:ext cx="5716124" cy="3816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BF737C-A801-083E-B504-79414F434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5325"/>
            <a:ext cx="7017104" cy="926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382996-EE77-FE9D-5107-4F4214827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5735" y="1309768"/>
            <a:ext cx="1908213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2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2546"/>
            <a:ext cx="1258171" cy="583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29183E-1CFD-3FFD-273A-DC574EDBE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1275606"/>
            <a:ext cx="1475942" cy="25202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A8028-1A94-D1B0-D5BC-E0132C8121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3" t="10800" r="3334" b="65400"/>
          <a:stretch/>
        </p:blipFill>
        <p:spPr>
          <a:xfrm>
            <a:off x="3347864" y="843558"/>
            <a:ext cx="5328592" cy="3960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AC4520-20F1-2DE0-E204-A1DB45697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712" y="0"/>
            <a:ext cx="70171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8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2546"/>
            <a:ext cx="1258171" cy="583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156E6A-A0F2-1C2A-858D-E1D5A5FE18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30400" r="50000" b="45800"/>
          <a:stretch/>
        </p:blipFill>
        <p:spPr>
          <a:xfrm>
            <a:off x="611560" y="1059582"/>
            <a:ext cx="5400600" cy="3888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B1635E-DBB1-6BB6-9D31-11932B5B5E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97823"/>
            <a:ext cx="7017104" cy="926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369DD-EDAA-3ABB-604F-5930C74C71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280" y="1707654"/>
            <a:ext cx="99983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2546"/>
            <a:ext cx="1258171" cy="5838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1D0035-E1EF-29A9-DCED-A2214F49A1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524" r="18268" b="46077"/>
          <a:stretch/>
        </p:blipFill>
        <p:spPr>
          <a:xfrm>
            <a:off x="323528" y="843558"/>
            <a:ext cx="5472608" cy="3888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2E4ED-5AED-1665-2F9B-BA5BF7669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720" y="0"/>
            <a:ext cx="7017104" cy="926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138A6-0BAA-F607-DF5A-F7FE5D6FF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288" y="1562774"/>
            <a:ext cx="99983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28750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2195736" y="51470"/>
            <a:ext cx="6979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sẽ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khuyên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điều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gặp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huống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sau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31615" cy="523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821054-24CE-D6DA-C8B8-15003A25F0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8800" r="52998" b="37400"/>
          <a:stretch/>
        </p:blipFill>
        <p:spPr>
          <a:xfrm>
            <a:off x="0" y="627534"/>
            <a:ext cx="91440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2195736" y="51470"/>
            <a:ext cx="6979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Em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sẽ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khuyên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bạn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điều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gì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khi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gặp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các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tình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huống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 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sau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26333A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1231615" cy="523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821054-24CE-D6DA-C8B8-15003A25F0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4" t="38513" r="2256" b="38120"/>
          <a:stretch/>
        </p:blipFill>
        <p:spPr>
          <a:xfrm>
            <a:off x="0" y="523621"/>
            <a:ext cx="9144000" cy="442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7" y="627534"/>
            <a:ext cx="1231615" cy="52362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07904" y="987574"/>
            <a:ext cx="4896544" cy="1872208"/>
          </a:xfrm>
          <a:prstGeom prst="roundRect">
            <a:avLst/>
          </a:prstGeom>
          <a:ln>
            <a:solidFill>
              <a:srgbClr val="BF217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nhìn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xung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quanh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xem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rác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Nếu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nhặt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rác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bỏ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vào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thùng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12200" r="57313" b="3801"/>
          <a:stretch/>
        </p:blipFill>
        <p:spPr>
          <a:xfrm>
            <a:off x="1481172" y="1275606"/>
            <a:ext cx="177499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107504" y="495128"/>
            <a:ext cx="3168352" cy="46291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4291E7-2C41-3048-2FF0-6F78CC9F5C90}"/>
              </a:ext>
            </a:extLst>
          </p:cNvPr>
          <p:cNvSpPr txBox="1"/>
          <p:nvPr/>
        </p:nvSpPr>
        <p:spPr>
          <a:xfrm>
            <a:off x="3563888" y="1486264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</a:rPr>
              <a:t>Cùng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nhau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gìn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giữ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vệ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sinh</a:t>
            </a:r>
            <a:r>
              <a:rPr lang="en-US" sz="3200" b="1" dirty="0">
                <a:solidFill>
                  <a:srgbClr val="00B050"/>
                </a:solidFill>
              </a:rPr>
              <a:t>. </a:t>
            </a:r>
            <a:r>
              <a:rPr lang="en-US" sz="3200" b="1" dirty="0" err="1">
                <a:solidFill>
                  <a:srgbClr val="3B6BDD"/>
                </a:solidFill>
              </a:rPr>
              <a:t>Trường</a:t>
            </a:r>
            <a:r>
              <a:rPr lang="en-US" sz="3200" b="1" dirty="0">
                <a:solidFill>
                  <a:srgbClr val="3B6BDD"/>
                </a:solidFill>
              </a:rPr>
              <a:t> </a:t>
            </a:r>
            <a:r>
              <a:rPr lang="en-US" sz="3200" b="1" dirty="0" err="1">
                <a:solidFill>
                  <a:srgbClr val="3B6BDD"/>
                </a:solidFill>
              </a:rPr>
              <a:t>lớp</a:t>
            </a:r>
            <a:r>
              <a:rPr lang="en-US" sz="3200" b="1" dirty="0">
                <a:solidFill>
                  <a:srgbClr val="3B6BDD"/>
                </a:solidFill>
              </a:rPr>
              <a:t> </a:t>
            </a:r>
            <a:r>
              <a:rPr lang="en-US" sz="3200" b="1" dirty="0" err="1">
                <a:solidFill>
                  <a:srgbClr val="3B6BDD"/>
                </a:solidFill>
              </a:rPr>
              <a:t>sạch</a:t>
            </a:r>
            <a:r>
              <a:rPr lang="en-US" sz="3200" b="1" dirty="0">
                <a:solidFill>
                  <a:srgbClr val="3B6BDD"/>
                </a:solidFill>
              </a:rPr>
              <a:t> </a:t>
            </a:r>
            <a:r>
              <a:rPr lang="en-US" sz="3200" b="1" dirty="0" err="1">
                <a:solidFill>
                  <a:srgbClr val="3B6BDD"/>
                </a:solidFill>
              </a:rPr>
              <a:t>đẹp</a:t>
            </a:r>
            <a:r>
              <a:rPr lang="en-US" sz="3200" b="1" dirty="0">
                <a:solidFill>
                  <a:srgbClr val="3B6BDD"/>
                </a:solidFill>
              </a:rPr>
              <a:t> </a:t>
            </a:r>
            <a:r>
              <a:rPr lang="en-US" sz="3200" b="1" dirty="0" err="1">
                <a:solidFill>
                  <a:srgbClr val="3B6BDD"/>
                </a:solidFill>
              </a:rPr>
              <a:t>chúng</a:t>
            </a:r>
            <a:r>
              <a:rPr lang="en-US" sz="3200" b="1" dirty="0">
                <a:solidFill>
                  <a:srgbClr val="3B6BDD"/>
                </a:solidFill>
              </a:rPr>
              <a:t> </a:t>
            </a:r>
            <a:r>
              <a:rPr lang="en-US" sz="3200" b="1" dirty="0" err="1">
                <a:solidFill>
                  <a:srgbClr val="3B6BDD"/>
                </a:solidFill>
              </a:rPr>
              <a:t>mình</a:t>
            </a:r>
            <a:r>
              <a:rPr lang="en-US" sz="3200" b="1" dirty="0">
                <a:solidFill>
                  <a:srgbClr val="3B6BDD"/>
                </a:solidFill>
              </a:rPr>
              <a:t> </a:t>
            </a:r>
            <a:r>
              <a:rPr lang="en-US" sz="3200" b="1" dirty="0" err="1">
                <a:solidFill>
                  <a:srgbClr val="3B6BDD"/>
                </a:solidFill>
              </a:rPr>
              <a:t>khoẻ</a:t>
            </a:r>
            <a:r>
              <a:rPr lang="en-US" sz="3200" b="1" dirty="0">
                <a:solidFill>
                  <a:srgbClr val="3B6BDD"/>
                </a:solidFill>
              </a:rPr>
              <a:t> </a:t>
            </a:r>
            <a:r>
              <a:rPr lang="en-US" sz="3200" b="1" dirty="0" err="1">
                <a:solidFill>
                  <a:srgbClr val="3B6BDD"/>
                </a:solidFill>
              </a:rPr>
              <a:t>vui</a:t>
            </a:r>
            <a:r>
              <a:rPr lang="en-US" sz="3200" b="1" dirty="0">
                <a:solidFill>
                  <a:srgbClr val="3B6BDD"/>
                </a:solidFill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ownload 999 Hình Nền Powerpoint Dễ Thương, Ngộ Nghĩnh Nhất Quả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915566"/>
            <a:ext cx="5954614" cy="1115258"/>
          </a:xfrm>
          <a:prstGeom prst="rect">
            <a:avLst/>
          </a:prstGeom>
          <a:noFill/>
        </p:spPr>
        <p:txBody>
          <a:bodyPr wrap="none" lIns="129113" tIns="64556" rIns="129113" bIns="64556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457200" indent="-457200" algn="ctr">
              <a:buFontTx/>
              <a:buChar char="-"/>
            </a:pPr>
            <a:r>
              <a:rPr lang="en-US" sz="3200" b="1">
                <a:ln/>
                <a:latin typeface="Arial" panose="020B0604020202020204" pitchFamily="34" charset="0"/>
                <a:cs typeface="Arial" panose="020B0604020202020204" pitchFamily="34" charset="0"/>
              </a:rPr>
              <a:t>Ôn lại bài vừa học.</a:t>
            </a:r>
          </a:p>
          <a:p>
            <a:pPr marL="457200" indent="-457200" algn="ctr">
              <a:buFontTx/>
              <a:buChar char="-"/>
            </a:pPr>
            <a:r>
              <a:rPr lang="en-US" sz="3200" b="1">
                <a:ln/>
                <a:latin typeface="Arial" panose="020B0604020202020204" pitchFamily="34" charset="0"/>
                <a:cs typeface="Arial" panose="020B0604020202020204" pitchFamily="34" charset="0"/>
              </a:rPr>
              <a:t>Chuẩn bị nội dung bài sau.</a:t>
            </a:r>
            <a:endParaRPr lang="en-US" sz="3200" b="1" dirty="0">
              <a:ln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81150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1527"/>
            <a:ext cx="1371105" cy="434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9541"/>
            <a:ext cx="2755950" cy="3904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9542"/>
            <a:ext cx="4464496" cy="4248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86079C-CD8B-2C00-6DD2-9D7AEF9C4A22}"/>
              </a:ext>
            </a:extLst>
          </p:cNvPr>
          <p:cNvSpPr txBox="1"/>
          <p:nvPr/>
        </p:nvSpPr>
        <p:spPr>
          <a:xfrm>
            <a:off x="107504" y="915566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3B6BDD"/>
                </a:solidFill>
              </a:rPr>
              <a:t>Bài</a:t>
            </a:r>
            <a:r>
              <a:rPr lang="en-US" b="1" dirty="0">
                <a:solidFill>
                  <a:srgbClr val="3B6BDD"/>
                </a:solidFill>
              </a:rPr>
              <a:t> </a:t>
            </a:r>
            <a:r>
              <a:rPr lang="en-US" b="1" dirty="0" err="1">
                <a:solidFill>
                  <a:srgbClr val="3B6BDD"/>
                </a:solidFill>
              </a:rPr>
              <a:t>hát</a:t>
            </a:r>
            <a:r>
              <a:rPr lang="en-US" b="1" dirty="0">
                <a:solidFill>
                  <a:srgbClr val="3B6BDD"/>
                </a:solidFill>
              </a:rPr>
              <a:t> </a:t>
            </a:r>
            <a:r>
              <a:rPr lang="en-US" b="1" dirty="0" err="1">
                <a:solidFill>
                  <a:srgbClr val="3B6BDD"/>
                </a:solidFill>
              </a:rPr>
              <a:t>nhắc</a:t>
            </a:r>
            <a:r>
              <a:rPr lang="en-US" b="1" dirty="0">
                <a:solidFill>
                  <a:srgbClr val="3B6BDD"/>
                </a:solidFill>
              </a:rPr>
              <a:t> </a:t>
            </a:r>
            <a:r>
              <a:rPr lang="en-US" b="1" dirty="0" err="1">
                <a:solidFill>
                  <a:srgbClr val="3B6BDD"/>
                </a:solidFill>
              </a:rPr>
              <a:t>tới</a:t>
            </a:r>
            <a:r>
              <a:rPr lang="en-US" b="1" dirty="0">
                <a:solidFill>
                  <a:srgbClr val="3B6BDD"/>
                </a:solidFill>
              </a:rPr>
              <a:t> </a:t>
            </a:r>
            <a:r>
              <a:rPr lang="en-US" b="1" dirty="0" err="1">
                <a:solidFill>
                  <a:srgbClr val="3B6BDD"/>
                </a:solidFill>
              </a:rPr>
              <a:t>những</a:t>
            </a:r>
            <a:r>
              <a:rPr lang="en-US" b="1" dirty="0">
                <a:solidFill>
                  <a:srgbClr val="3B6BDD"/>
                </a:solidFill>
              </a:rPr>
              <a:t> </a:t>
            </a:r>
            <a:r>
              <a:rPr lang="en-US" b="1" dirty="0" err="1">
                <a:solidFill>
                  <a:srgbClr val="3B6BDD"/>
                </a:solidFill>
              </a:rPr>
              <a:t>gì</a:t>
            </a:r>
            <a:r>
              <a:rPr lang="en-US" b="1" dirty="0">
                <a:solidFill>
                  <a:srgbClr val="3B6BDD"/>
                </a:solidFill>
              </a:rPr>
              <a:t>? </a:t>
            </a:r>
            <a:r>
              <a:rPr lang="en-US" b="1" dirty="0" err="1">
                <a:solidFill>
                  <a:srgbClr val="3B6BDD"/>
                </a:solidFill>
              </a:rPr>
              <a:t>Bài</a:t>
            </a:r>
            <a:r>
              <a:rPr lang="en-US" b="1" dirty="0">
                <a:solidFill>
                  <a:srgbClr val="3B6BDD"/>
                </a:solidFill>
              </a:rPr>
              <a:t> </a:t>
            </a:r>
            <a:r>
              <a:rPr lang="en-US" b="1" dirty="0" err="1">
                <a:solidFill>
                  <a:srgbClr val="3B6BDD"/>
                </a:solidFill>
              </a:rPr>
              <a:t>hát</a:t>
            </a:r>
            <a:r>
              <a:rPr lang="en-US" b="1" dirty="0">
                <a:solidFill>
                  <a:srgbClr val="3B6BDD"/>
                </a:solidFill>
              </a:rPr>
              <a:t> </a:t>
            </a:r>
            <a:r>
              <a:rPr lang="en-US" b="1" dirty="0" err="1">
                <a:solidFill>
                  <a:srgbClr val="3B6BDD"/>
                </a:solidFill>
              </a:rPr>
              <a:t>nói</a:t>
            </a:r>
            <a:r>
              <a:rPr lang="en-US" b="1" dirty="0">
                <a:solidFill>
                  <a:srgbClr val="3B6BDD"/>
                </a:solidFill>
              </a:rPr>
              <a:t> </a:t>
            </a:r>
            <a:r>
              <a:rPr lang="en-US" b="1" dirty="0" err="1">
                <a:solidFill>
                  <a:srgbClr val="3B6BDD"/>
                </a:solidFill>
              </a:rPr>
              <a:t>về</a:t>
            </a:r>
            <a:r>
              <a:rPr lang="en-US" b="1" dirty="0">
                <a:solidFill>
                  <a:srgbClr val="3B6BDD"/>
                </a:solidFill>
              </a:rPr>
              <a:t> </a:t>
            </a:r>
            <a:r>
              <a:rPr lang="en-US" b="1" dirty="0" err="1">
                <a:solidFill>
                  <a:srgbClr val="3B6BDD"/>
                </a:solidFill>
              </a:rPr>
              <a:t>điều</a:t>
            </a:r>
            <a:r>
              <a:rPr lang="en-US" b="1" dirty="0">
                <a:solidFill>
                  <a:srgbClr val="3B6BDD"/>
                </a:solidFill>
              </a:rPr>
              <a:t> </a:t>
            </a:r>
            <a:r>
              <a:rPr lang="en-US" b="1" dirty="0" err="1">
                <a:solidFill>
                  <a:srgbClr val="3B6BDD"/>
                </a:solidFill>
              </a:rPr>
              <a:t>gì</a:t>
            </a:r>
            <a:r>
              <a:rPr lang="en-US" b="1" dirty="0">
                <a:solidFill>
                  <a:srgbClr val="3B6BDD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680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hung viền mầm non vector [share] | áo thun gia đình đi biể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" y="0"/>
            <a:ext cx="920829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3E0A00-C9CA-4BA0-B0D4-5A732AF002A7}"/>
              </a:ext>
            </a:extLst>
          </p:cNvPr>
          <p:cNvSpPr txBox="1"/>
          <p:nvPr/>
        </p:nvSpPr>
        <p:spPr>
          <a:xfrm>
            <a:off x="1115616" y="339502"/>
            <a:ext cx="6416123" cy="1732101"/>
          </a:xfrm>
          <a:prstGeom prst="rect">
            <a:avLst/>
          </a:prstGeom>
          <a:noFill/>
        </p:spPr>
        <p:txBody>
          <a:bodyPr wrap="square" lIns="69365" tIns="34715" rIns="69365" bIns="34715">
            <a:spAutoFit/>
          </a:bodyPr>
          <a:lstStyle/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ĐẠO ĐỨC</a:t>
            </a:r>
            <a:endParaRPr lang="zh-CN" altLang="en-US" sz="27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14: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51208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9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62" y="-92546"/>
            <a:ext cx="1259660" cy="625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2195736" y="20112"/>
            <a:ext cx="5924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Em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cần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làm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gì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để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giữ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vệ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sinh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trường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lớp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2EC1D-B4D4-469F-72B1-BDD02AACD1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1" r="7067" b="14999"/>
          <a:stretch/>
        </p:blipFill>
        <p:spPr>
          <a:xfrm>
            <a:off x="107505" y="771550"/>
            <a:ext cx="8928992" cy="4320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BA83B3-4BDA-8B51-F3EF-36191EA9A1E0}"/>
              </a:ext>
            </a:extLst>
          </p:cNvPr>
          <p:cNvSpPr txBox="1"/>
          <p:nvPr/>
        </p:nvSpPr>
        <p:spPr>
          <a:xfrm>
            <a:off x="2195736" y="298272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</a:rPr>
              <a:t>Vì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sao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chúng</a:t>
            </a:r>
            <a:r>
              <a:rPr lang="en-US" sz="2000" dirty="0">
                <a:solidFill>
                  <a:srgbClr val="00B050"/>
                </a:solidFill>
              </a:rPr>
              <a:t> ta </a:t>
            </a:r>
            <a:r>
              <a:rPr lang="en-US" sz="2000" dirty="0" err="1">
                <a:solidFill>
                  <a:srgbClr val="00B050"/>
                </a:solidFill>
              </a:rPr>
              <a:t>cần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giữ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vệ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sinh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trường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lớp</a:t>
            </a:r>
            <a:r>
              <a:rPr lang="en-US" sz="2000" dirty="0"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3393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2546"/>
            <a:ext cx="1258171" cy="583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979712" y="106590"/>
            <a:ext cx="6936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không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đồng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tình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làm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Vì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200" b="1" dirty="0" err="1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sao</a:t>
            </a:r>
            <a:r>
              <a:rPr lang="en-GB" sz="22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BABCA4-2F14-341D-B85E-1F45AADB14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9552" r="3335" b="45800"/>
          <a:stretch/>
        </p:blipFill>
        <p:spPr>
          <a:xfrm>
            <a:off x="0" y="869484"/>
            <a:ext cx="9144000" cy="40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E59C51-8063-499C-A65D-674DACA0AB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92546"/>
            <a:ext cx="1258171" cy="583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B8D4E-278F-E845-4311-DA8B35EF9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40" y="1203598"/>
            <a:ext cx="999600" cy="2016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3F3C73-E119-D0AE-9571-25C67F766C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2" r="64933" b="65400"/>
          <a:stretch/>
        </p:blipFill>
        <p:spPr>
          <a:xfrm>
            <a:off x="1691680" y="915566"/>
            <a:ext cx="6768752" cy="3672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19642-AEA5-C585-9AF0-17E285A25D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0" y="51470"/>
            <a:ext cx="701710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181</Words>
  <Application>Microsoft Office PowerPoint</Application>
  <PresentationFormat>On-screen Show (16:9)</PresentationFormat>
  <Paragraphs>31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黑体</vt:lpstr>
      <vt:lpstr>宋体</vt:lpstr>
      <vt:lpstr>Calibri Light</vt:lpstr>
      <vt:lpstr>Calibri</vt:lpstr>
      <vt:lpstr>Lato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MAIHUNG</cp:lastModifiedBy>
  <cp:revision>109</cp:revision>
  <dcterms:created xsi:type="dcterms:W3CDTF">2020-04-29T11:34:14Z</dcterms:created>
  <dcterms:modified xsi:type="dcterms:W3CDTF">2025-04-04T21:04:50Z</dcterms:modified>
</cp:coreProperties>
</file>