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8" r:id="rId2"/>
    <p:sldId id="362" r:id="rId3"/>
    <p:sldId id="259" r:id="rId4"/>
    <p:sldId id="356" r:id="rId5"/>
    <p:sldId id="363" r:id="rId6"/>
    <p:sldId id="364" r:id="rId7"/>
    <p:sldId id="365" r:id="rId8"/>
    <p:sldId id="366" r:id="rId9"/>
    <p:sldId id="359" r:id="rId10"/>
    <p:sldId id="367" r:id="rId11"/>
    <p:sldId id="355" r:id="rId12"/>
    <p:sldId id="279" r:id="rId13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7"/>
    <p:restoredTop sz="94660"/>
  </p:normalViewPr>
  <p:slideViewPr>
    <p:cSldViewPr snapToGrid="0" showGuides="1">
      <p:cViewPr varScale="1">
        <p:scale>
          <a:sx n="92" d="100"/>
          <a:sy n="92" d="100"/>
        </p:scale>
        <p:origin x="101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12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6157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055">
            <a:extLst>
              <a:ext uri="{FF2B5EF4-FFF2-40B4-BE49-F238E27FC236}">
                <a16:creationId xmlns:a16="http://schemas.microsoft.com/office/drawing/2014/main" id="{3F650533-AF5F-884A-E77B-642C3B528EB3}"/>
              </a:ext>
            </a:extLst>
          </p:cNvPr>
          <p:cNvSpPr txBox="1"/>
          <p:nvPr/>
        </p:nvSpPr>
        <p:spPr>
          <a:xfrm>
            <a:off x="2611198" y="3446921"/>
            <a:ext cx="70070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88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MÔN</a:t>
            </a:r>
            <a:r>
              <a:rPr kumimoji="0" lang="en-US" altLang="zh-CN" sz="4400" b="1" i="0" u="none" strike="noStrike" kern="1200" cap="none" spc="0" normalizeH="0" baseline="0" noProof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 Đạo đức</a:t>
            </a:r>
            <a:endParaRPr kumimoji="0" lang="en-US" altLang="zh-CN" sz="4400" b="1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Hộp Văn bản 13">
            <a:extLst>
              <a:ext uri="{FF2B5EF4-FFF2-40B4-BE49-F238E27FC236}">
                <a16:creationId xmlns:a16="http://schemas.microsoft.com/office/drawing/2014/main" id="{C65B8556-FD10-4698-86AB-5590C892888A}"/>
              </a:ext>
            </a:extLst>
          </p:cNvPr>
          <p:cNvSpPr txBox="1"/>
          <p:nvPr/>
        </p:nvSpPr>
        <p:spPr>
          <a:xfrm>
            <a:off x="1763316" y="2229413"/>
            <a:ext cx="8702787" cy="2185894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NHIỆT LIỆT CHÀO MỪNG 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0070C0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THẦY CÔ GIÁO VỀ DỰ GIỜ</a:t>
            </a:r>
          </a:p>
        </p:txBody>
      </p:sp>
      <p:sp>
        <p:nvSpPr>
          <p:cNvPr id="7" name="Hộp Văn bản 14">
            <a:extLst>
              <a:ext uri="{FF2B5EF4-FFF2-40B4-BE49-F238E27FC236}">
                <a16:creationId xmlns:a16="http://schemas.microsoft.com/office/drawing/2014/main" id="{29F5CA56-A3D3-9147-DC9A-629FF9BEF46B}"/>
              </a:ext>
            </a:extLst>
          </p:cNvPr>
          <p:cNvSpPr txBox="1"/>
          <p:nvPr/>
        </p:nvSpPr>
        <p:spPr>
          <a:xfrm>
            <a:off x="1939897" y="633505"/>
            <a:ext cx="767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NGHĨA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37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14050" t="80681" r="70761" b="5313"/>
          <a:stretch>
            <a:fillRect/>
          </a:stretch>
        </p:blipFill>
        <p:spPr>
          <a:xfrm>
            <a:off x="128588" y="1230313"/>
            <a:ext cx="2827337" cy="4689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635250" y="1150938"/>
            <a:ext cx="9456738" cy="2487612"/>
            <a:chOff x="2635599" y="1151165"/>
            <a:chExt cx="9455707" cy="2488021"/>
          </a:xfrm>
        </p:grpSpPr>
        <p:sp>
          <p:nvSpPr>
            <p:cNvPr id="31749" name="TextBox 13"/>
            <p:cNvSpPr txBox="1"/>
            <p:nvPr/>
          </p:nvSpPr>
          <p:spPr>
            <a:xfrm>
              <a:off x="2635599" y="1711034"/>
              <a:ext cx="9103820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r>
                <a:rPr sz="360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tập, sinh hoạt đúng giờ</a:t>
              </a:r>
              <a:endParaRPr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sz="360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Giúp em khỏe mạnh, lấy cờ thi đua</a:t>
              </a:r>
              <a:r>
                <a:rPr sz="36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36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1800225" y="1443038"/>
            <a:ext cx="9767888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BÀI </a:t>
            </a:r>
            <a:r>
              <a:rPr 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16</a:t>
            </a: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: HỌC TẬP SINH HOẠT ĐÚNG GIỜ</a:t>
            </a:r>
            <a:endParaRPr sz="4000" b="1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53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13" y="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1589088" y="1617028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“Giờ n</a:t>
            </a:r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việc nấy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Nhạc: Quỳnh Hợp</a:t>
            </a:r>
            <a:endParaRPr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Lời: Nguyễn Viêm</a:t>
            </a:r>
            <a:endParaRPr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3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4825" y="1009650"/>
            <a:ext cx="109394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tranh v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kể lại một ng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y học tập, sinh hoạt của bạn trong tranh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7709" t="38930" r="13986" b="14166"/>
          <a:stretch>
            <a:fillRect/>
          </a:stretch>
        </p:blipFill>
        <p:spPr>
          <a:xfrm>
            <a:off x="2915920" y="1576705"/>
            <a:ext cx="7202805" cy="454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2275" y="1204913"/>
            <a:ext cx="917257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 em, học tập v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sinh hoạt đúng giờ có lợi ích gì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cần l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gì đ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học tập, sinh hoạt đúng giờ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4" name="Picture 276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3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1772285" y="2626995"/>
            <a:ext cx="7602220" cy="348488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Sinh hoạt đúng giờ giúp các em khỏe mạnh, học tập tốt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6"/>
          <p:cNvSpPr txBox="1"/>
          <p:nvPr/>
        </p:nvSpPr>
        <p:spPr>
          <a:xfrm>
            <a:off x="427038" y="874713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việc l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của 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rcRect l="9891" t="18810" r="63760" b="62782"/>
          <a:stretch>
            <a:fillRect/>
          </a:stretch>
        </p:blipFill>
        <p:spPr>
          <a:xfrm>
            <a:off x="212725" y="1635125"/>
            <a:ext cx="3722688" cy="450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/>
          <a:srcRect l="63145" t="18810" r="9666" b="62782"/>
          <a:stretch>
            <a:fillRect/>
          </a:stretch>
        </p:blipFill>
        <p:spPr>
          <a:xfrm>
            <a:off x="4073525" y="1635125"/>
            <a:ext cx="3911600" cy="450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rcRect l="36855" t="18810" r="36797" b="62782"/>
          <a:stretch>
            <a:fillRect/>
          </a:stretch>
        </p:blipFill>
        <p:spPr>
          <a:xfrm>
            <a:off x="8107363" y="1603375"/>
            <a:ext cx="3975100" cy="4535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0658475" y="1441450"/>
            <a:ext cx="981075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anose="05000000000000000000" charset="0"/>
              </a:rPr>
              <a:t>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830195" y="1757045"/>
            <a:ext cx="86233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6000">
                <a:solidFill>
                  <a:srgbClr val="FF0000"/>
                </a:solidFill>
                <a:sym typeface="Wingdings" panose="05000000000000000000" charset="0"/>
              </a:rPr>
              <a:t>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866255" y="1441450"/>
            <a:ext cx="86233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6000">
                <a:solidFill>
                  <a:srgbClr val="FF0000"/>
                </a:solidFill>
                <a:sym typeface="Wingdings" panose="05000000000000000000" charset="0"/>
              </a:rPr>
              <a:t>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4" grpId="0"/>
      <p:bldP spid="4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6800" y="697230"/>
            <a:ext cx="111252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hãy chia sẻ với các bạn về một ng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y học tập, sinh hoạt của em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701" name="Picture 297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68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kc49_163201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355" y="1246505"/>
            <a:ext cx="5739130" cy="551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07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97138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37917" t="45522" r="11581" b="29832"/>
          <a:stretch>
            <a:fillRect/>
          </a:stretch>
        </p:blipFill>
        <p:spPr>
          <a:xfrm>
            <a:off x="1819910" y="1675130"/>
            <a:ext cx="8839835" cy="396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54050" y="1171575"/>
            <a:ext cx="109394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sẽ khuyên bạn điều gì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942465" y="5845175"/>
            <a:ext cx="82454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Bạn ơi, về chỗ ngủ đi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Bạn ơi đừng làm phiền nữa, để cho các bạn ngủ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2100" y="1050608"/>
            <a:ext cx="1157763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thực hiện thời gian biểu hợp lí để có lợi cho sức khỏe v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học tập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0" name="Picture 194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97455" cy="1051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thoi-gian-bieu-cho-teen-200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3225" y="2157095"/>
            <a:ext cx="5923280" cy="4548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Widescreen</PresentationFormat>
  <Paragraphs>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等线</vt:lpstr>
      <vt:lpstr>Gill Sans MT</vt:lpstr>
      <vt:lpstr>Goudy Old Style</vt:lpstr>
      <vt:lpstr>黑体</vt:lpstr>
      <vt:lpstr>Times New Roman</vt:lpstr>
      <vt:lpstr>Wingdings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MAIHUNG</cp:lastModifiedBy>
  <cp:revision>5</cp:revision>
  <dcterms:created xsi:type="dcterms:W3CDTF">2020-08-10T03:18:16Z</dcterms:created>
  <dcterms:modified xsi:type="dcterms:W3CDTF">2025-04-04T21:05:54Z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