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72" r:id="rId3"/>
    <p:sldId id="362" r:id="rId4"/>
    <p:sldId id="259" r:id="rId5"/>
    <p:sldId id="356" r:id="rId6"/>
    <p:sldId id="364" r:id="rId7"/>
    <p:sldId id="365" r:id="rId8"/>
    <p:sldId id="366" r:id="rId9"/>
    <p:sldId id="367" r:id="rId10"/>
    <p:sldId id="355" r:id="rId11"/>
    <p:sldId id="279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1" y="202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64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4/5/2025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2611198" y="3446921"/>
            <a:ext cx="70070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8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kumimoji="0" lang="en-US" altLang="zh-CN" sz="4400" b="1" i="0" u="none" strike="noStrike" kern="1200" cap="none" spc="0" normalizeH="0" baseline="0" noProof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kumimoji="0" lang="en-US" altLang="zh-CN" sz="44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763316" y="2229413"/>
            <a:ext cx="8702787" cy="2185894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NHIỆT LIỆT CHÀO MỪNG 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939897" y="633505"/>
            <a:ext cx="767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NGHĨA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94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982595" y="236569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TỰ GIÁC HỌC TẬP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95300" y="2078038"/>
            <a:ext cx="11202988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 chú mèo con”, sáng tác: Phan Huỳnh Điểu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788988" y="1057275"/>
            <a:ext cx="1077753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Bạn nào đã tự giác học tập, bạn nào chưa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" y="1708150"/>
            <a:ext cx="8880475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461963" y="5864225"/>
            <a:ext cx="86360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Vì sao em cần tự giác học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1" grpId="0"/>
      <p:bldP spid="16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39103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dưới đây đã tự giác học tập?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3" y="1377950"/>
            <a:ext cx="10598150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4065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53430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555355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23055" y="329565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9659620" y="323850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1225" y="1571625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học tập chưa? Hãy chia sẻ cùng các bạn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642620"/>
            <a:ext cx="41529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500" y="1355725"/>
            <a:ext cx="60229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771650" y="2085975"/>
            <a:ext cx="4352925" cy="2028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ra ngoài tham gia tập thể dục cùng các bạn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1571625"/>
            <a:ext cx="865695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等线</vt:lpstr>
      <vt:lpstr>Gill Sans MT</vt:lpstr>
      <vt:lpstr>Goudy Old Style</vt:lpstr>
      <vt:lpstr>黑体</vt:lpstr>
      <vt:lpstr>Times New Roman</vt:lpstr>
      <vt:lpstr>Wingdings</vt:lpstr>
      <vt:lpstr>ClassicFrameVTI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MAIHUNG</cp:lastModifiedBy>
  <cp:revision>3</cp:revision>
  <dcterms:created xsi:type="dcterms:W3CDTF">2020-08-10T03:18:00Z</dcterms:created>
  <dcterms:modified xsi:type="dcterms:W3CDTF">2025-04-04T21:06:20Z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