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1" r:id="rId2"/>
    <p:sldId id="270" r:id="rId3"/>
    <p:sldId id="267" r:id="rId4"/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B0ED-ECCE-4CF2-A1BD-DA4E0E2FB5B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B24C0-8458-4C48-97A0-1F21EB18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276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  <p:sp>
        <p:nvSpPr>
          <p:cNvPr id="4099" name="Shape 27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2740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8.xml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17.png"/><Relationship Id="rId34" Type="http://schemas.openxmlformats.org/officeDocument/2006/relationships/image" Target="../media/image26.gif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slide" Target="slide12.xml"/><Relationship Id="rId33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slide" Target="slide9.xml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slide" Target="slide11.xml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slide" Target="slide15.xml"/><Relationship Id="rId8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280"/>
          <p:cNvSpPr>
            <a:spLocks noGrp="1"/>
          </p:cNvSpPr>
          <p:nvPr>
            <p:ph type="subTitle" idx="4294967295"/>
          </p:nvPr>
        </p:nvSpPr>
        <p:spPr>
          <a:xfrm>
            <a:off x="2798764" y="3246439"/>
            <a:ext cx="6594475" cy="1468437"/>
          </a:xfrm>
        </p:spPr>
        <p:txBody>
          <a:bodyPr vert="horz" lIns="91425" tIns="91425" rIns="91425" bIns="91425" rtlCol="0">
            <a:norm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TOÁN </a:t>
            </a:r>
            <a:r>
              <a:rPr lang="en-GB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9214" y="2114551"/>
            <a:ext cx="6867525" cy="41116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699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</a:t>
            </a:r>
          </a:p>
        </p:txBody>
      </p:sp>
    </p:spTree>
    <p:extLst>
      <p:ext uri="{BB962C8B-B14F-4D97-AF65-F5344CB8AC3E}">
        <p14:creationId xmlns:p14="http://schemas.microsoft.com/office/powerpoint/2010/main" val="31439999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35" y="-245931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04117" y="508874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41648" y="346927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9" y="284085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6779" y="470592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3" name="Explosion 1 2"/>
          <p:cNvSpPr/>
          <p:nvPr/>
        </p:nvSpPr>
        <p:spPr>
          <a:xfrm>
            <a:off x="3470432" y="36148"/>
            <a:ext cx="7480341" cy="4821382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MAY MẮN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62" y="-34968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272687" y="129298"/>
            <a:ext cx="7389183" cy="75500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40295" y="5293251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71517" y="3627506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39" y="320361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0332" y="48375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16"/>
          <a:srcRect l="31047" t="68302" r="54819" b="18920"/>
          <a:stretch/>
        </p:blipFill>
        <p:spPr bwMode="auto">
          <a:xfrm>
            <a:off x="3264936" y="829826"/>
            <a:ext cx="7118317" cy="3269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4304140" y="2685011"/>
            <a:ext cx="872836" cy="631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-22099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127195" y="393574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682626" y="101203"/>
            <a:ext cx="7321269" cy="8630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4386" y="525454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7964" y="3520946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5224" y="4928694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16"/>
          <a:srcRect l="14961" t="68102" r="69668" b="19120"/>
          <a:stretch/>
        </p:blipFill>
        <p:spPr bwMode="auto">
          <a:xfrm>
            <a:off x="2689299" y="994161"/>
            <a:ext cx="7502837" cy="3253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649597" y="2904376"/>
            <a:ext cx="1133811" cy="6255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-23669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18212" y="507118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78495" y="3627507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7" y="305339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2288" y="477507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Explosion 2 1"/>
          <p:cNvSpPr/>
          <p:nvPr/>
        </p:nvSpPr>
        <p:spPr>
          <a:xfrm>
            <a:off x="2809249" y="119177"/>
            <a:ext cx="7679267" cy="4180455"/>
          </a:xfrm>
          <a:prstGeom prst="irregularSeal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MAY MẮN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2074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593571" y="193228"/>
            <a:ext cx="7537400" cy="112645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khay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khay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73699" y="5122756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56525" y="3744568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323145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4463" y="4860841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16"/>
          <a:srcRect l="21727" t="72513" r="55398" b="17324"/>
          <a:stretch/>
        </p:blipFill>
        <p:spPr bwMode="auto">
          <a:xfrm>
            <a:off x="2593571" y="1369978"/>
            <a:ext cx="7931036" cy="2499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7994154" y="1663220"/>
            <a:ext cx="2159000" cy="843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2601" t="38152" r="25061" b="19920"/>
          <a:stretch/>
        </p:blipFill>
        <p:spPr bwMode="auto">
          <a:xfrm>
            <a:off x="2369128" y="1351332"/>
            <a:ext cx="7007629" cy="5288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3569" y="581891"/>
            <a:ext cx="7414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TRÒ CHƠI: NHẶT TRỨNG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op hình nền Thank You đẹp dễ thương và ý nghĩa nhất - Vector F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8" y="293408"/>
            <a:ext cx="10671264" cy="637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3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09" y="1297997"/>
            <a:ext cx="6825673" cy="27475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BÀI 2</a:t>
            </a:r>
            <a:r>
              <a:rPr lang="en-US" sz="72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br>
              <a:rPr lang="en-US" sz="7200" b="1" dirty="0" smtClean="0">
                <a:solidFill>
                  <a:srgbClr val="0070C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LUYỆN TẬP (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Tiết</a:t>
            </a:r>
            <a:r>
              <a:rPr lang="en-US" sz="6600" b="1" smtClean="0">
                <a:solidFill>
                  <a:srgbClr val="0070C0"/>
                </a:solidFill>
                <a:latin typeface="UTM Avo" panose="02040603050506020204" pitchFamily="18" charset="0"/>
              </a:rPr>
              <a:t> 3)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250" y="-35791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5" y="4903140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65659" y="130969"/>
            <a:ext cx="7095461" cy="64429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19087" y="5447656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9852" y="410883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9" y="255259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503" y="494333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16"/>
          <a:srcRect l="34935" t="24386" r="53570" b="65808"/>
          <a:stretch/>
        </p:blipFill>
        <p:spPr bwMode="auto">
          <a:xfrm>
            <a:off x="2765659" y="795335"/>
            <a:ext cx="7055672" cy="4016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8435326" y="1604945"/>
            <a:ext cx="933117" cy="722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00" y="-19306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09347" y="138130"/>
            <a:ext cx="6988622" cy="69681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616762" y="503750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41646" y="344739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" y="305339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1378" y="48894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 rotWithShape="1">
          <a:blip r:embed="rId16"/>
          <a:srcRect l="6293" t="56129" r="72904" b="26110"/>
          <a:stretch/>
        </p:blipFill>
        <p:spPr bwMode="auto">
          <a:xfrm>
            <a:off x="3019572" y="911337"/>
            <a:ext cx="6941219" cy="3333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3531681" y="2731722"/>
            <a:ext cx="1102461" cy="705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96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09346" y="120961"/>
            <a:ext cx="7279706" cy="73838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95096" y="5185401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814" y="3418764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5" y="413811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477610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0531" y="489613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16"/>
          <a:srcRect l="28428" t="55729" r="51470" b="26510"/>
          <a:stretch/>
        </p:blipFill>
        <p:spPr bwMode="auto">
          <a:xfrm>
            <a:off x="3093394" y="1061272"/>
            <a:ext cx="6711818" cy="3333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915295" y="2984269"/>
            <a:ext cx="881149" cy="648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25424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849688" y="123536"/>
            <a:ext cx="7587276" cy="7965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0273" y="512696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52080" y="3578286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01" y="480359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9564" y="48894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16"/>
          <a:srcRect l="8092" t="64315" r="74162" b="19720"/>
          <a:stretch/>
        </p:blipFill>
        <p:spPr bwMode="auto">
          <a:xfrm>
            <a:off x="3079894" y="1029097"/>
            <a:ext cx="6688827" cy="33149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8129847" y="2385753"/>
            <a:ext cx="922713" cy="6816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34" y="-13676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94204" y="84116"/>
            <a:ext cx="7312956" cy="77522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9" y="328055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6814" y="500096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16"/>
          <a:srcRect l="27317" t="65116" r="55255" b="20120"/>
          <a:stretch/>
        </p:blipFill>
        <p:spPr bwMode="auto">
          <a:xfrm>
            <a:off x="2905610" y="862349"/>
            <a:ext cx="6959654" cy="3092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8673930" y="1387327"/>
            <a:ext cx="814648" cy="6650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177</Words>
  <Application>Microsoft Office PowerPoint</Application>
  <PresentationFormat>Widescreen</PresentationFormat>
  <Paragraphs>36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UTM Avo</vt:lpstr>
      <vt:lpstr>Calibri Light</vt:lpstr>
      <vt:lpstr>Calibri</vt:lpstr>
      <vt:lpstr>Tahoma</vt:lpstr>
      <vt:lpstr>Times New Roman</vt:lpstr>
      <vt:lpstr>Arial</vt:lpstr>
      <vt:lpstr>Office Theme</vt:lpstr>
      <vt:lpstr>PowerPoint Presentation</vt:lpstr>
      <vt:lpstr>BÀI 2  LUYỆN TẬP (Tiết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MAIHUNG</cp:lastModifiedBy>
  <cp:revision>34</cp:revision>
  <dcterms:created xsi:type="dcterms:W3CDTF">2018-05-24T12:43:45Z</dcterms:created>
  <dcterms:modified xsi:type="dcterms:W3CDTF">2025-04-04T23:30:58Z</dcterms:modified>
</cp:coreProperties>
</file>