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3" r:id="rId2"/>
    <p:sldId id="272" r:id="rId3"/>
    <p:sldId id="258" r:id="rId4"/>
    <p:sldId id="259" r:id="rId5"/>
    <p:sldId id="261" r:id="rId6"/>
    <p:sldId id="264" r:id="rId7"/>
    <p:sldId id="256" r:id="rId8"/>
    <p:sldId id="265" r:id="rId9"/>
    <p:sldId id="267" r:id="rId10"/>
    <p:sldId id="276" r:id="rId11"/>
    <p:sldId id="279" r:id="rId12"/>
    <p:sldId id="282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838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055">
            <a:extLst>
              <a:ext uri="{FF2B5EF4-FFF2-40B4-BE49-F238E27FC236}">
                <a16:creationId xmlns:a16="http://schemas.microsoft.com/office/drawing/2014/main" id="{3F650533-AF5F-884A-E77B-642C3B528EB3}"/>
              </a:ext>
            </a:extLst>
          </p:cNvPr>
          <p:cNvSpPr txBox="1"/>
          <p:nvPr/>
        </p:nvSpPr>
        <p:spPr>
          <a:xfrm>
            <a:off x="1958399" y="3442441"/>
            <a:ext cx="5255269" cy="6001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416">
              <a:spcBef>
                <a:spcPct val="50000"/>
              </a:spcBef>
              <a:defRPr/>
            </a:pPr>
            <a:r>
              <a:rPr lang="en-US" altLang="zh-CN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MÔN</a:t>
            </a:r>
            <a:r>
              <a:rPr lang="en-US" altLang="zh-CN" sz="3300" b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Đạo đức</a:t>
            </a:r>
            <a:endParaRPr lang="en-US" altLang="zh-CN" sz="33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C65B8556-FD10-4698-86AB-5590C892888A}"/>
              </a:ext>
            </a:extLst>
          </p:cNvPr>
          <p:cNvSpPr txBox="1"/>
          <p:nvPr/>
        </p:nvSpPr>
        <p:spPr>
          <a:xfrm>
            <a:off x="1322488" y="2529310"/>
            <a:ext cx="6527090" cy="1639421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514350">
              <a:defRPr/>
            </a:pPr>
            <a:r>
              <a:rPr lang="vi-VN" sz="3000" b="1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NHIỆT LIỆT CHÀO MỪNG </a:t>
            </a:r>
            <a:endParaRPr lang="en-US" sz="30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0070C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Calibri Light" panose="020F0302020204030204"/>
            </a:endParaRPr>
          </a:p>
          <a:p>
            <a:pPr algn="ctr" defTabSz="514350">
              <a:defRPr/>
            </a:pPr>
            <a:r>
              <a:rPr lang="vi-VN" sz="3000" b="1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CÁC THẦY CÔ GIÁO VỀ DỰ GIỜ</a:t>
            </a:r>
          </a:p>
        </p:txBody>
      </p:sp>
      <p:sp>
        <p:nvSpPr>
          <p:cNvPr id="7" name="Hộp Văn bản 14">
            <a:extLst>
              <a:ext uri="{FF2B5EF4-FFF2-40B4-BE49-F238E27FC236}">
                <a16:creationId xmlns:a16="http://schemas.microsoft.com/office/drawing/2014/main" id="{29F5CA56-A3D3-9147-DC9A-629FF9BEF46B}"/>
              </a:ext>
            </a:extLst>
          </p:cNvPr>
          <p:cNvSpPr txBox="1"/>
          <p:nvPr/>
        </p:nvSpPr>
        <p:spPr>
          <a:xfrm>
            <a:off x="1454923" y="1332379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68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5715000"/>
          </a:xfrm>
          <a:prstGeom prst="rect">
            <a:avLst/>
          </a:prstGeom>
          <a:noFill/>
        </p:spPr>
      </p:pic>
      <p:pic>
        <p:nvPicPr>
          <p:cNvPr id="4099" name="Picture 3" descr="C:\Users\Nhung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91201"/>
            <a:ext cx="8534400" cy="889000"/>
          </a:xfrm>
          <a:prstGeom prst="rect">
            <a:avLst/>
          </a:prstGeom>
          <a:noFill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198370"/>
            <a:ext cx="914400" cy="100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915400" cy="4953000"/>
          </a:xfrm>
          <a:prstGeom prst="rect">
            <a:avLst/>
          </a:prstGeom>
          <a:noFill/>
        </p:spPr>
      </p:pic>
      <p:pic>
        <p:nvPicPr>
          <p:cNvPr id="5123" name="Picture 3" descr="C:\Users\Nhung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0"/>
            <a:ext cx="6629399" cy="114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hung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19200"/>
            <a:ext cx="5791200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165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câu chuyện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chăn cừu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ngụ ngôn Ê – dốp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hung\Desktop\cau-be-chan-cu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954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25995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chăn cừu trong câu chuyện trên </a:t>
            </a:r>
          </a:p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đã làm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743" y="4434840"/>
            <a:ext cx="82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như thế nào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? Vì sao?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121410" y="1914525"/>
            <a:ext cx="5292725" cy="214249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Lừa mọi người là có chó sói đến ăn thịt cừu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121410" y="5181600"/>
            <a:ext cx="6172200" cy="12954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Đáng chê trách, vì nói dối người lớn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nói dối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94225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hung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bàng nâu đã nói dối mẹ điều gì?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nói dối, đại bàng nâu nhận hậu quả như thế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vì sao chúng ta không nên nói dối?</a:t>
            </a: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On-screen Show (4:3)</PresentationFormat>
  <Paragraphs>24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黑体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MAIHUNG</cp:lastModifiedBy>
  <cp:revision>35</cp:revision>
  <dcterms:created xsi:type="dcterms:W3CDTF">2020-08-24T14:29:00Z</dcterms:created>
  <dcterms:modified xsi:type="dcterms:W3CDTF">2025-04-04T21:07:28Z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1033-12.2.0.20323</vt:lpwstr>
  </property>
  <property fmtid="{D5CDD505-2E9C-101B-9397-08002B2CF9AE}" pid="3" name="ICV">
    <vt:lpwstr>B49A6879F9D445DD899DB423364C6762_12</vt:lpwstr>
  </property>
</Properties>
</file>