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5" r:id="rId3"/>
    <p:sldId id="257" r:id="rId4"/>
    <p:sldId id="264" r:id="rId5"/>
    <p:sldId id="267" r:id="rId6"/>
    <p:sldId id="276" r:id="rId7"/>
    <p:sldId id="277" r:id="rId8"/>
    <p:sldId id="278" r:id="rId9"/>
    <p:sldId id="265" r:id="rId10"/>
    <p:sldId id="270" r:id="rId11"/>
    <p:sldId id="279" r:id="rId12"/>
    <p:sldId id="280" r:id="rId13"/>
    <p:sldId id="266" r:id="rId14"/>
    <p:sldId id="272"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1.jpe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5.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2.wav"/><Relationship Id="rId7"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2DFF35-032D-4DB8-5312-72B302E7DDAC}"/>
              </a:ext>
            </a:extLst>
          </p:cNvPr>
          <p:cNvSpPr/>
          <p:nvPr/>
        </p:nvSpPr>
        <p:spPr>
          <a:xfrm>
            <a:off x="719572" y="548680"/>
            <a:ext cx="7704856" cy="158417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a:t>CHỦ ĐỀ 1: TỰ CHĂM SÓC BẢN THÂN</a:t>
            </a:r>
          </a:p>
        </p:txBody>
      </p:sp>
      <p:pic>
        <p:nvPicPr>
          <p:cNvPr id="5122" name="Picture 2" descr="Dễ Thương Phim Hoạt Hình Cậu Bé Rửa Tay Hình minh họa Sẵn có - Tải xuống  Hình ảnh Ngay bây giờ - 2015, Bàn tay con người, Bồn rửa - Đồ">
            <a:extLst>
              <a:ext uri="{FF2B5EF4-FFF2-40B4-BE49-F238E27FC236}">
                <a16:creationId xmlns:a16="http://schemas.microsoft.com/office/drawing/2014/main" id="{D9DC07A1-B057-7E6A-605D-D8F6041CA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1520" y="2497539"/>
            <a:ext cx="2128883" cy="29476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19 Đánh răng rửa mặt ý tưởng | mắt, rùa, răng">
            <a:extLst>
              <a:ext uri="{FF2B5EF4-FFF2-40B4-BE49-F238E27FC236}">
                <a16:creationId xmlns:a16="http://schemas.microsoft.com/office/drawing/2014/main" id="{3B0A673B-9CF2-10A8-99DE-615BF7303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943055"/>
            <a:ext cx="224790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ình ảnh Tắm Bé Dễ Thương Trong Bồn Tắm Hoạt Hình PNG , Bồn Tắm, Màu Xanh  Da Trời, đáng Yêu PNG miễn phí tải tập tin PSDComment và Vector">
            <a:extLst>
              <a:ext uri="{FF2B5EF4-FFF2-40B4-BE49-F238E27FC236}">
                <a16:creationId xmlns:a16="http://schemas.microsoft.com/office/drawing/2014/main" id="{0B698912-8B59-C8ED-B369-9DE986D02AC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969" b="90000" l="10000" r="90469">
                        <a14:foregroundMark x1="45781" y1="7969" x2="45781" y2="7969"/>
                        <a14:foregroundMark x1="90469" y1="81094" x2="90469" y2="81094"/>
                        <a14:foregroundMark x1="39063" y1="40781" x2="40000" y2="45938"/>
                        <a14:foregroundMark x1="40313" y1="15313" x2="47969" y2="37969"/>
                        <a14:foregroundMark x1="46719" y1="12500" x2="56094" y2="35313"/>
                        <a14:foregroundMark x1="49375" y1="9219" x2="58906" y2="21250"/>
                        <a14:foregroundMark x1="58906" y1="21250" x2="58906" y2="21250"/>
                      </a14:backgroundRemoval>
                    </a14:imgEffect>
                  </a14:imgLayer>
                </a14:imgProps>
              </a:ext>
              <a:ext uri="{28A0092B-C50C-407E-A947-70E740481C1C}">
                <a14:useLocalDpi xmlns:a14="http://schemas.microsoft.com/office/drawing/2010/main" val="0"/>
              </a:ext>
            </a:extLst>
          </a:blip>
          <a:srcRect/>
          <a:stretch>
            <a:fillRect/>
          </a:stretch>
        </p:blipFill>
        <p:spPr bwMode="auto">
          <a:xfrm>
            <a:off x="4355976" y="2176448"/>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ình ảnh Vẽ Tay Hoạt Hình Dễ Thương Cô Bé Mặc đồng Phục Học Sinh Mang Cặp  đi Học Các Yếu Tố Minh Họa PNG , đồng Phục Học Sinh, Vẽ Tay">
            <a:extLst>
              <a:ext uri="{FF2B5EF4-FFF2-40B4-BE49-F238E27FC236}">
                <a16:creationId xmlns:a16="http://schemas.microsoft.com/office/drawing/2014/main" id="{CCFBF481-95A3-4B30-5C24-746B8F32A7E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250" b="97344" l="10000" r="90000">
                        <a14:foregroundMark x1="56875" y1="6406" x2="56875" y2="6406"/>
                        <a14:foregroundMark x1="47500" y1="45313" x2="53594" y2="64844"/>
                        <a14:foregroundMark x1="51719" y1="47031" x2="53594" y2="69688"/>
                        <a14:foregroundMark x1="39688" y1="48125" x2="43906" y2="60000"/>
                        <a14:foregroundMark x1="42656" y1="96719" x2="63125" y2="91406"/>
                        <a14:foregroundMark x1="63125" y1="91406" x2="63438" y2="90938"/>
                        <a14:foregroundMark x1="42188" y1="95313" x2="52812" y2="96250"/>
                        <a14:foregroundMark x1="37969" y1="94375" x2="43125" y2="97344"/>
                      </a14:backgroundRemoval>
                    </a14:imgEffect>
                  </a14:imgLayer>
                </a14:imgProps>
              </a:ext>
              <a:ext uri="{28A0092B-C50C-407E-A947-70E740481C1C}">
                <a14:useLocalDpi xmlns:a14="http://schemas.microsoft.com/office/drawing/2010/main" val="0"/>
              </a:ext>
            </a:extLst>
          </a:blip>
          <a:srcRect/>
          <a:stretch>
            <a:fillRect/>
          </a:stretch>
        </p:blipFill>
        <p:spPr bwMode="auto">
          <a:xfrm>
            <a:off x="6603876" y="375403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8"/>
                                        </p:tgtEl>
                                        <p:attrNameLst>
                                          <p:attrName>style.visibility</p:attrName>
                                        </p:attrNameLst>
                                      </p:cBhvr>
                                      <p:to>
                                        <p:strVal val="visible"/>
                                      </p:to>
                                    </p:set>
                                    <p:animEffect transition="in" filter="fade">
                                      <p:cBhvr>
                                        <p:cTn id="17" dur="500"/>
                                        <p:tgtEl>
                                          <p:spTgt spid="51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30"/>
                                        </p:tgtEl>
                                        <p:attrNameLst>
                                          <p:attrName>style.visibility</p:attrName>
                                        </p:attrNameLst>
                                      </p:cBhvr>
                                      <p:to>
                                        <p:strVal val="visible"/>
                                      </p:to>
                                    </p:set>
                                    <p:animEffect transition="in" filter="fade">
                                      <p:cBhvr>
                                        <p:cTn id="22" dur="500"/>
                                        <p:tgtEl>
                                          <p:spTgt spid="5130"/>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5128"/>
                                        </p:tgtEl>
                                        <p:attrNameLst>
                                          <p:attrName>r</p:attrName>
                                        </p:attrNameLst>
                                      </p:cBhvr>
                                    </p:animRot>
                                    <p:animRot by="-240000">
                                      <p:cBhvr>
                                        <p:cTn id="27" dur="200" fill="hold">
                                          <p:stCondLst>
                                            <p:cond delay="200"/>
                                          </p:stCondLst>
                                        </p:cTn>
                                        <p:tgtEl>
                                          <p:spTgt spid="5128"/>
                                        </p:tgtEl>
                                        <p:attrNameLst>
                                          <p:attrName>r</p:attrName>
                                        </p:attrNameLst>
                                      </p:cBhvr>
                                    </p:animRot>
                                    <p:animRot by="240000">
                                      <p:cBhvr>
                                        <p:cTn id="28" dur="200" fill="hold">
                                          <p:stCondLst>
                                            <p:cond delay="400"/>
                                          </p:stCondLst>
                                        </p:cTn>
                                        <p:tgtEl>
                                          <p:spTgt spid="5128"/>
                                        </p:tgtEl>
                                        <p:attrNameLst>
                                          <p:attrName>r</p:attrName>
                                        </p:attrNameLst>
                                      </p:cBhvr>
                                    </p:animRot>
                                    <p:animRot by="-240000">
                                      <p:cBhvr>
                                        <p:cTn id="29" dur="200" fill="hold">
                                          <p:stCondLst>
                                            <p:cond delay="600"/>
                                          </p:stCondLst>
                                        </p:cTn>
                                        <p:tgtEl>
                                          <p:spTgt spid="5128"/>
                                        </p:tgtEl>
                                        <p:attrNameLst>
                                          <p:attrName>r</p:attrName>
                                        </p:attrNameLst>
                                      </p:cBhvr>
                                    </p:animRot>
                                    <p:animRot by="120000">
                                      <p:cBhvr>
                                        <p:cTn id="30" dur="200" fill="hold">
                                          <p:stCondLst>
                                            <p:cond delay="800"/>
                                          </p:stCondLst>
                                        </p:cTn>
                                        <p:tgtEl>
                                          <p:spTgt spid="51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0817" y="1130673"/>
            <a:ext cx="8742366" cy="1200329"/>
          </a:xfrm>
          <a:prstGeom prst="rect">
            <a:avLst/>
          </a:prstGeom>
          <a:noFill/>
        </p:spPr>
        <p:txBody>
          <a:bodyPr wrap="square" rtlCol="0">
            <a:spAutoFit/>
          </a:bodyPr>
          <a:lstStyle/>
          <a:p>
            <a:pPr marL="285750" indent="-285750" algn="just">
              <a:buFont typeface="Arial" panose="020B0604020202020204" pitchFamily="34" charset="0"/>
              <a:buChar char="•"/>
            </a:pPr>
            <a:r>
              <a:rPr lang="en-US" sz="3600" dirty="0">
                <a:solidFill>
                  <a:srgbClr val="0000FF"/>
                </a:solidFill>
              </a:rPr>
              <a:t> </a:t>
            </a:r>
            <a:r>
              <a:rPr lang="en-US" sz="3600" dirty="0" err="1">
                <a:solidFill>
                  <a:srgbClr val="0000FF"/>
                </a:solidFill>
                <a:latin typeface="Times New Roman" pitchFamily="18" charset="0"/>
                <a:cs typeface="Times New Roman" pitchFamily="18" charset="0"/>
              </a:rPr>
              <a:t>Em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hãy</a:t>
            </a:r>
            <a:r>
              <a:rPr lang="en-US" sz="3600" dirty="0">
                <a:solidFill>
                  <a:srgbClr val="0000FF"/>
                </a:solidFill>
                <a:latin typeface="Times New Roman" pitchFamily="18" charset="0"/>
                <a:cs typeface="Times New Roman" pitchFamily="18" charset="0"/>
              </a:rPr>
              <a:t> chia </a:t>
            </a:r>
            <a:r>
              <a:rPr lang="en-US" sz="3600" dirty="0" err="1">
                <a:solidFill>
                  <a:srgbClr val="0000FF"/>
                </a:solidFill>
                <a:latin typeface="Times New Roman" pitchFamily="18" charset="0"/>
                <a:cs typeface="Times New Roman" pitchFamily="18" charset="0"/>
              </a:rPr>
              <a:t>sẻ</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với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các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bạn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cách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em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tắm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gội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hằng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ngày</a:t>
            </a:r>
            <a:r>
              <a:rPr lang="en-US" sz="3600" dirty="0">
                <a:solidFill>
                  <a:srgbClr val="0000FF"/>
                </a:solidFill>
                <a:latin typeface="Times New Roman" pitchFamily="18" charset="0"/>
                <a:cs typeface="Times New Roman" pitchFamily="18" charset="0"/>
              </a:rPr>
              <a:t>.</a:t>
            </a:r>
          </a:p>
        </p:txBody>
      </p:sp>
      <p:sp>
        <p:nvSpPr>
          <p:cNvPr id="6" name="Rectangle 1">
            <a:extLst>
              <a:ext uri="{FF2B5EF4-FFF2-40B4-BE49-F238E27FC236}">
                <a16:creationId xmlns:a16="http://schemas.microsoft.com/office/drawing/2014/main" id="{81E7C31E-C624-12E2-B4D7-331B9C301698}"/>
              </a:ext>
            </a:extLst>
          </p:cNvPr>
          <p:cNvSpPr>
            <a:spLocks noChangeArrowheads="1"/>
          </p:cNvSpPr>
          <p:nvPr/>
        </p:nvSpPr>
        <p:spPr bwMode="auto">
          <a:xfrm>
            <a:off x="3030808" y="420845"/>
            <a:ext cx="586395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effectLst/>
                <a:latin typeface="Times New Roman" pitchFamily="18" charset="0"/>
                <a:ea typeface="Times New Roman" pitchFamily="18" charset="0"/>
                <a:cs typeface="Times New Roman" pitchFamily="18" charset="0"/>
              </a:rPr>
              <a:t>Hoạt </a:t>
            </a:r>
            <a:r>
              <a:rPr kumimoji="0" lang="en-US" sz="3200" b="1" i="0" u="none" strike="noStrike" cap="none" normalizeH="0" baseline="0" err="1">
                <a:ln>
                  <a:noFill/>
                </a:ln>
                <a:effectLst/>
                <a:latin typeface="Times New Roman" pitchFamily="18" charset="0"/>
                <a:ea typeface="Times New Roman" pitchFamily="18" charset="0"/>
                <a:cs typeface="Times New Roman" pitchFamily="18" charset="0"/>
              </a:rPr>
              <a:t>động</a:t>
            </a:r>
            <a:r>
              <a:rPr kumimoji="0" lang="en-US" sz="3200" b="1" i="0" u="none" strike="noStrike" cap="none" normalizeH="0" baseline="0">
                <a:ln>
                  <a:noFill/>
                </a:ln>
                <a:effectLst/>
                <a:latin typeface="Times New Roman" pitchFamily="18" charset="0"/>
                <a:ea typeface="Times New Roman" pitchFamily="18" charset="0"/>
                <a:cs typeface="Times New Roman" pitchFamily="18" charset="0"/>
              </a:rPr>
              <a:t> 2: Chia sẻ cùng bạn</a:t>
            </a:r>
            <a:endParaRPr kumimoji="0" lang="en-US" sz="3200" b="0" i="0" u="none" strike="noStrike" cap="none" normalizeH="0" baseline="0" dirty="0">
              <a:ln>
                <a:noFill/>
              </a:ln>
              <a:effectLst/>
              <a:latin typeface="Times New Roman" pitchFamily="18" charset="0"/>
              <a:cs typeface="Times New Roman" pitchFamily="18" charset="0"/>
            </a:endParaRPr>
          </a:p>
        </p:txBody>
      </p:sp>
      <p:pic>
        <p:nvPicPr>
          <p:cNvPr id="1026" name="Picture 2" descr="Sữa tắm gội Balea Wild Jungle dành cho bé trai hàng nội địa Đức - Chai –  APC Trading">
            <a:extLst>
              <a:ext uri="{FF2B5EF4-FFF2-40B4-BE49-F238E27FC236}">
                <a16:creationId xmlns:a16="http://schemas.microsoft.com/office/drawing/2014/main" id="{5ED69DB7-CDC5-DBE9-A39D-383BB3E22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b="18727"/>
          <a:stretch/>
        </p:blipFill>
        <p:spPr bwMode="auto">
          <a:xfrm>
            <a:off x="315609" y="2057400"/>
            <a:ext cx="8791575" cy="48879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3BAB51-3CB9-4C71-58F5-D7BD7B425B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72" y="-31672"/>
            <a:ext cx="2462719" cy="1244600"/>
          </a:xfrm>
          <a:prstGeom prst="rect">
            <a:avLst/>
          </a:prstGeom>
        </p:spPr>
      </p:pic>
    </p:spTree>
    <p:extLst>
      <p:ext uri="{BB962C8B-B14F-4D97-AF65-F5344CB8AC3E}">
        <p14:creationId xmlns:p14="http://schemas.microsoft.com/office/powerpoint/2010/main" val="115028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ông tắm Bathshop">
            <a:extLst>
              <a:ext uri="{FF2B5EF4-FFF2-40B4-BE49-F238E27FC236}">
                <a16:creationId xmlns:a16="http://schemas.microsoft.com/office/drawing/2014/main" id="{7BD461C2-C407-9D13-D0B8-D28A575AC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3360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HĂN TẮM XUẤT NHẬT | Shopee Việt Nam">
            <a:extLst>
              <a:ext uri="{FF2B5EF4-FFF2-40B4-BE49-F238E27FC236}">
                <a16:creationId xmlns:a16="http://schemas.microsoft.com/office/drawing/2014/main" id="{785A3DB2-70C6-5678-29A3-76B2955C0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56717"/>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ữa tắm Lactacyd BB 500ml cho bé - Kids Plaza">
            <a:extLst>
              <a:ext uri="{FF2B5EF4-FFF2-40B4-BE49-F238E27FC236}">
                <a16:creationId xmlns:a16="http://schemas.microsoft.com/office/drawing/2014/main" id="{ADBBE8C6-3C7A-5717-5289-EEE93613EC6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67" b="95000" l="10000" r="90000">
                        <a14:foregroundMark x1="51200" y1="5000" x2="50733" y2="24867"/>
                        <a14:foregroundMark x1="39400" y1="4800" x2="51200" y2="6000"/>
                        <a14:foregroundMark x1="49800" y1="27733" x2="48867" y2="71467"/>
                        <a14:foregroundMark x1="48867" y1="71467" x2="48867" y2="71467"/>
                        <a14:foregroundMark x1="41533" y1="93467" x2="56267" y2="95000"/>
                        <a14:foregroundMark x1="56267" y1="95000" x2="58533" y2="94200"/>
                        <a14:foregroundMark x1="53333" y1="72667" x2="53333" y2="94933"/>
                        <a14:foregroundMark x1="38200" y1="6000" x2="38200" y2="6000"/>
                        <a14:foregroundMark x1="55267" y1="6200" x2="55267" y2="6200"/>
                        <a14:foregroundMark x1="55000" y1="3867" x2="55000" y2="3867"/>
                        <a14:foregroundMark x1="53333" y1="3867" x2="53333" y2="3867"/>
                        <a14:foregroundMark x1="54267" y1="5267" x2="54267" y2="5267"/>
                      </a14:backgroundRemoval>
                    </a14:imgEffect>
                  </a14:imgLayer>
                </a14:imgProps>
              </a:ext>
              <a:ext uri="{28A0092B-C50C-407E-A947-70E740481C1C}">
                <a14:useLocalDpi xmlns:a14="http://schemas.microsoft.com/office/drawing/2010/main" val="0"/>
              </a:ext>
            </a:extLst>
          </a:blip>
          <a:srcRect/>
          <a:stretch>
            <a:fillRect/>
          </a:stretch>
        </p:blipFill>
        <p:spPr bwMode="auto">
          <a:xfrm>
            <a:off x="-914399" y="1215666"/>
            <a:ext cx="43434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4B8AC9F-6C80-488B-470C-8B0A28D32D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572" y="-31672"/>
            <a:ext cx="2462719" cy="1244600"/>
          </a:xfrm>
          <a:prstGeom prst="rect">
            <a:avLst/>
          </a:prstGeom>
        </p:spPr>
      </p:pic>
    </p:spTree>
    <p:extLst>
      <p:ext uri="{BB962C8B-B14F-4D97-AF65-F5344CB8AC3E}">
        <p14:creationId xmlns:p14="http://schemas.microsoft.com/office/powerpoint/2010/main" val="80429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KHĂN TẮM XUẤT NHẬT | Shopee Việt Nam">
            <a:extLst>
              <a:ext uri="{FF2B5EF4-FFF2-40B4-BE49-F238E27FC236}">
                <a16:creationId xmlns:a16="http://schemas.microsoft.com/office/drawing/2014/main" id="{785A3DB2-70C6-5678-29A3-76B2955C0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194927"/>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ầu gội đầu cho bé Pigeon - Kidsplaza.vn">
            <a:extLst>
              <a:ext uri="{FF2B5EF4-FFF2-40B4-BE49-F238E27FC236}">
                <a16:creationId xmlns:a16="http://schemas.microsoft.com/office/drawing/2014/main" id="{3C3BC068-5D35-67AD-A02B-288CA41E830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900" b="98300" l="10000" r="90000">
                        <a14:foregroundMark x1="51600" y1="1900" x2="51600" y2="23500"/>
                        <a14:foregroundMark x1="47200" y1="24300" x2="48100" y2="94700"/>
                        <a14:foregroundMark x1="31400" y1="96500" x2="49100" y2="98300"/>
                        <a14:foregroundMark x1="49100" y1="98300" x2="68000" y2="96500"/>
                      </a14:backgroundRemoval>
                    </a14:imgEffect>
                  </a14:imgLayer>
                </a14:imgProps>
              </a:ext>
              <a:ext uri="{28A0092B-C50C-407E-A947-70E740481C1C}">
                <a14:useLocalDpi xmlns:a14="http://schemas.microsoft.com/office/drawing/2010/main" val="0"/>
              </a:ext>
            </a:extLst>
          </a:blip>
          <a:srcRect/>
          <a:stretch>
            <a:fillRect/>
          </a:stretch>
        </p:blipFill>
        <p:spPr bwMode="auto">
          <a:xfrm>
            <a:off x="-838200" y="1215029"/>
            <a:ext cx="43434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ược gội đầu matxa gai trong silicone | Nhu Quynh's Mart">
            <a:extLst>
              <a:ext uri="{FF2B5EF4-FFF2-40B4-BE49-F238E27FC236}">
                <a16:creationId xmlns:a16="http://schemas.microsoft.com/office/drawing/2014/main" id="{C8AC80FF-3C6A-04A5-3980-7BCD880F36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234947"/>
            <a:ext cx="33909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E270B10-63E9-10E7-3E71-FDC6F66C39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572" y="-31672"/>
            <a:ext cx="2462719" cy="1244600"/>
          </a:xfrm>
          <a:prstGeom prst="rect">
            <a:avLst/>
          </a:prstGeom>
        </p:spPr>
      </p:pic>
    </p:spTree>
    <p:extLst>
      <p:ext uri="{BB962C8B-B14F-4D97-AF65-F5344CB8AC3E}">
        <p14:creationId xmlns:p14="http://schemas.microsoft.com/office/powerpoint/2010/main" val="241093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95400" y="-53180"/>
            <a:ext cx="5791200" cy="1196180"/>
          </a:xfrm>
        </p:spPr>
        <p:txBody>
          <a:bodyPr>
            <a:noAutofit/>
          </a:bodyPr>
          <a:lstStyle/>
          <a:p>
            <a:r>
              <a:rPr lang="en-US" sz="3600" b="1" noProof="1">
                <a:solidFill>
                  <a:schemeClr val="bg1"/>
                </a:solidFill>
                <a:latin typeface="HP-089" pitchFamily="34" charset="0"/>
              </a:rPr>
              <a:t>Vận dụng</a:t>
            </a:r>
            <a:endParaRPr lang="vi-VN" sz="3600" b="1" dirty="0">
              <a:solidFill>
                <a:schemeClr val="bg1"/>
              </a:solidFill>
              <a:latin typeface="HP001 TD 4H" pitchFamily="34" charset="-93"/>
            </a:endParaRPr>
          </a:p>
        </p:txBody>
      </p:sp>
      <p:sp>
        <p:nvSpPr>
          <p:cNvPr id="4" name="TextBox 3"/>
          <p:cNvSpPr txBox="1"/>
          <p:nvPr/>
        </p:nvSpPr>
        <p:spPr>
          <a:xfrm>
            <a:off x="152400" y="1212013"/>
            <a:ext cx="8610600" cy="1200329"/>
          </a:xfrm>
          <a:prstGeom prst="rect">
            <a:avLst/>
          </a:prstGeom>
          <a:noFill/>
        </p:spPr>
        <p:txBody>
          <a:bodyPr wrap="square" rtlCol="0">
            <a:spAutoFit/>
          </a:bodyPr>
          <a:lstStyle/>
          <a:p>
            <a:pPr marL="342900" indent="-342900" algn="just">
              <a:buFont typeface="Arial" panose="020B0604020202020204" pitchFamily="34" charset="0"/>
              <a:buChar char="•"/>
            </a:pPr>
            <a:r>
              <a:rPr lang="en-US" sz="3600">
                <a:solidFill>
                  <a:srgbClr val="0000FF"/>
                </a:solidFill>
                <a:latin typeface="Times New Roman" pitchFamily="18" charset="0"/>
                <a:cs typeface="Times New Roman" pitchFamily="18" charset="0"/>
              </a:rPr>
              <a:t>Em </a:t>
            </a:r>
            <a:r>
              <a:rPr lang="en-US" sz="3600" dirty="0" err="1">
                <a:solidFill>
                  <a:srgbClr val="0000FF"/>
                </a:solidFill>
                <a:latin typeface="Times New Roman" pitchFamily="18" charset="0"/>
                <a:cs typeface="Times New Roman" pitchFamily="18" charset="0"/>
              </a:rPr>
              <a:t>có</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lời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gì</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bạn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chưa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biết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giữ</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cơ</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thể</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sạch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sẽ</a:t>
            </a:r>
            <a:r>
              <a:rPr lang="en-US" sz="3600" dirty="0">
                <a:solidFill>
                  <a:srgbClr val="0000FF"/>
                </a:solidFill>
                <a:latin typeface="Times New Roman" pitchFamily="18" charset="0"/>
                <a:cs typeface="Times New Roman" pitchFamily="18" charset="0"/>
              </a:rPr>
              <a:t> ? </a:t>
            </a:r>
          </a:p>
        </p:txBody>
      </p:sp>
      <p:sp>
        <p:nvSpPr>
          <p:cNvPr id="3" name="Trapezoid 2"/>
          <p:cNvSpPr/>
          <p:nvPr/>
        </p:nvSpPr>
        <p:spPr>
          <a:xfrm>
            <a:off x="4114800" y="3810000"/>
            <a:ext cx="1295400" cy="762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A7D568AE-52A8-2002-F843-911F8901F6F2}"/>
              </a:ext>
            </a:extLst>
          </p:cNvPr>
          <p:cNvSpPr>
            <a:spLocks noChangeArrowheads="1"/>
          </p:cNvSpPr>
          <p:nvPr/>
        </p:nvSpPr>
        <p:spPr bwMode="auto">
          <a:xfrm>
            <a:off x="2591731" y="392179"/>
            <a:ext cx="636905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Hoạt</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động</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1: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Đưa</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ra</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lời</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khuyên</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cho</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bạn</a:t>
            </a:r>
            <a:endParaRPr kumimoji="0" lang="en-US" sz="2800" b="0" i="0" u="none" strike="noStrike" cap="none" normalizeH="0" baseline="0" dirty="0">
              <a:ln>
                <a:noFill/>
              </a:ln>
              <a:effectLst/>
              <a:latin typeface="Times New Roman" pitchFamily="18" charset="0"/>
              <a:cs typeface="Times New Roman" pitchFamily="18" charset="0"/>
            </a:endParaRPr>
          </a:p>
        </p:txBody>
      </p:sp>
      <p:pic>
        <p:nvPicPr>
          <p:cNvPr id="4098" name="Picture 2" descr="Khoa học chứng minh nghịch bẩn giúp trẻ nhỏ khỏe mạnh hơn">
            <a:extLst>
              <a:ext uri="{FF2B5EF4-FFF2-40B4-BE49-F238E27FC236}">
                <a16:creationId xmlns:a16="http://schemas.microsoft.com/office/drawing/2014/main" id="{A477B36B-0A0F-F130-F2DD-8A09BC3BD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117658"/>
            <a:ext cx="4102041" cy="43481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5DB645B-6ADC-D22C-B79F-0AF29F35CD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0"/>
            <a:ext cx="2267163" cy="1189234"/>
          </a:xfrm>
          <a:prstGeom prst="rect">
            <a:avLst/>
          </a:prstGeom>
        </p:spPr>
      </p:pic>
    </p:spTree>
    <p:extLst>
      <p:ext uri="{BB962C8B-B14F-4D97-AF65-F5344CB8AC3E}">
        <p14:creationId xmlns:p14="http://schemas.microsoft.com/office/powerpoint/2010/main" val="14148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95400" y="-53180"/>
            <a:ext cx="5791200" cy="1196180"/>
          </a:xfrm>
        </p:spPr>
        <p:txBody>
          <a:bodyPr>
            <a:noAutofit/>
          </a:bodyPr>
          <a:lstStyle/>
          <a:p>
            <a:r>
              <a:rPr lang="en-US" sz="3600" b="1" noProof="1">
                <a:solidFill>
                  <a:schemeClr val="bg1"/>
                </a:solidFill>
                <a:latin typeface="HP-089" pitchFamily="34" charset="0"/>
              </a:rPr>
              <a:t>Vận dụng</a:t>
            </a:r>
            <a:endParaRPr lang="vi-VN" sz="3600" b="1" dirty="0">
              <a:solidFill>
                <a:schemeClr val="bg1"/>
              </a:solidFill>
              <a:latin typeface="HP001 TD 4H" pitchFamily="34" charset="-93"/>
            </a:endParaRPr>
          </a:p>
        </p:txBody>
      </p:sp>
      <p:grpSp>
        <p:nvGrpSpPr>
          <p:cNvPr id="9" name="Group 8">
            <a:extLst>
              <a:ext uri="{FF2B5EF4-FFF2-40B4-BE49-F238E27FC236}">
                <a16:creationId xmlns:a16="http://schemas.microsoft.com/office/drawing/2014/main" id="{1E94706E-AA5F-7EB9-55D5-4BD47E78DC6F}"/>
              </a:ext>
            </a:extLst>
          </p:cNvPr>
          <p:cNvGrpSpPr/>
          <p:nvPr/>
        </p:nvGrpSpPr>
        <p:grpSpPr>
          <a:xfrm>
            <a:off x="3733800" y="1905000"/>
            <a:ext cx="5047825" cy="4267200"/>
            <a:chOff x="5105400" y="2895600"/>
            <a:chExt cx="3689227" cy="3276600"/>
          </a:xfrm>
        </p:grpSpPr>
        <p:sp>
          <p:nvSpPr>
            <p:cNvPr id="3" name="Rectangle 2"/>
            <p:cNvSpPr/>
            <p:nvPr/>
          </p:nvSpPr>
          <p:spPr>
            <a:xfrm>
              <a:off x="5105400" y="2895600"/>
              <a:ext cx="3657600" cy="3276600"/>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TextBox 6"/>
            <p:cNvSpPr txBox="1"/>
            <p:nvPr/>
          </p:nvSpPr>
          <p:spPr>
            <a:xfrm>
              <a:off x="5246902" y="3352799"/>
              <a:ext cx="3547725" cy="2150589"/>
            </a:xfrm>
            <a:prstGeom prst="rect">
              <a:avLst/>
            </a:prstGeom>
            <a:noFill/>
          </p:spPr>
          <p:txBody>
            <a:bodyPr wrap="none" rtlCol="0">
              <a:spAutoFit/>
            </a:bodyPr>
            <a:lstStyle/>
            <a:p>
              <a:r>
                <a:rPr lang="en-US" sz="4400">
                  <a:solidFill>
                    <a:srgbClr val="0000FF"/>
                  </a:solidFill>
                  <a:latin typeface="Times New Roman" pitchFamily="18" charset="0"/>
                  <a:cs typeface="Times New Roman" pitchFamily="18" charset="0"/>
                </a:rPr>
                <a:t>Bạn </a:t>
              </a:r>
              <a:r>
                <a:rPr lang="en-US" sz="4400" dirty="0" err="1">
                  <a:solidFill>
                    <a:srgbClr val="0000FF"/>
                  </a:solidFill>
                  <a:latin typeface="Times New Roman" pitchFamily="18" charset="0"/>
                  <a:cs typeface="Times New Roman" pitchFamily="18" charset="0"/>
                </a:rPr>
                <a:t>ơi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hãy</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nhớ</a:t>
              </a:r>
              <a:endParaRPr lang="en-US" sz="4400" dirty="0">
                <a:solidFill>
                  <a:srgbClr val="0000FF"/>
                </a:solidFill>
                <a:latin typeface="Times New Roman" pitchFamily="18" charset="0"/>
                <a:cs typeface="Times New Roman" pitchFamily="18" charset="0"/>
              </a:endParaRPr>
            </a:p>
            <a:p>
              <a:r>
                <a:rPr lang="en-US" sz="4400" dirty="0" err="1">
                  <a:solidFill>
                    <a:srgbClr val="0000FF"/>
                  </a:solidFill>
                  <a:latin typeface="Times New Roman" pitchFamily="18" charset="0"/>
                  <a:cs typeface="Times New Roman" pitchFamily="18" charset="0"/>
                </a:rPr>
                <a:t>Đầu</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tóc</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gọn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gàng</a:t>
              </a:r>
              <a:endParaRPr lang="en-US" sz="4400" dirty="0">
                <a:solidFill>
                  <a:srgbClr val="0000FF"/>
                </a:solidFill>
                <a:latin typeface="Times New Roman" pitchFamily="18" charset="0"/>
                <a:cs typeface="Times New Roman" pitchFamily="18" charset="0"/>
              </a:endParaRPr>
            </a:p>
            <a:p>
              <a:r>
                <a:rPr lang="en-US" sz="4400" dirty="0" err="1">
                  <a:solidFill>
                    <a:srgbClr val="0000FF"/>
                  </a:solidFill>
                  <a:latin typeface="Times New Roman" pitchFamily="18" charset="0"/>
                  <a:cs typeface="Times New Roman" pitchFamily="18" charset="0"/>
                </a:rPr>
                <a:t>Hằng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ngày</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tắm</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gội</a:t>
              </a:r>
              <a:endParaRPr lang="en-US" sz="4400" dirty="0">
                <a:solidFill>
                  <a:srgbClr val="0000FF"/>
                </a:solidFill>
                <a:latin typeface="Times New Roman" pitchFamily="18" charset="0"/>
                <a:cs typeface="Times New Roman" pitchFamily="18" charset="0"/>
              </a:endParaRPr>
            </a:p>
            <a:p>
              <a:r>
                <a:rPr lang="en-US" sz="4400" dirty="0" err="1">
                  <a:solidFill>
                    <a:srgbClr val="0000FF"/>
                  </a:solidFill>
                  <a:latin typeface="Times New Roman" pitchFamily="18" charset="0"/>
                  <a:cs typeface="Times New Roman" pitchFamily="18" charset="0"/>
                </a:rPr>
                <a:t>Mình</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càng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đẹp</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xinh</a:t>
              </a:r>
              <a:r>
                <a:rPr lang="en-US" sz="4400" dirty="0">
                  <a:solidFill>
                    <a:srgbClr val="0000FF"/>
                  </a:solidFill>
                  <a:latin typeface="Times New Roman" pitchFamily="18" charset="0"/>
                  <a:cs typeface="Times New Roman" pitchFamily="18" charset="0"/>
                </a:rPr>
                <a:t>.</a:t>
              </a:r>
            </a:p>
          </p:txBody>
        </p:sp>
      </p:grpSp>
      <p:pic>
        <p:nvPicPr>
          <p:cNvPr id="717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342"/>
          <a:stretch/>
        </p:blipFill>
        <p:spPr bwMode="auto">
          <a:xfrm>
            <a:off x="314066" y="3329458"/>
            <a:ext cx="2514600" cy="208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a:extLst>
              <a:ext uri="{FF2B5EF4-FFF2-40B4-BE49-F238E27FC236}">
                <a16:creationId xmlns:a16="http://schemas.microsoft.com/office/drawing/2014/main" id="{97104894-CDB3-60DA-E18B-FB7E5805186D}"/>
              </a:ext>
            </a:extLst>
          </p:cNvPr>
          <p:cNvSpPr>
            <a:spLocks noChangeArrowheads="1"/>
          </p:cNvSpPr>
          <p:nvPr/>
        </p:nvSpPr>
        <p:spPr bwMode="auto">
          <a:xfrm>
            <a:off x="2591731" y="223180"/>
            <a:ext cx="635893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Hoạt</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err="1">
                <a:ln>
                  <a:noFill/>
                </a:ln>
                <a:effectLst/>
                <a:latin typeface="Times New Roman" pitchFamily="18" charset="0"/>
                <a:ea typeface="Times New Roman" pitchFamily="18" charset="0"/>
                <a:cs typeface="Times New Roman" pitchFamily="18" charset="0"/>
              </a:rPr>
              <a:t>động</a:t>
            </a:r>
            <a:r>
              <a:rPr kumimoji="0" lang="en-US" sz="2800" b="1" i="0" u="none" strike="noStrike" cap="none" normalizeH="0" baseline="0">
                <a:ln>
                  <a:noFill/>
                </a:ln>
                <a:effectLst/>
                <a:latin typeface="Times New Roman" pitchFamily="18" charset="0"/>
                <a:ea typeface="Times New Roman" pitchFamily="18" charset="0"/>
                <a:cs typeface="Times New Roman" pitchFamily="18" charset="0"/>
              </a:rPr>
              <a:t> 2: </a:t>
            </a:r>
            <a:r>
              <a:rPr lang="en-US" sz="2800" b="1">
                <a:latin typeface="Times New Roman" pitchFamily="18" charset="0"/>
                <a:ea typeface="Times New Roman" pitchFamily="18" charset="0"/>
                <a:cs typeface="Times New Roman" pitchFamily="18" charset="0"/>
              </a:rPr>
              <a:t>Em luôn tắm, gội sạch sẽ hàng ngày.</a:t>
            </a:r>
            <a:endParaRPr kumimoji="0" lang="en-US" sz="2800" b="0" i="0" u="none" strike="noStrike" cap="none" normalizeH="0" baseline="0" dirty="0">
              <a:ln>
                <a:noFill/>
              </a:ln>
              <a:effectLst/>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483A69AA-4E06-2523-056B-0158A175D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0"/>
            <a:ext cx="2267163" cy="1189234"/>
          </a:xfrm>
          <a:prstGeom prst="rect">
            <a:avLst/>
          </a:prstGeom>
        </p:spPr>
      </p:pic>
    </p:spTree>
    <p:extLst>
      <p:ext uri="{BB962C8B-B14F-4D97-AF65-F5344CB8AC3E}">
        <p14:creationId xmlns:p14="http://schemas.microsoft.com/office/powerpoint/2010/main" val="311967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84C77B6-350B-44C1-3796-8132F5C2A436}"/>
              </a:ext>
            </a:extLst>
          </p:cNvPr>
          <p:cNvGrpSpPr/>
          <p:nvPr/>
        </p:nvGrpSpPr>
        <p:grpSpPr>
          <a:xfrm>
            <a:off x="-6818" y="0"/>
            <a:ext cx="9157636" cy="6858000"/>
            <a:chOff x="0" y="0"/>
            <a:chExt cx="9157636" cy="6858000"/>
          </a:xfrm>
        </p:grpSpPr>
        <p:pic>
          <p:nvPicPr>
            <p:cNvPr id="3" name="Picture 2">
              <a:extLst>
                <a:ext uri="{FF2B5EF4-FFF2-40B4-BE49-F238E27FC236}">
                  <a16:creationId xmlns:a16="http://schemas.microsoft.com/office/drawing/2014/main" id="{454F1467-A2B8-C22F-7E00-D617329E2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002338"/>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5">
              <a:extLst>
                <a:ext uri="{FF2B5EF4-FFF2-40B4-BE49-F238E27FC236}">
                  <a16:creationId xmlns:a16="http://schemas.microsoft.com/office/drawing/2014/main" id="{AD00E939-F8EA-8F45-0282-116BB17B20A7}"/>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763688" y="1003422"/>
              <a:ext cx="5688632" cy="3978589"/>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3345DA06-0306-B6AF-F9E3-AB1ABB1FAE66}"/>
                </a:ext>
              </a:extLst>
            </p:cNvPr>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690780" y="1124744"/>
              <a:ext cx="5905557" cy="27572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BA821AB-691B-A3A9-8693-04679B3A5A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3808032"/>
              <a:ext cx="9145588" cy="30499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D91F350-44D7-BC95-74DF-4A288A8043D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1184" y="1628754"/>
              <a:ext cx="2766452" cy="49660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73C5821-C060-DFF7-2C0F-24BDB40620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11" y="4520127"/>
              <a:ext cx="2766452" cy="18586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
              <a:extLst>
                <a:ext uri="{FF2B5EF4-FFF2-40B4-BE49-F238E27FC236}">
                  <a16:creationId xmlns:a16="http://schemas.microsoft.com/office/drawing/2014/main" id="{FAAEBA45-B670-17F7-B354-F9A2FB466B06}"/>
                </a:ext>
              </a:extLst>
            </p:cNvPr>
            <p:cNvSpPr txBox="1">
              <a:spLocks noChangeArrowheads="1"/>
            </p:cNvSpPr>
            <p:nvPr/>
          </p:nvSpPr>
          <p:spPr bwMode="auto">
            <a:xfrm>
              <a:off x="3085365" y="1462867"/>
              <a:ext cx="3045278"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Bef>
                  <a:spcPct val="0"/>
                </a:spcBef>
                <a:buClrTx/>
                <a:buNone/>
              </a:pPr>
              <a:r>
                <a:rPr lang="en-US" altLang="en-US" sz="3000" b="1" dirty="0" err="1">
                  <a:solidFill>
                    <a:srgbClr val="C00000"/>
                  </a:solidFill>
                  <a:latin typeface="Times New Roman" panose="02020603050405020304" pitchFamily="18" charset="0"/>
                  <a:cs typeface="Times New Roman" panose="02020603050405020304" pitchFamily="18" charset="0"/>
                </a:rPr>
                <a:t>Củng</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cố</a:t>
              </a:r>
              <a:r>
                <a:rPr lang="en-US" altLang="en-US" sz="3000" b="1" dirty="0">
                  <a:solidFill>
                    <a:srgbClr val="C00000"/>
                  </a:solidFill>
                  <a:latin typeface="Times New Roman" panose="02020603050405020304" pitchFamily="18" charset="0"/>
                  <a:cs typeface="Times New Roman" panose="02020603050405020304" pitchFamily="18" charset="0"/>
                </a:rPr>
                <a:t> - </a:t>
              </a:r>
              <a:r>
                <a:rPr lang="en-US" altLang="en-US" sz="3000" b="1" dirty="0" err="1">
                  <a:solidFill>
                    <a:srgbClr val="C00000"/>
                  </a:solidFill>
                  <a:latin typeface="Times New Roman" panose="02020603050405020304" pitchFamily="18" charset="0"/>
                  <a:cs typeface="Times New Roman" panose="02020603050405020304" pitchFamily="18" charset="0"/>
                </a:rPr>
                <a:t>Dặn</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dò</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sp>
          <p:nvSpPr>
            <p:cNvPr id="10" name="TextBox 4">
              <a:extLst>
                <a:ext uri="{FF2B5EF4-FFF2-40B4-BE49-F238E27FC236}">
                  <a16:creationId xmlns:a16="http://schemas.microsoft.com/office/drawing/2014/main" id="{3FC16DF5-684D-7777-10E2-B91F31BA0243}"/>
                </a:ext>
              </a:extLst>
            </p:cNvPr>
            <p:cNvSpPr txBox="1">
              <a:spLocks noChangeArrowheads="1"/>
            </p:cNvSpPr>
            <p:nvPr/>
          </p:nvSpPr>
          <p:spPr bwMode="auto">
            <a:xfrm>
              <a:off x="2931518" y="2198366"/>
              <a:ext cx="3282553"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Bef>
                  <a:spcPct val="0"/>
                </a:spcBef>
                <a:buClrTx/>
                <a:buNone/>
              </a:pP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Nhận</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xét</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tiết</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học</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1" name="TextBox 4">
              <a:extLst>
                <a:ext uri="{FF2B5EF4-FFF2-40B4-BE49-F238E27FC236}">
                  <a16:creationId xmlns:a16="http://schemas.microsoft.com/office/drawing/2014/main" id="{AAABD2AB-7BE1-912E-A732-3E94234EE6C7}"/>
                </a:ext>
              </a:extLst>
            </p:cNvPr>
            <p:cNvSpPr txBox="1">
              <a:spLocks noChangeArrowheads="1"/>
            </p:cNvSpPr>
            <p:nvPr/>
          </p:nvSpPr>
          <p:spPr bwMode="auto">
            <a:xfrm>
              <a:off x="2896717" y="2893420"/>
              <a:ext cx="38647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Bef>
                  <a:spcPct val="0"/>
                </a:spcBef>
                <a:buClrTx/>
                <a:buFontTx/>
                <a:buChar char="-"/>
              </a:pP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Chuẩn</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bị</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err="1">
                  <a:solidFill>
                    <a:srgbClr val="002060"/>
                  </a:solidFill>
                  <a:latin typeface="Times New Roman" panose="02020603050405020304" pitchFamily="18" charset="0"/>
                  <a:cs typeface="Times New Roman" panose="02020603050405020304" pitchFamily="18" charset="0"/>
                </a:rPr>
                <a:t>bài</a:t>
              </a:r>
              <a:r>
                <a:rPr lang="en-US" altLang="en-US" sz="3000" b="1">
                  <a:solidFill>
                    <a:srgbClr val="002060"/>
                  </a:solidFill>
                  <a:latin typeface="Times New Roman" panose="02020603050405020304" pitchFamily="18" charset="0"/>
                  <a:cs typeface="Times New Roman" panose="02020603050405020304" pitchFamily="18" charset="0"/>
                </a:rPr>
                <a:t> sau </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96367157"/>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379" y="1533435"/>
            <a:ext cx="8534400" cy="1200329"/>
          </a:xfrm>
          <a:prstGeom prst="rect">
            <a:avLst/>
          </a:prstGeom>
          <a:noFill/>
        </p:spPr>
        <p:txBody>
          <a:bodyPr wrap="square" rtlCol="0">
            <a:spAutoFit/>
          </a:bodyPr>
          <a:lstStyle/>
          <a:p>
            <a:pPr algn="just"/>
            <a:r>
              <a:rPr lang="en-US" sz="3600">
                <a:solidFill>
                  <a:srgbClr val="0000FF"/>
                </a:solidFill>
                <a:latin typeface="Times New Roman" pitchFamily="18" charset="0"/>
                <a:cs typeface="Times New Roman" pitchFamily="18" charset="0"/>
              </a:rPr>
              <a:t>- Hàng ngày, khi đi học về, em thấy cơ thể mình như thế nào?</a:t>
            </a:r>
          </a:p>
        </p:txBody>
      </p:sp>
      <p:pic>
        <p:nvPicPr>
          <p:cNvPr id="8" name="Picture 7">
            <a:extLst>
              <a:ext uri="{FF2B5EF4-FFF2-40B4-BE49-F238E27FC236}">
                <a16:creationId xmlns:a16="http://schemas.microsoft.com/office/drawing/2014/main" id="{5CE66440-BA19-280A-E1AB-125EDB5AD0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617" y="0"/>
            <a:ext cx="2770172" cy="907231"/>
          </a:xfrm>
          <a:prstGeom prst="rect">
            <a:avLst/>
          </a:prstGeom>
        </p:spPr>
      </p:pic>
      <p:sp>
        <p:nvSpPr>
          <p:cNvPr id="4" name="TextBox 3">
            <a:extLst>
              <a:ext uri="{FF2B5EF4-FFF2-40B4-BE49-F238E27FC236}">
                <a16:creationId xmlns:a16="http://schemas.microsoft.com/office/drawing/2014/main" id="{48A4F6B6-6D39-9666-DFB0-92798CCFFF81}"/>
              </a:ext>
            </a:extLst>
          </p:cNvPr>
          <p:cNvSpPr txBox="1"/>
          <p:nvPr/>
        </p:nvSpPr>
        <p:spPr>
          <a:xfrm>
            <a:off x="304800" y="2828835"/>
            <a:ext cx="8534400" cy="1200329"/>
          </a:xfrm>
          <a:prstGeom prst="rect">
            <a:avLst/>
          </a:prstGeom>
          <a:noFill/>
        </p:spPr>
        <p:txBody>
          <a:bodyPr wrap="square" rtlCol="0">
            <a:spAutoFit/>
          </a:bodyPr>
          <a:lstStyle/>
          <a:p>
            <a:pPr algn="just"/>
            <a:r>
              <a:rPr lang="en-US" sz="3600">
                <a:solidFill>
                  <a:srgbClr val="0000FF"/>
                </a:solidFill>
                <a:latin typeface="Times New Roman" pitchFamily="18" charset="0"/>
                <a:cs typeface="Times New Roman" pitchFamily="18" charset="0"/>
              </a:rPr>
              <a:t>- Khi cơ thể có nhiều bụi bẩn, mồ hôi, em sẽ làm gì?</a:t>
            </a:r>
          </a:p>
        </p:txBody>
      </p:sp>
      <p:sp>
        <p:nvSpPr>
          <p:cNvPr id="5" name="TextBox 4">
            <a:extLst>
              <a:ext uri="{FF2B5EF4-FFF2-40B4-BE49-F238E27FC236}">
                <a16:creationId xmlns:a16="http://schemas.microsoft.com/office/drawing/2014/main" id="{9F053F2B-AB48-B2EE-AC85-DBD8CC4942D5}"/>
              </a:ext>
            </a:extLst>
          </p:cNvPr>
          <p:cNvSpPr txBox="1"/>
          <p:nvPr/>
        </p:nvSpPr>
        <p:spPr>
          <a:xfrm>
            <a:off x="304800" y="4055203"/>
            <a:ext cx="8534400" cy="646331"/>
          </a:xfrm>
          <a:prstGeom prst="rect">
            <a:avLst/>
          </a:prstGeom>
          <a:noFill/>
        </p:spPr>
        <p:txBody>
          <a:bodyPr wrap="square" rtlCol="0">
            <a:spAutoFit/>
          </a:bodyPr>
          <a:lstStyle/>
          <a:p>
            <a:pPr algn="just"/>
            <a:r>
              <a:rPr lang="en-US" sz="3600">
                <a:solidFill>
                  <a:srgbClr val="0000FF"/>
                </a:solidFill>
                <a:latin typeface="Times New Roman" pitchFamily="18" charset="0"/>
                <a:cs typeface="Times New Roman" pitchFamily="18" charset="0"/>
              </a:rPr>
              <a:t>- Để giữ sạch mái tóc, em cần làm gì?</a:t>
            </a:r>
          </a:p>
        </p:txBody>
      </p:sp>
    </p:spTree>
    <p:extLst>
      <p:ext uri="{BB962C8B-B14F-4D97-AF65-F5344CB8AC3E}">
        <p14:creationId xmlns:p14="http://schemas.microsoft.com/office/powerpoint/2010/main" val="223000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8" name="Rectangle 7"/>
          <p:cNvSpPr/>
          <p:nvPr/>
        </p:nvSpPr>
        <p:spPr>
          <a:xfrm>
            <a:off x="0" y="0"/>
            <a:ext cx="9144000" cy="1828800"/>
          </a:xfrm>
          <a:prstGeom prst="rect">
            <a:avLst/>
          </a:prstGeom>
          <a:solidFill>
            <a:srgbClr val="A7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152400" y="1295400"/>
            <a:ext cx="8809703" cy="3124199"/>
            <a:chOff x="258097" y="1914117"/>
            <a:chExt cx="8458200" cy="1828800"/>
          </a:xfrm>
        </p:grpSpPr>
        <p:sp>
          <p:nvSpPr>
            <p:cNvPr id="5" name="Rounded Rectangle 4"/>
            <p:cNvSpPr/>
            <p:nvPr/>
          </p:nvSpPr>
          <p:spPr>
            <a:xfrm>
              <a:off x="258097" y="1914117"/>
              <a:ext cx="8458200" cy="18288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ounded Rectangle 5"/>
            <p:cNvSpPr/>
            <p:nvPr/>
          </p:nvSpPr>
          <p:spPr>
            <a:xfrm>
              <a:off x="381000" y="1968912"/>
              <a:ext cx="8200103" cy="1612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dirty="0">
                <a:solidFill>
                  <a:schemeClr val="tx1"/>
                </a:solidFill>
                <a:latin typeface=".VnAvant" pitchFamily="34" charset="0"/>
              </a:endParaRPr>
            </a:p>
          </p:txBody>
        </p:sp>
      </p:grpSp>
      <p:sp>
        <p:nvSpPr>
          <p:cNvPr id="11" name="Subtitle 2"/>
          <p:cNvSpPr>
            <a:spLocks noGrp="1"/>
          </p:cNvSpPr>
          <p:nvPr>
            <p:ph type="subTitle" idx="1"/>
          </p:nvPr>
        </p:nvSpPr>
        <p:spPr>
          <a:xfrm>
            <a:off x="397951" y="2743200"/>
            <a:ext cx="8305800" cy="1752600"/>
          </a:xfrm>
        </p:spPr>
        <p:txBody>
          <a:bodyPr>
            <a:noAutofit/>
          </a:bodyPr>
          <a:lstStyle/>
          <a:p>
            <a:r>
              <a:rPr lang="en-US" sz="5400" dirty="0" err="1">
                <a:solidFill>
                  <a:srgbClr val="0000FF"/>
                </a:solidFill>
                <a:latin typeface="HP-087" pitchFamily="34" charset="0"/>
              </a:rPr>
              <a:t>Em</a:t>
            </a:r>
            <a:r>
              <a:rPr lang="en-US" sz="5400" dirty="0">
                <a:solidFill>
                  <a:srgbClr val="0000FF"/>
                </a:solidFill>
                <a:latin typeface="HP-087" pitchFamily="34" charset="0"/>
              </a:rPr>
              <a:t> </a:t>
            </a:r>
            <a:r>
              <a:rPr lang="en-US" sz="5400" dirty="0" err="1">
                <a:solidFill>
                  <a:srgbClr val="0000FF"/>
                </a:solidFill>
                <a:latin typeface="HP-087" pitchFamily="34" charset="0"/>
              </a:rPr>
              <a:t>tắm</a:t>
            </a:r>
            <a:r>
              <a:rPr lang="en-US" sz="5400" dirty="0">
                <a:solidFill>
                  <a:srgbClr val="0000FF"/>
                </a:solidFill>
                <a:latin typeface="HP-087" pitchFamily="34" charset="0"/>
              </a:rPr>
              <a:t>, </a:t>
            </a:r>
            <a:r>
              <a:rPr lang="en-US" sz="5400" dirty="0" err="1">
                <a:solidFill>
                  <a:srgbClr val="0000FF"/>
                </a:solidFill>
                <a:latin typeface="HP-087" pitchFamily="34" charset="0"/>
              </a:rPr>
              <a:t>gội</a:t>
            </a:r>
            <a:r>
              <a:rPr lang="en-US" sz="5400" dirty="0">
                <a:solidFill>
                  <a:srgbClr val="0000FF"/>
                </a:solidFill>
                <a:latin typeface="HP-087" pitchFamily="34" charset="0"/>
              </a:rPr>
              <a:t> </a:t>
            </a:r>
            <a:r>
              <a:rPr lang="en-US" sz="5400" dirty="0" err="1">
                <a:solidFill>
                  <a:srgbClr val="0000FF"/>
                </a:solidFill>
                <a:latin typeface="HP-087" pitchFamily="34" charset="0"/>
              </a:rPr>
              <a:t>sạch</a:t>
            </a:r>
            <a:r>
              <a:rPr lang="en-US" sz="5400" dirty="0">
                <a:solidFill>
                  <a:srgbClr val="0000FF"/>
                </a:solidFill>
                <a:latin typeface="HP-087" pitchFamily="34" charset="0"/>
              </a:rPr>
              <a:t> </a:t>
            </a:r>
            <a:r>
              <a:rPr lang="en-US" sz="5400" dirty="0" err="1">
                <a:solidFill>
                  <a:srgbClr val="0000FF"/>
                </a:solidFill>
                <a:latin typeface="HP-087" pitchFamily="34" charset="0"/>
              </a:rPr>
              <a:t>sẽ</a:t>
            </a:r>
            <a:endParaRPr lang="vi-VN" sz="5400" dirty="0">
              <a:solidFill>
                <a:srgbClr val="0000FF"/>
              </a:solidFill>
            </a:endParaRPr>
          </a:p>
        </p:txBody>
      </p:sp>
      <p:sp>
        <p:nvSpPr>
          <p:cNvPr id="3" name="TextBox 2"/>
          <p:cNvSpPr txBox="1"/>
          <p:nvPr/>
        </p:nvSpPr>
        <p:spPr>
          <a:xfrm>
            <a:off x="3581400" y="1917690"/>
            <a:ext cx="4495800" cy="769441"/>
          </a:xfrm>
          <a:prstGeom prst="rect">
            <a:avLst/>
          </a:prstGeom>
          <a:noFill/>
        </p:spPr>
        <p:txBody>
          <a:bodyPr wrap="square" rtlCol="0">
            <a:spAutoFit/>
          </a:bodyPr>
          <a:lstStyle/>
          <a:p>
            <a:r>
              <a:rPr lang="en-US" sz="4400" b="1">
                <a:solidFill>
                  <a:srgbClr val="0000FF"/>
                </a:solidFill>
                <a:latin typeface="Times New Roman" pitchFamily="18" charset="0"/>
                <a:cs typeface="Times New Roman" pitchFamily="18" charset="0"/>
              </a:rPr>
              <a:t>Bài 3</a:t>
            </a:r>
          </a:p>
        </p:txBody>
      </p:sp>
    </p:spTree>
    <p:extLst>
      <p:ext uri="{BB962C8B-B14F-4D97-AF65-F5344CB8AC3E}">
        <p14:creationId xmlns:p14="http://schemas.microsoft.com/office/powerpoint/2010/main" val="427274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994074"/>
            <a:ext cx="5506636" cy="584775"/>
          </a:xfrm>
          <a:prstGeom prst="rect">
            <a:avLst/>
          </a:prstGeom>
          <a:noFill/>
        </p:spPr>
        <p:txBody>
          <a:bodyPr wrap="none" rtlCol="0">
            <a:spAutoFit/>
          </a:bodyPr>
          <a:lstStyle/>
          <a:p>
            <a:r>
              <a:rPr lang="en-US" dirty="0"/>
              <a:t> </a:t>
            </a:r>
            <a:r>
              <a:rPr lang="en-US" sz="3200" dirty="0" err="1">
                <a:solidFill>
                  <a:srgbClr val="0000FF"/>
                </a:solidFill>
                <a:latin typeface="Times New Roman" pitchFamily="18" charset="0"/>
                <a:cs typeface="Times New Roman" pitchFamily="18" charset="0"/>
              </a:rPr>
              <a:t>Vì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sao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tắm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gội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hằng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ngày</a:t>
            </a:r>
            <a:r>
              <a:rPr lang="en-US" sz="3200" dirty="0">
                <a:solidFill>
                  <a:srgbClr val="0000FF"/>
                </a:solidFill>
                <a:latin typeface="Times New Roman" pitchFamily="18" charset="0"/>
                <a:cs typeface="Times New Roman" pitchFamily="18" charset="0"/>
              </a:rPr>
              <a:t>? </a:t>
            </a:r>
          </a:p>
        </p:txBody>
      </p:sp>
      <p:pic>
        <p:nvPicPr>
          <p:cNvPr id="8" name="Picture 7">
            <a:extLst>
              <a:ext uri="{FF2B5EF4-FFF2-40B4-BE49-F238E27FC236}">
                <a16:creationId xmlns:a16="http://schemas.microsoft.com/office/drawing/2014/main" id="{7181B926-4686-7A04-C429-70033D1D05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226" y="152400"/>
            <a:ext cx="1770637" cy="879128"/>
          </a:xfrm>
          <a:prstGeom prst="rect">
            <a:avLst/>
          </a:prstGeom>
        </p:spPr>
      </p:pic>
      <p:sp>
        <p:nvSpPr>
          <p:cNvPr id="9" name="TextBox 8">
            <a:extLst>
              <a:ext uri="{FF2B5EF4-FFF2-40B4-BE49-F238E27FC236}">
                <a16:creationId xmlns:a16="http://schemas.microsoft.com/office/drawing/2014/main" id="{B1FF6A7B-EC86-DBAC-7877-AA8A10840A4C}"/>
              </a:ext>
            </a:extLst>
          </p:cNvPr>
          <p:cNvSpPr txBox="1"/>
          <p:nvPr/>
        </p:nvSpPr>
        <p:spPr>
          <a:xfrm>
            <a:off x="2011027" y="152400"/>
            <a:ext cx="7132973" cy="954107"/>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1: Vì </a:t>
            </a:r>
            <a:r>
              <a:rPr lang="en-GB" sz="2800" b="1" dirty="0" err="1">
                <a:solidFill>
                  <a:srgbClr val="26333A"/>
                </a:solidFill>
                <a:latin typeface="Times New Roman" panose="02020603050405020304" pitchFamily="18" charset="0"/>
                <a:cs typeface="Times New Roman" panose="02020603050405020304" pitchFamily="18" charset="0"/>
              </a:rPr>
              <a:t>sao</a:t>
            </a:r>
            <a:r>
              <a:rPr lang="en-GB" sz="2800" b="1" dirty="0">
                <a:solidFill>
                  <a:srgbClr val="26333A"/>
                </a:solidFill>
                <a:latin typeface="Times New Roman" panose="02020603050405020304" pitchFamily="18" charset="0"/>
                <a:cs typeface="Times New Roman" panose="02020603050405020304" pitchFamily="18" charset="0"/>
              </a:rPr>
              <a:t> </a:t>
            </a:r>
            <a:r>
              <a:rPr lang="en-GB" sz="2800" b="1" dirty="0" err="1">
                <a:solidFill>
                  <a:srgbClr val="26333A"/>
                </a:solidFill>
                <a:latin typeface="Times New Roman" panose="02020603050405020304" pitchFamily="18" charset="0"/>
                <a:cs typeface="Times New Roman" panose="02020603050405020304" pitchFamily="18" charset="0"/>
              </a:rPr>
              <a:t>em</a:t>
            </a:r>
            <a:r>
              <a:rPr lang="en-GB" sz="2800" b="1" dirty="0">
                <a:solidFill>
                  <a:srgbClr val="26333A"/>
                </a:solidFill>
                <a:latin typeface="Times New Roman" panose="02020603050405020304" pitchFamily="18" charset="0"/>
                <a:cs typeface="Times New Roman" panose="02020603050405020304" pitchFamily="18" charset="0"/>
              </a:rPr>
              <a:t> </a:t>
            </a:r>
            <a:r>
              <a:rPr lang="en-GB" sz="2800" b="1" err="1">
                <a:solidFill>
                  <a:srgbClr val="26333A"/>
                </a:solidFill>
                <a:latin typeface="Times New Roman" panose="02020603050405020304" pitchFamily="18" charset="0"/>
                <a:cs typeface="Times New Roman" panose="02020603050405020304" pitchFamily="18" charset="0"/>
              </a:rPr>
              <a:t>cần</a:t>
            </a:r>
            <a:r>
              <a:rPr lang="en-GB" sz="2800" b="1">
                <a:solidFill>
                  <a:srgbClr val="26333A"/>
                </a:solidFill>
                <a:latin typeface="Times New Roman" panose="02020603050405020304" pitchFamily="18" charset="0"/>
                <a:cs typeface="Times New Roman" panose="02020603050405020304" pitchFamily="18" charset="0"/>
              </a:rPr>
              <a:t> tắm, gội hằng ngày?</a:t>
            </a:r>
            <a:endParaRPr lang="en-GB" sz="2800" b="1" dirty="0">
              <a:solidFill>
                <a:srgbClr val="26333A"/>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9B67A9B-33C8-8977-BAAD-4755486503AC}"/>
              </a:ext>
            </a:extLst>
          </p:cNvPr>
          <p:cNvPicPr/>
          <p:nvPr/>
        </p:nvPicPr>
        <p:blipFill>
          <a:blip r:embed="rId3"/>
          <a:stretch>
            <a:fillRect/>
          </a:stretch>
        </p:blipFill>
        <p:spPr>
          <a:xfrm>
            <a:off x="5231701" y="896919"/>
            <a:ext cx="3876339" cy="3681930"/>
          </a:xfrm>
          <a:prstGeom prst="rect">
            <a:avLst/>
          </a:prstGeom>
        </p:spPr>
      </p:pic>
      <p:sp>
        <p:nvSpPr>
          <p:cNvPr id="11" name="TextBox 10">
            <a:extLst>
              <a:ext uri="{FF2B5EF4-FFF2-40B4-BE49-F238E27FC236}">
                <a16:creationId xmlns:a16="http://schemas.microsoft.com/office/drawing/2014/main" id="{E00A4746-8E3D-E3A1-0C01-A207F85BE125}"/>
              </a:ext>
            </a:extLst>
          </p:cNvPr>
          <p:cNvSpPr txBox="1"/>
          <p:nvPr/>
        </p:nvSpPr>
        <p:spPr>
          <a:xfrm>
            <a:off x="62196" y="4626795"/>
            <a:ext cx="9045844" cy="2308324"/>
          </a:xfrm>
          <a:prstGeom prst="rect">
            <a:avLst/>
          </a:prstGeom>
          <a:noFill/>
        </p:spPr>
        <p:txBody>
          <a:bodyPr wrap="square" rtlCol="0">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 Kết luận</a:t>
            </a:r>
            <a:r>
              <a:rPr lang="en-US" sz="3600">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Vì tắm, gội hằng ngày giúp em loại bỏ bụi bẩn, mồ hôi trên cơ thể. Những chất này có thể gây ra mùi khó chịu, kích ứng da và tóc, thậm chí là các bệnh về da.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8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6156785"/>
            <a:ext cx="4041299" cy="584775"/>
          </a:xfrm>
          <a:prstGeom prst="rect">
            <a:avLst/>
          </a:prstGeom>
          <a:noFill/>
        </p:spPr>
        <p:txBody>
          <a:bodyPr wrap="none" rtlCol="0">
            <a:spAutoFit/>
          </a:bodyPr>
          <a:lstStyle/>
          <a:p>
            <a:r>
              <a:rPr lang="en-US" dirty="0"/>
              <a:t> </a:t>
            </a:r>
            <a:r>
              <a:rPr lang="en-US" sz="3200" err="1">
                <a:solidFill>
                  <a:srgbClr val="0000FF"/>
                </a:solidFill>
              </a:rPr>
              <a:t>Em</a:t>
            </a:r>
            <a:r>
              <a:rPr lang="en-US" sz="3200">
                <a:solidFill>
                  <a:srgbClr val="0000FF"/>
                </a:solidFill>
              </a:rPr>
              <a:t> tắm như </a:t>
            </a:r>
            <a:r>
              <a:rPr lang="en-US" sz="3200" dirty="0" err="1">
                <a:solidFill>
                  <a:srgbClr val="0000FF"/>
                </a:solidFill>
              </a:rPr>
              <a:t>thế</a:t>
            </a:r>
            <a:r>
              <a:rPr lang="en-US" sz="3200" dirty="0">
                <a:solidFill>
                  <a:srgbClr val="0000FF"/>
                </a:solidFill>
              </a:rPr>
              <a:t> </a:t>
            </a:r>
            <a:r>
              <a:rPr lang="en-US" sz="3200" dirty="0" err="1">
                <a:solidFill>
                  <a:srgbClr val="0000FF"/>
                </a:solidFill>
              </a:rPr>
              <a:t>nào</a:t>
            </a:r>
            <a:r>
              <a:rPr lang="en-US" sz="3200" dirty="0">
                <a:solidFill>
                  <a:srgbClr val="0000FF"/>
                </a:solidFill>
              </a:rPr>
              <a:t> ? </a:t>
            </a:r>
          </a:p>
        </p:txBody>
      </p:sp>
      <p:pic>
        <p:nvPicPr>
          <p:cNvPr id="9" name="Picture 8">
            <a:extLst>
              <a:ext uri="{FF2B5EF4-FFF2-40B4-BE49-F238E27FC236}">
                <a16:creationId xmlns:a16="http://schemas.microsoft.com/office/drawing/2014/main" id="{14704B04-0B0C-5A4F-3A87-92A13787F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918" y="152400"/>
            <a:ext cx="1770637" cy="879128"/>
          </a:xfrm>
          <a:prstGeom prst="rect">
            <a:avLst/>
          </a:prstGeom>
        </p:spPr>
      </p:pic>
      <p:sp>
        <p:nvSpPr>
          <p:cNvPr id="10" name="TextBox 9">
            <a:extLst>
              <a:ext uri="{FF2B5EF4-FFF2-40B4-BE49-F238E27FC236}">
                <a16:creationId xmlns:a16="http://schemas.microsoft.com/office/drawing/2014/main" id="{6069EDDE-0E66-3341-9F23-E35C08A29714}"/>
              </a:ext>
            </a:extLst>
          </p:cNvPr>
          <p:cNvSpPr txBox="1"/>
          <p:nvPr/>
        </p:nvSpPr>
        <p:spPr>
          <a:xfrm>
            <a:off x="2072672" y="330354"/>
            <a:ext cx="7132973" cy="523220"/>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2: Em gội đầu như thế nào?</a:t>
            </a:r>
            <a:endParaRPr lang="en-GB" sz="2800" b="1" dirty="0">
              <a:solidFill>
                <a:srgbClr val="26333A"/>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8F7DCF3-42CC-E26A-4442-17F68867D5FE}"/>
              </a:ext>
            </a:extLst>
          </p:cNvPr>
          <p:cNvPicPr>
            <a:picLocks noChangeAspect="1"/>
          </p:cNvPicPr>
          <p:nvPr/>
        </p:nvPicPr>
        <p:blipFill>
          <a:blip r:embed="rId3"/>
          <a:stretch>
            <a:fillRect/>
          </a:stretch>
        </p:blipFill>
        <p:spPr>
          <a:xfrm>
            <a:off x="494731" y="1258682"/>
            <a:ext cx="8154538" cy="4848902"/>
          </a:xfrm>
          <a:prstGeom prst="rect">
            <a:avLst/>
          </a:prstGeom>
        </p:spPr>
      </p:pic>
    </p:spTree>
    <p:extLst>
      <p:ext uri="{BB962C8B-B14F-4D97-AF65-F5344CB8AC3E}">
        <p14:creationId xmlns:p14="http://schemas.microsoft.com/office/powerpoint/2010/main" val="28898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704B04-0B0C-5A4F-3A87-92A13787F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918" y="152400"/>
            <a:ext cx="1770637" cy="879128"/>
          </a:xfrm>
          <a:prstGeom prst="rect">
            <a:avLst/>
          </a:prstGeom>
        </p:spPr>
      </p:pic>
      <p:sp>
        <p:nvSpPr>
          <p:cNvPr id="10" name="TextBox 9">
            <a:extLst>
              <a:ext uri="{FF2B5EF4-FFF2-40B4-BE49-F238E27FC236}">
                <a16:creationId xmlns:a16="http://schemas.microsoft.com/office/drawing/2014/main" id="{6069EDDE-0E66-3341-9F23-E35C08A29714}"/>
              </a:ext>
            </a:extLst>
          </p:cNvPr>
          <p:cNvSpPr txBox="1"/>
          <p:nvPr/>
        </p:nvSpPr>
        <p:spPr>
          <a:xfrm>
            <a:off x="2072672" y="330354"/>
            <a:ext cx="7132973" cy="523220"/>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2: Em tắm như thế nào?</a:t>
            </a:r>
            <a:endParaRPr lang="en-GB" sz="2800" b="1" dirty="0">
              <a:solidFill>
                <a:srgbClr val="26333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013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51350" y="5241697"/>
            <a:ext cx="4041299" cy="584775"/>
          </a:xfrm>
          <a:prstGeom prst="rect">
            <a:avLst/>
          </a:prstGeom>
          <a:noFill/>
        </p:spPr>
        <p:txBody>
          <a:bodyPr wrap="none" rtlCol="0">
            <a:spAutoFit/>
          </a:bodyPr>
          <a:lstStyle/>
          <a:p>
            <a:r>
              <a:rPr lang="en-US" dirty="0"/>
              <a:t> </a:t>
            </a:r>
            <a:r>
              <a:rPr lang="en-US" sz="3200" err="1">
                <a:solidFill>
                  <a:srgbClr val="0000FF"/>
                </a:solidFill>
              </a:rPr>
              <a:t>Em</a:t>
            </a:r>
            <a:r>
              <a:rPr lang="en-US" sz="3200">
                <a:solidFill>
                  <a:srgbClr val="0000FF"/>
                </a:solidFill>
              </a:rPr>
              <a:t> tắm như </a:t>
            </a:r>
            <a:r>
              <a:rPr lang="en-US" sz="3200" dirty="0" err="1">
                <a:solidFill>
                  <a:srgbClr val="0000FF"/>
                </a:solidFill>
              </a:rPr>
              <a:t>thế</a:t>
            </a:r>
            <a:r>
              <a:rPr lang="en-US" sz="3200" dirty="0">
                <a:solidFill>
                  <a:srgbClr val="0000FF"/>
                </a:solidFill>
              </a:rPr>
              <a:t> </a:t>
            </a:r>
            <a:r>
              <a:rPr lang="en-US" sz="3200" dirty="0" err="1">
                <a:solidFill>
                  <a:srgbClr val="0000FF"/>
                </a:solidFill>
              </a:rPr>
              <a:t>nào</a:t>
            </a:r>
            <a:r>
              <a:rPr lang="en-US" sz="3200" dirty="0">
                <a:solidFill>
                  <a:srgbClr val="0000FF"/>
                </a:solidFill>
              </a:rPr>
              <a:t> ? </a:t>
            </a:r>
          </a:p>
        </p:txBody>
      </p:sp>
      <p:pic>
        <p:nvPicPr>
          <p:cNvPr id="9" name="Picture 8">
            <a:extLst>
              <a:ext uri="{FF2B5EF4-FFF2-40B4-BE49-F238E27FC236}">
                <a16:creationId xmlns:a16="http://schemas.microsoft.com/office/drawing/2014/main" id="{14704B04-0B0C-5A4F-3A87-92A13787F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918" y="152400"/>
            <a:ext cx="1770637" cy="879128"/>
          </a:xfrm>
          <a:prstGeom prst="rect">
            <a:avLst/>
          </a:prstGeom>
        </p:spPr>
      </p:pic>
      <p:sp>
        <p:nvSpPr>
          <p:cNvPr id="10" name="TextBox 9">
            <a:extLst>
              <a:ext uri="{FF2B5EF4-FFF2-40B4-BE49-F238E27FC236}">
                <a16:creationId xmlns:a16="http://schemas.microsoft.com/office/drawing/2014/main" id="{6069EDDE-0E66-3341-9F23-E35C08A29714}"/>
              </a:ext>
            </a:extLst>
          </p:cNvPr>
          <p:cNvSpPr txBox="1"/>
          <p:nvPr/>
        </p:nvSpPr>
        <p:spPr>
          <a:xfrm>
            <a:off x="2072672" y="330354"/>
            <a:ext cx="7132973" cy="523220"/>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3: Em tắm như thế nào?</a:t>
            </a:r>
            <a:endParaRPr lang="en-GB" sz="2800" b="1" dirty="0">
              <a:solidFill>
                <a:srgbClr val="26333A"/>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10E69C57-000C-2EBC-5541-BD5D14FCFDA5}"/>
              </a:ext>
            </a:extLst>
          </p:cNvPr>
          <p:cNvPicPr>
            <a:picLocks noChangeAspect="1"/>
          </p:cNvPicPr>
          <p:nvPr/>
        </p:nvPicPr>
        <p:blipFill>
          <a:blip r:embed="rId3"/>
          <a:stretch>
            <a:fillRect/>
          </a:stretch>
        </p:blipFill>
        <p:spPr>
          <a:xfrm>
            <a:off x="23907" y="2165415"/>
            <a:ext cx="9144000" cy="2120348"/>
          </a:xfrm>
          <a:prstGeom prst="rect">
            <a:avLst/>
          </a:prstGeom>
        </p:spPr>
      </p:pic>
    </p:spTree>
    <p:extLst>
      <p:ext uri="{BB962C8B-B14F-4D97-AF65-F5344CB8AC3E}">
        <p14:creationId xmlns:p14="http://schemas.microsoft.com/office/powerpoint/2010/main" val="158656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704B04-0B0C-5A4F-3A87-92A13787F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918" y="152400"/>
            <a:ext cx="1770637" cy="879128"/>
          </a:xfrm>
          <a:prstGeom prst="rect">
            <a:avLst/>
          </a:prstGeom>
        </p:spPr>
      </p:pic>
      <p:sp>
        <p:nvSpPr>
          <p:cNvPr id="10" name="TextBox 9">
            <a:extLst>
              <a:ext uri="{FF2B5EF4-FFF2-40B4-BE49-F238E27FC236}">
                <a16:creationId xmlns:a16="http://schemas.microsoft.com/office/drawing/2014/main" id="{6069EDDE-0E66-3341-9F23-E35C08A29714}"/>
              </a:ext>
            </a:extLst>
          </p:cNvPr>
          <p:cNvSpPr txBox="1"/>
          <p:nvPr/>
        </p:nvSpPr>
        <p:spPr>
          <a:xfrm>
            <a:off x="2072672" y="330354"/>
            <a:ext cx="7132973" cy="523220"/>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2: Em tắm như thế nào?</a:t>
            </a:r>
            <a:endParaRPr lang="en-GB" sz="2800" b="1" dirty="0">
              <a:solidFill>
                <a:srgbClr val="26333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194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24" y="1457360"/>
            <a:ext cx="9303124" cy="584775"/>
          </a:xfrm>
          <a:prstGeom prst="rect">
            <a:avLst/>
          </a:prstGeom>
          <a:noFill/>
        </p:spPr>
        <p:txBody>
          <a:bodyPr wrap="none" rtlCol="0">
            <a:spAutoFit/>
          </a:bodyPr>
          <a:lstStyle/>
          <a:p>
            <a:pPr marL="285750" indent="-285750">
              <a:buFont typeface="Arial" panose="020B0604020202020204" pitchFamily="34" charset="0"/>
              <a:buChar char="•"/>
            </a:pPr>
            <a:r>
              <a:rPr lang="en-US" sz="3200" dirty="0">
                <a:solidFill>
                  <a:srgbClr val="0000FF"/>
                </a:solidFill>
              </a:rPr>
              <a:t> </a:t>
            </a:r>
            <a:r>
              <a:rPr lang="en-US" sz="3200" dirty="0" err="1">
                <a:solidFill>
                  <a:srgbClr val="0000FF"/>
                </a:solidFill>
                <a:latin typeface="Times New Roman" pitchFamily="18" charset="0"/>
                <a:cs typeface="Times New Roman" pitchFamily="18" charset="0"/>
              </a:rPr>
              <a:t>Bạn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nào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dưới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đây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đã</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biết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giữ</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cơ</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thể</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sạch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sẽ</a:t>
            </a:r>
            <a:r>
              <a:rPr lang="en-US" sz="3200" dirty="0">
                <a:solidFill>
                  <a:srgbClr val="0000FF"/>
                </a:solidFill>
                <a:latin typeface="Times New Roman" pitchFamily="18" charset="0"/>
                <a:cs typeface="Times New Roman" pitchFamily="18" charset="0"/>
              </a:rPr>
              <a:t>? </a:t>
            </a:r>
            <a:r>
              <a:rPr lang="en-US" sz="3200" err="1">
                <a:solidFill>
                  <a:srgbClr val="0000FF"/>
                </a:solidFill>
                <a:latin typeface="Times New Roman" pitchFamily="18" charset="0"/>
                <a:cs typeface="Times New Roman" pitchFamily="18" charset="0"/>
              </a:rPr>
              <a:t>Vì</a:t>
            </a:r>
            <a:r>
              <a:rPr lang="en-US" sz="3200">
                <a:solidFill>
                  <a:srgbClr val="0000FF"/>
                </a:solidFill>
                <a:latin typeface="Times New Roman" pitchFamily="18" charset="0"/>
                <a:cs typeface="Times New Roman" pitchFamily="18" charset="0"/>
              </a:rPr>
              <a:t> sao?</a:t>
            </a:r>
            <a:endParaRPr lang="en-US" sz="3200" dirty="0">
              <a:solidFill>
                <a:srgbClr val="0000FF"/>
              </a:solidFill>
              <a:latin typeface="Times New Roman" pitchFamily="18" charset="0"/>
              <a:cs typeface="Times New Roman" pitchFamily="18" charset="0"/>
            </a:endParaRPr>
          </a:p>
        </p:txBody>
      </p:sp>
      <p:sp>
        <p:nvSpPr>
          <p:cNvPr id="7" name="Rectangle 1">
            <a:extLst>
              <a:ext uri="{FF2B5EF4-FFF2-40B4-BE49-F238E27FC236}">
                <a16:creationId xmlns:a16="http://schemas.microsoft.com/office/drawing/2014/main" id="{0DC71491-928F-23B0-78C7-D68859E7040D}"/>
              </a:ext>
            </a:extLst>
          </p:cNvPr>
          <p:cNvSpPr>
            <a:spLocks noChangeArrowheads="1"/>
          </p:cNvSpPr>
          <p:nvPr/>
        </p:nvSpPr>
        <p:spPr bwMode="auto">
          <a:xfrm>
            <a:off x="3030808" y="174624"/>
            <a:ext cx="586395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effectLst/>
                <a:latin typeface="Times New Roman" pitchFamily="18" charset="0"/>
                <a:ea typeface="Times New Roman" pitchFamily="18" charset="0"/>
                <a:cs typeface="Times New Roman" pitchFamily="18" charset="0"/>
              </a:rPr>
              <a:t>Hoạt </a:t>
            </a:r>
            <a:r>
              <a:rPr kumimoji="0" lang="en-US" sz="3200" b="1" i="0" u="none" strike="noStrike" cap="none" normalizeH="0" baseline="0" dirty="0" err="1">
                <a:ln>
                  <a:noFill/>
                </a:ln>
                <a:effectLst/>
                <a:latin typeface="Times New Roman" pitchFamily="18" charset="0"/>
                <a:ea typeface="Times New Roman" pitchFamily="18" charset="0"/>
                <a:cs typeface="Times New Roman" pitchFamily="18" charset="0"/>
              </a:rPr>
              <a:t>động</a:t>
            </a:r>
            <a:r>
              <a:rPr kumimoji="0" lang="en-US" sz="3200" b="1" i="0" u="none" strike="noStrike" cap="none" normalizeH="0" baseline="0" dirty="0">
                <a:ln>
                  <a:noFill/>
                </a:ln>
                <a:effectLst/>
                <a:latin typeface="Times New Roman" pitchFamily="18" charset="0"/>
                <a:ea typeface="Times New Roman" pitchFamily="18" charset="0"/>
                <a:cs typeface="Times New Roman" pitchFamily="18" charset="0"/>
              </a:rPr>
              <a:t> 1: </a:t>
            </a:r>
            <a:r>
              <a:rPr kumimoji="0" lang="en-US" sz="3200" b="1" i="0" u="none" strike="noStrike" cap="none" normalizeH="0" baseline="0" dirty="0" err="1">
                <a:ln>
                  <a:noFill/>
                </a:ln>
                <a:effectLst/>
                <a:latin typeface="Times New Roman" pitchFamily="18" charset="0"/>
                <a:ea typeface="Times New Roman" pitchFamily="18" charset="0"/>
                <a:cs typeface="Times New Roman" pitchFamily="18" charset="0"/>
              </a:rPr>
              <a:t>Em</a:t>
            </a:r>
            <a:r>
              <a:rPr kumimoji="0" lang="en-US" sz="32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effectLst/>
                <a:latin typeface="Times New Roman" pitchFamily="18" charset="0"/>
                <a:ea typeface="Times New Roman" pitchFamily="18" charset="0"/>
                <a:cs typeface="Times New Roman" pitchFamily="18" charset="0"/>
              </a:rPr>
              <a:t>chọn</a:t>
            </a:r>
            <a:r>
              <a:rPr kumimoji="0" lang="en-US" sz="32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effectLst/>
                <a:latin typeface="Times New Roman" pitchFamily="18" charset="0"/>
                <a:ea typeface="Times New Roman" pitchFamily="18" charset="0"/>
                <a:cs typeface="Times New Roman" pitchFamily="18" charset="0"/>
              </a:rPr>
              <a:t>bạn</a:t>
            </a:r>
            <a:r>
              <a:rPr kumimoji="0" lang="en-US" sz="32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effectLst/>
                <a:latin typeface="Times New Roman" pitchFamily="18" charset="0"/>
                <a:ea typeface="Times New Roman" pitchFamily="18" charset="0"/>
                <a:cs typeface="Times New Roman" pitchFamily="18" charset="0"/>
              </a:rPr>
              <a:t>biết</a:t>
            </a:r>
            <a:r>
              <a:rPr kumimoji="0" lang="en-US" sz="32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b="1" i="0" u="none" strike="noStrike" cap="none" normalizeH="0" baseline="0" err="1">
                <a:ln>
                  <a:noFill/>
                </a:ln>
                <a:effectLst/>
                <a:latin typeface="Times New Roman" pitchFamily="18" charset="0"/>
                <a:ea typeface="Times New Roman" pitchFamily="18" charset="0"/>
                <a:cs typeface="Times New Roman" pitchFamily="18" charset="0"/>
              </a:rPr>
              <a:t>giữ</a:t>
            </a:r>
            <a:r>
              <a:rPr kumimoji="0" lang="en-US" sz="3200" b="1" i="0" u="none" strike="noStrike" cap="none" normalizeH="0" baseline="0">
                <a:ln>
                  <a:noFill/>
                </a:ln>
                <a:effectLst/>
                <a:latin typeface="Times New Roman" pitchFamily="18" charset="0"/>
                <a:ea typeface="Times New Roman" pitchFamily="18" charset="0"/>
                <a:cs typeface="Times New Roman" pitchFamily="18" charset="0"/>
              </a:rPr>
              <a:t> cơ thể sạch sẽ</a:t>
            </a:r>
            <a:endParaRPr kumimoji="0" lang="en-US" sz="3200" b="0" i="0" u="none" strike="noStrike" cap="none" normalizeH="0" baseline="0" dirty="0">
              <a:ln>
                <a:noFill/>
              </a:ln>
              <a:effectLst/>
              <a:latin typeface="Times New Roman" pitchFamily="18" charset="0"/>
              <a:cs typeface="Times New Roman" pitchFamily="18" charset="0"/>
            </a:endParaRPr>
          </a:p>
        </p:txBody>
      </p:sp>
      <p:grpSp>
        <p:nvGrpSpPr>
          <p:cNvPr id="10" name="Group 9">
            <a:extLst>
              <a:ext uri="{FF2B5EF4-FFF2-40B4-BE49-F238E27FC236}">
                <a16:creationId xmlns:a16="http://schemas.microsoft.com/office/drawing/2014/main" id="{E4C5AEF4-1899-DB43-F1F2-F81926C9E7DF}"/>
              </a:ext>
            </a:extLst>
          </p:cNvPr>
          <p:cNvGrpSpPr/>
          <p:nvPr/>
        </p:nvGrpSpPr>
        <p:grpSpPr>
          <a:xfrm>
            <a:off x="100407" y="2143160"/>
            <a:ext cx="3103418" cy="2809840"/>
            <a:chOff x="553564" y="1491630"/>
            <a:chExt cx="2128620" cy="2088232"/>
          </a:xfrm>
        </p:grpSpPr>
        <p:sp>
          <p:nvSpPr>
            <p:cNvPr id="11" name="Shape 1682">
              <a:extLst>
                <a:ext uri="{FF2B5EF4-FFF2-40B4-BE49-F238E27FC236}">
                  <a16:creationId xmlns:a16="http://schemas.microsoft.com/office/drawing/2014/main" id="{8FA4F089-3F3A-6F05-9E6E-69EE834D33F8}"/>
                </a:ext>
              </a:extLst>
            </p:cNvPr>
            <p:cNvSpPr/>
            <p:nvPr/>
          </p:nvSpPr>
          <p:spPr>
            <a:xfrm>
              <a:off x="553564" y="1491630"/>
              <a:ext cx="2108379" cy="2088232"/>
            </a:xfrm>
            <a:custGeom>
              <a:avLst/>
              <a:gdLst/>
              <a:ahLst/>
              <a:cxnLst/>
              <a:rect l="0" t="0" r="0" b="0"/>
              <a:pathLst>
                <a:path w="1806753" h="1806753">
                  <a:moveTo>
                    <a:pt x="903376" y="1806753"/>
                  </a:moveTo>
                  <a:cubicBezTo>
                    <a:pt x="1401496" y="1806753"/>
                    <a:pt x="1806753" y="1401496"/>
                    <a:pt x="1806753" y="903376"/>
                  </a:cubicBezTo>
                  <a:cubicBezTo>
                    <a:pt x="1806753" y="405257"/>
                    <a:pt x="1401496" y="0"/>
                    <a:pt x="903376" y="0"/>
                  </a:cubicBezTo>
                  <a:cubicBezTo>
                    <a:pt x="405257" y="0"/>
                    <a:pt x="0" y="405257"/>
                    <a:pt x="0" y="903376"/>
                  </a:cubicBezTo>
                  <a:cubicBezTo>
                    <a:pt x="0" y="1401496"/>
                    <a:pt x="405257" y="1806753"/>
                    <a:pt x="903376" y="1806753"/>
                  </a:cubicBezTo>
                  <a:close/>
                </a:path>
              </a:pathLst>
            </a:custGeom>
            <a:ln w="49594" cap="flat">
              <a:miter lim="127000"/>
            </a:ln>
          </p:spPr>
          <p:style>
            <a:lnRef idx="1">
              <a:srgbClr val="FCC325"/>
            </a:lnRef>
            <a:fillRef idx="0">
              <a:srgbClr val="000000">
                <a:alpha val="0"/>
              </a:srgbClr>
            </a:fillRef>
            <a:effectRef idx="0">
              <a:scrgbClr r="0" g="0" b="0"/>
            </a:effectRef>
            <a:fontRef idx="none"/>
          </p:style>
          <p:txBody>
            <a:bodyPr/>
            <a:lstStyle/>
            <a:p>
              <a:endParaRPr lang="en-US" dirty="0"/>
            </a:p>
          </p:txBody>
        </p:sp>
        <p:sp>
          <p:nvSpPr>
            <p:cNvPr id="12" name="Shape 1679">
              <a:extLst>
                <a:ext uri="{FF2B5EF4-FFF2-40B4-BE49-F238E27FC236}">
                  <a16:creationId xmlns:a16="http://schemas.microsoft.com/office/drawing/2014/main" id="{F5AA85E6-2955-8786-D46D-3D665F13F427}"/>
                </a:ext>
              </a:extLst>
            </p:cNvPr>
            <p:cNvSpPr/>
            <p:nvPr/>
          </p:nvSpPr>
          <p:spPr>
            <a:xfrm>
              <a:off x="573805" y="1491630"/>
              <a:ext cx="2108379" cy="2088232"/>
            </a:xfrm>
            <a:custGeom>
              <a:avLst/>
              <a:gdLst/>
              <a:ahLst/>
              <a:cxnLst/>
              <a:rect l="0" t="0" r="0" b="0"/>
              <a:pathLst>
                <a:path w="1806753" h="1806753">
                  <a:moveTo>
                    <a:pt x="903376" y="0"/>
                  </a:moveTo>
                  <a:cubicBezTo>
                    <a:pt x="1401496" y="0"/>
                    <a:pt x="1806753" y="405257"/>
                    <a:pt x="1806753" y="903376"/>
                  </a:cubicBezTo>
                  <a:cubicBezTo>
                    <a:pt x="1806753" y="1401496"/>
                    <a:pt x="1401496" y="1806753"/>
                    <a:pt x="903376" y="1806753"/>
                  </a:cubicBezTo>
                  <a:cubicBezTo>
                    <a:pt x="405257" y="1806753"/>
                    <a:pt x="0" y="1401496"/>
                    <a:pt x="0" y="903376"/>
                  </a:cubicBezTo>
                  <a:cubicBezTo>
                    <a:pt x="0" y="405257"/>
                    <a:pt x="405257" y="0"/>
                    <a:pt x="903376" y="0"/>
                  </a:cubicBezTo>
                  <a:close/>
                </a:path>
              </a:pathLst>
            </a:custGeom>
            <a:ln w="0" cap="flat">
              <a:miter lim="127000"/>
            </a:ln>
          </p:spPr>
          <p:style>
            <a:lnRef idx="0">
              <a:srgbClr val="000000">
                <a:alpha val="0"/>
              </a:srgbClr>
            </a:lnRef>
            <a:fillRef idx="1">
              <a:srgbClr val="F59F2B"/>
            </a:fillRef>
            <a:effectRef idx="0">
              <a:scrgbClr r="0" g="0" b="0"/>
            </a:effectRef>
            <a:fontRef idx="none"/>
          </p:style>
          <p:txBody>
            <a:bodyPr/>
            <a:lstStyle/>
            <a:p>
              <a:endParaRPr lang="en-US"/>
            </a:p>
          </p:txBody>
        </p:sp>
        <p:pic>
          <p:nvPicPr>
            <p:cNvPr id="13" name="Picture 12">
              <a:extLst>
                <a:ext uri="{FF2B5EF4-FFF2-40B4-BE49-F238E27FC236}">
                  <a16:creationId xmlns:a16="http://schemas.microsoft.com/office/drawing/2014/main" id="{3C8D4E58-BD88-89CD-9221-92B78500D3EF}"/>
                </a:ext>
              </a:extLst>
            </p:cNvPr>
            <p:cNvPicPr/>
            <p:nvPr/>
          </p:nvPicPr>
          <p:blipFill>
            <a:blip r:embed="rId4"/>
            <a:stretch>
              <a:fillRect/>
            </a:stretch>
          </p:blipFill>
          <p:spPr>
            <a:xfrm>
              <a:off x="670268" y="1731610"/>
              <a:ext cx="1476014" cy="1825367"/>
            </a:xfrm>
            <a:prstGeom prst="rect">
              <a:avLst/>
            </a:prstGeom>
          </p:spPr>
        </p:pic>
        <p:sp>
          <p:nvSpPr>
            <p:cNvPr id="14" name="Shape 1594">
              <a:extLst>
                <a:ext uri="{FF2B5EF4-FFF2-40B4-BE49-F238E27FC236}">
                  <a16:creationId xmlns:a16="http://schemas.microsoft.com/office/drawing/2014/main" id="{053CC07B-4ECE-6AD1-8749-16E90CCB042B}"/>
                </a:ext>
              </a:extLst>
            </p:cNvPr>
            <p:cNvSpPr/>
            <p:nvPr/>
          </p:nvSpPr>
          <p:spPr>
            <a:xfrm>
              <a:off x="2232220" y="1596958"/>
              <a:ext cx="210862" cy="236252"/>
            </a:xfrm>
            <a:custGeom>
              <a:avLst/>
              <a:gdLst/>
              <a:ahLst/>
              <a:cxnLst/>
              <a:rect l="0" t="0" r="0" b="0"/>
              <a:pathLst>
                <a:path w="203302" h="203302">
                  <a:moveTo>
                    <a:pt x="101651" y="203302"/>
                  </a:moveTo>
                  <a:cubicBezTo>
                    <a:pt x="157785" y="203302"/>
                    <a:pt x="203302" y="157797"/>
                    <a:pt x="203302" y="101650"/>
                  </a:cubicBezTo>
                  <a:cubicBezTo>
                    <a:pt x="203302" y="45517"/>
                    <a:pt x="157785" y="0"/>
                    <a:pt x="101651" y="0"/>
                  </a:cubicBezTo>
                  <a:cubicBezTo>
                    <a:pt x="45517" y="0"/>
                    <a:pt x="0" y="45517"/>
                    <a:pt x="0" y="101650"/>
                  </a:cubicBezTo>
                  <a:cubicBezTo>
                    <a:pt x="0" y="157797"/>
                    <a:pt x="45517" y="203302"/>
                    <a:pt x="101651" y="203302"/>
                  </a:cubicBezTo>
                  <a:close/>
                </a:path>
              </a:pathLst>
            </a:custGeom>
            <a:ln w="12700" cap="flat">
              <a:miter lim="127000"/>
            </a:ln>
          </p:spPr>
          <p:style>
            <a:lnRef idx="1">
              <a:srgbClr val="86CAE8"/>
            </a:lnRef>
            <a:fillRef idx="0">
              <a:srgbClr val="000000">
                <a:alpha val="0"/>
              </a:srgbClr>
            </a:fillRef>
            <a:effectRef idx="0">
              <a:scrgbClr r="0" g="0" b="0"/>
            </a:effectRef>
            <a:fontRef idx="none"/>
          </p:style>
          <p:txBody>
            <a:bodyPr/>
            <a:lstStyle/>
            <a:p>
              <a:endParaRPr lang="en-US"/>
            </a:p>
          </p:txBody>
        </p:sp>
        <p:sp>
          <p:nvSpPr>
            <p:cNvPr id="15" name="Shape 1593">
              <a:extLst>
                <a:ext uri="{FF2B5EF4-FFF2-40B4-BE49-F238E27FC236}">
                  <a16:creationId xmlns:a16="http://schemas.microsoft.com/office/drawing/2014/main" id="{E88F2531-7C62-1629-585B-17CCB8CA7388}"/>
                </a:ext>
              </a:extLst>
            </p:cNvPr>
            <p:cNvSpPr/>
            <p:nvPr/>
          </p:nvSpPr>
          <p:spPr>
            <a:xfrm>
              <a:off x="2249672" y="1615331"/>
              <a:ext cx="179751" cy="193587"/>
            </a:xfrm>
            <a:custGeom>
              <a:avLst/>
              <a:gdLst/>
              <a:ahLst/>
              <a:cxnLst/>
              <a:rect l="0" t="0" r="0" b="0"/>
              <a:pathLst>
                <a:path w="203302" h="203302">
                  <a:moveTo>
                    <a:pt x="101651" y="0"/>
                  </a:moveTo>
                  <a:cubicBezTo>
                    <a:pt x="157785" y="0"/>
                    <a:pt x="203302" y="45517"/>
                    <a:pt x="203302" y="101650"/>
                  </a:cubicBezTo>
                  <a:cubicBezTo>
                    <a:pt x="203302" y="157797"/>
                    <a:pt x="157785" y="203302"/>
                    <a:pt x="101651" y="203302"/>
                  </a:cubicBezTo>
                  <a:cubicBezTo>
                    <a:pt x="45517" y="203302"/>
                    <a:pt x="0" y="157797"/>
                    <a:pt x="0" y="101650"/>
                  </a:cubicBezTo>
                  <a:cubicBezTo>
                    <a:pt x="0" y="45517"/>
                    <a:pt x="45517" y="0"/>
                    <a:pt x="101651"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16" name="TextBox 15">
              <a:extLst>
                <a:ext uri="{FF2B5EF4-FFF2-40B4-BE49-F238E27FC236}">
                  <a16:creationId xmlns:a16="http://schemas.microsoft.com/office/drawing/2014/main" id="{EEBCF407-6CA4-BFBA-6A0D-31E39D744A1E}"/>
                </a:ext>
              </a:extLst>
            </p:cNvPr>
            <p:cNvSpPr txBox="1"/>
            <p:nvPr/>
          </p:nvSpPr>
          <p:spPr>
            <a:xfrm>
              <a:off x="2222439" y="1560445"/>
              <a:ext cx="203200" cy="297356"/>
            </a:xfrm>
            <a:prstGeom prst="rect">
              <a:avLst/>
            </a:prstGeom>
            <a:noFill/>
          </p:spPr>
          <p:txBody>
            <a:bodyPr wrap="square" rtlCol="0">
              <a:spAutoFit/>
            </a:bodyPr>
            <a:lstStyle/>
            <a:p>
              <a:r>
                <a:rPr lang="en-US" sz="2000" b="1" dirty="0">
                  <a:solidFill>
                    <a:srgbClr val="0099DA"/>
                  </a:solidFill>
                  <a:latin typeface="Arial" panose="020B0604020202020204" pitchFamily="34" charset="0"/>
                  <a:cs typeface="Arial" panose="020B0604020202020204" pitchFamily="34" charset="0"/>
                </a:rPr>
                <a:t>1</a:t>
              </a:r>
            </a:p>
          </p:txBody>
        </p:sp>
      </p:grpSp>
      <p:grpSp>
        <p:nvGrpSpPr>
          <p:cNvPr id="17" name="Group 16">
            <a:extLst>
              <a:ext uri="{FF2B5EF4-FFF2-40B4-BE49-F238E27FC236}">
                <a16:creationId xmlns:a16="http://schemas.microsoft.com/office/drawing/2014/main" id="{4051BD45-95D6-4184-C7A8-1A29EB7640D9}"/>
              </a:ext>
            </a:extLst>
          </p:cNvPr>
          <p:cNvGrpSpPr/>
          <p:nvPr/>
        </p:nvGrpSpPr>
        <p:grpSpPr>
          <a:xfrm>
            <a:off x="3203825" y="2143160"/>
            <a:ext cx="2895600" cy="2809840"/>
            <a:chOff x="3495951" y="1573295"/>
            <a:chExt cx="2057012" cy="2088232"/>
          </a:xfrm>
        </p:grpSpPr>
        <p:sp>
          <p:nvSpPr>
            <p:cNvPr id="18" name="Shape 1682">
              <a:extLst>
                <a:ext uri="{FF2B5EF4-FFF2-40B4-BE49-F238E27FC236}">
                  <a16:creationId xmlns:a16="http://schemas.microsoft.com/office/drawing/2014/main" id="{F381D0A1-7C81-6EAC-D628-D18C8BF53FA2}"/>
                </a:ext>
              </a:extLst>
            </p:cNvPr>
            <p:cNvSpPr/>
            <p:nvPr/>
          </p:nvSpPr>
          <p:spPr>
            <a:xfrm>
              <a:off x="3495951" y="1573650"/>
              <a:ext cx="2057012" cy="2087498"/>
            </a:xfrm>
            <a:custGeom>
              <a:avLst/>
              <a:gdLst/>
              <a:ahLst/>
              <a:cxnLst/>
              <a:rect l="0" t="0" r="0" b="0"/>
              <a:pathLst>
                <a:path w="1806753" h="1806753">
                  <a:moveTo>
                    <a:pt x="903376" y="1806753"/>
                  </a:moveTo>
                  <a:cubicBezTo>
                    <a:pt x="1401496" y="1806753"/>
                    <a:pt x="1806753" y="1401496"/>
                    <a:pt x="1806753" y="903376"/>
                  </a:cubicBezTo>
                  <a:cubicBezTo>
                    <a:pt x="1806753" y="405257"/>
                    <a:pt x="1401496" y="0"/>
                    <a:pt x="903376" y="0"/>
                  </a:cubicBezTo>
                  <a:cubicBezTo>
                    <a:pt x="405257" y="0"/>
                    <a:pt x="0" y="405257"/>
                    <a:pt x="0" y="903376"/>
                  </a:cubicBezTo>
                  <a:cubicBezTo>
                    <a:pt x="0" y="1401496"/>
                    <a:pt x="405257" y="1806753"/>
                    <a:pt x="903376" y="1806753"/>
                  </a:cubicBezTo>
                  <a:close/>
                </a:path>
              </a:pathLst>
            </a:custGeom>
            <a:ln w="49594" cap="flat">
              <a:miter lim="127000"/>
            </a:ln>
          </p:spPr>
          <p:style>
            <a:lnRef idx="1">
              <a:srgbClr val="FCC325"/>
            </a:lnRef>
            <a:fillRef idx="0">
              <a:srgbClr val="000000">
                <a:alpha val="0"/>
              </a:srgbClr>
            </a:fillRef>
            <a:effectRef idx="0">
              <a:scrgbClr r="0" g="0" b="0"/>
            </a:effectRef>
            <a:fontRef idx="none"/>
          </p:style>
          <p:txBody>
            <a:bodyPr/>
            <a:lstStyle/>
            <a:p>
              <a:endParaRPr lang="en-US" dirty="0"/>
            </a:p>
          </p:txBody>
        </p:sp>
        <p:sp>
          <p:nvSpPr>
            <p:cNvPr id="19" name="Shape 1683">
              <a:extLst>
                <a:ext uri="{FF2B5EF4-FFF2-40B4-BE49-F238E27FC236}">
                  <a16:creationId xmlns:a16="http://schemas.microsoft.com/office/drawing/2014/main" id="{1496EA8D-A654-0061-BB19-5D4C47FF9380}"/>
                </a:ext>
              </a:extLst>
            </p:cNvPr>
            <p:cNvSpPr/>
            <p:nvPr/>
          </p:nvSpPr>
          <p:spPr>
            <a:xfrm>
              <a:off x="3495951" y="1573295"/>
              <a:ext cx="2057012" cy="2088232"/>
            </a:xfrm>
            <a:custGeom>
              <a:avLst/>
              <a:gdLst/>
              <a:ahLst/>
              <a:cxnLst/>
              <a:rect l="0" t="0" r="0" b="0"/>
              <a:pathLst>
                <a:path w="1806753" h="1806740">
                  <a:moveTo>
                    <a:pt x="903376" y="0"/>
                  </a:moveTo>
                  <a:cubicBezTo>
                    <a:pt x="1401496" y="0"/>
                    <a:pt x="1806753" y="405244"/>
                    <a:pt x="1806753" y="903363"/>
                  </a:cubicBezTo>
                  <a:cubicBezTo>
                    <a:pt x="1806753" y="1401483"/>
                    <a:pt x="1401496" y="1806740"/>
                    <a:pt x="903376" y="1806740"/>
                  </a:cubicBezTo>
                  <a:cubicBezTo>
                    <a:pt x="405257" y="1806740"/>
                    <a:pt x="0" y="1401483"/>
                    <a:pt x="0" y="903363"/>
                  </a:cubicBezTo>
                  <a:cubicBezTo>
                    <a:pt x="0" y="405244"/>
                    <a:pt x="405257" y="0"/>
                    <a:pt x="903376" y="0"/>
                  </a:cubicBezTo>
                  <a:close/>
                </a:path>
              </a:pathLst>
            </a:custGeom>
            <a:ln w="0" cap="flat">
              <a:miter lim="127000"/>
            </a:ln>
          </p:spPr>
          <p:style>
            <a:lnRef idx="0">
              <a:srgbClr val="000000">
                <a:alpha val="0"/>
              </a:srgbClr>
            </a:lnRef>
            <a:fillRef idx="1">
              <a:srgbClr val="D27EAB"/>
            </a:fillRef>
            <a:effectRef idx="0">
              <a:scrgbClr r="0" g="0" b="0"/>
            </a:effectRef>
            <a:fontRef idx="none"/>
          </p:style>
          <p:txBody>
            <a:bodyPr/>
            <a:lstStyle/>
            <a:p>
              <a:endParaRPr lang="en-US"/>
            </a:p>
          </p:txBody>
        </p:sp>
        <p:pic>
          <p:nvPicPr>
            <p:cNvPr id="20" name="Picture 19">
              <a:extLst>
                <a:ext uri="{FF2B5EF4-FFF2-40B4-BE49-F238E27FC236}">
                  <a16:creationId xmlns:a16="http://schemas.microsoft.com/office/drawing/2014/main" id="{CBAEBC5C-560B-7FF2-8990-C94BCEDFA541}"/>
                </a:ext>
              </a:extLst>
            </p:cNvPr>
            <p:cNvPicPr/>
            <p:nvPr/>
          </p:nvPicPr>
          <p:blipFill>
            <a:blip r:embed="rId5"/>
            <a:stretch>
              <a:fillRect/>
            </a:stretch>
          </p:blipFill>
          <p:spPr>
            <a:xfrm rot="21377103">
              <a:off x="3872729" y="1861960"/>
              <a:ext cx="1377851" cy="1760868"/>
            </a:xfrm>
            <a:prstGeom prst="rect">
              <a:avLst/>
            </a:prstGeom>
          </p:spPr>
        </p:pic>
        <p:sp>
          <p:nvSpPr>
            <p:cNvPr id="21" name="Shape 1593">
              <a:extLst>
                <a:ext uri="{FF2B5EF4-FFF2-40B4-BE49-F238E27FC236}">
                  <a16:creationId xmlns:a16="http://schemas.microsoft.com/office/drawing/2014/main" id="{901C8A56-D0C6-AEC6-45CC-E3567D6DA3DB}"/>
                </a:ext>
              </a:extLst>
            </p:cNvPr>
            <p:cNvSpPr/>
            <p:nvPr/>
          </p:nvSpPr>
          <p:spPr>
            <a:xfrm>
              <a:off x="5157347" y="1681508"/>
              <a:ext cx="201547" cy="221515"/>
            </a:xfrm>
            <a:custGeom>
              <a:avLst/>
              <a:gdLst/>
              <a:ahLst/>
              <a:cxnLst/>
              <a:rect l="0" t="0" r="0" b="0"/>
              <a:pathLst>
                <a:path w="203302" h="203302">
                  <a:moveTo>
                    <a:pt x="101651" y="0"/>
                  </a:moveTo>
                  <a:cubicBezTo>
                    <a:pt x="157785" y="0"/>
                    <a:pt x="203302" y="45517"/>
                    <a:pt x="203302" y="101650"/>
                  </a:cubicBezTo>
                  <a:cubicBezTo>
                    <a:pt x="203302" y="157797"/>
                    <a:pt x="157785" y="203302"/>
                    <a:pt x="101651" y="203302"/>
                  </a:cubicBezTo>
                  <a:cubicBezTo>
                    <a:pt x="45517" y="203302"/>
                    <a:pt x="0" y="157797"/>
                    <a:pt x="0" y="101650"/>
                  </a:cubicBezTo>
                  <a:cubicBezTo>
                    <a:pt x="0" y="45517"/>
                    <a:pt x="45517" y="0"/>
                    <a:pt x="101651"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22" name="Shape 1594">
              <a:extLst>
                <a:ext uri="{FF2B5EF4-FFF2-40B4-BE49-F238E27FC236}">
                  <a16:creationId xmlns:a16="http://schemas.microsoft.com/office/drawing/2014/main" id="{C9C47257-0015-BD2C-6F17-02A5DF9D9D50}"/>
                </a:ext>
              </a:extLst>
            </p:cNvPr>
            <p:cNvSpPr/>
            <p:nvPr/>
          </p:nvSpPr>
          <p:spPr>
            <a:xfrm>
              <a:off x="5159603" y="1671895"/>
              <a:ext cx="207202" cy="221516"/>
            </a:xfrm>
            <a:custGeom>
              <a:avLst/>
              <a:gdLst/>
              <a:ahLst/>
              <a:cxnLst/>
              <a:rect l="0" t="0" r="0" b="0"/>
              <a:pathLst>
                <a:path w="203302" h="203302">
                  <a:moveTo>
                    <a:pt x="101651" y="203302"/>
                  </a:moveTo>
                  <a:cubicBezTo>
                    <a:pt x="157785" y="203302"/>
                    <a:pt x="203302" y="157797"/>
                    <a:pt x="203302" y="101650"/>
                  </a:cubicBezTo>
                  <a:cubicBezTo>
                    <a:pt x="203302" y="45517"/>
                    <a:pt x="157785" y="0"/>
                    <a:pt x="101651" y="0"/>
                  </a:cubicBezTo>
                  <a:cubicBezTo>
                    <a:pt x="45517" y="0"/>
                    <a:pt x="0" y="45517"/>
                    <a:pt x="0" y="101650"/>
                  </a:cubicBezTo>
                  <a:cubicBezTo>
                    <a:pt x="0" y="157797"/>
                    <a:pt x="45517" y="203302"/>
                    <a:pt x="101651" y="203302"/>
                  </a:cubicBezTo>
                  <a:close/>
                </a:path>
              </a:pathLst>
            </a:custGeom>
            <a:ln w="12700" cap="flat">
              <a:miter lim="127000"/>
            </a:ln>
          </p:spPr>
          <p:style>
            <a:lnRef idx="1">
              <a:srgbClr val="86CAE8"/>
            </a:lnRef>
            <a:fillRef idx="0">
              <a:srgbClr val="000000">
                <a:alpha val="0"/>
              </a:srgbClr>
            </a:fillRef>
            <a:effectRef idx="0">
              <a:scrgbClr r="0" g="0" b="0"/>
            </a:effectRef>
            <a:fontRef idx="none"/>
          </p:style>
          <p:txBody>
            <a:bodyPr/>
            <a:lstStyle/>
            <a:p>
              <a:endParaRPr lang="en-US"/>
            </a:p>
          </p:txBody>
        </p:sp>
        <p:sp>
          <p:nvSpPr>
            <p:cNvPr id="23" name="TextBox 22">
              <a:extLst>
                <a:ext uri="{FF2B5EF4-FFF2-40B4-BE49-F238E27FC236}">
                  <a16:creationId xmlns:a16="http://schemas.microsoft.com/office/drawing/2014/main" id="{52DA3229-98C4-B7BE-024B-881D9A6C70E8}"/>
                </a:ext>
              </a:extLst>
            </p:cNvPr>
            <p:cNvSpPr txBox="1"/>
            <p:nvPr/>
          </p:nvSpPr>
          <p:spPr>
            <a:xfrm>
              <a:off x="5154519" y="1640297"/>
              <a:ext cx="207202" cy="297356"/>
            </a:xfrm>
            <a:prstGeom prst="rect">
              <a:avLst/>
            </a:prstGeom>
            <a:noFill/>
          </p:spPr>
          <p:txBody>
            <a:bodyPr wrap="square" rtlCol="0">
              <a:spAutoFit/>
            </a:bodyPr>
            <a:lstStyle/>
            <a:p>
              <a:r>
                <a:rPr lang="en-US" sz="2000" b="1" dirty="0">
                  <a:solidFill>
                    <a:srgbClr val="0099DA"/>
                  </a:solidFill>
                  <a:latin typeface="Arial" panose="020B0604020202020204" pitchFamily="34" charset="0"/>
                  <a:cs typeface="Arial" panose="020B0604020202020204" pitchFamily="34" charset="0"/>
                </a:rPr>
                <a:t>2</a:t>
              </a:r>
            </a:p>
          </p:txBody>
        </p:sp>
      </p:grpSp>
      <p:grpSp>
        <p:nvGrpSpPr>
          <p:cNvPr id="24" name="Group 23">
            <a:extLst>
              <a:ext uri="{FF2B5EF4-FFF2-40B4-BE49-F238E27FC236}">
                <a16:creationId xmlns:a16="http://schemas.microsoft.com/office/drawing/2014/main" id="{ED3CAFE4-6CB1-325D-2ADE-40977ACFB85E}"/>
              </a:ext>
            </a:extLst>
          </p:cNvPr>
          <p:cNvGrpSpPr/>
          <p:nvPr/>
        </p:nvGrpSpPr>
        <p:grpSpPr>
          <a:xfrm>
            <a:off x="6175625" y="2125819"/>
            <a:ext cx="2971800" cy="2791822"/>
            <a:chOff x="6281236" y="1538612"/>
            <a:chExt cx="2047356" cy="2122915"/>
          </a:xfrm>
        </p:grpSpPr>
        <p:sp>
          <p:nvSpPr>
            <p:cNvPr id="25" name="Shape 1682">
              <a:extLst>
                <a:ext uri="{FF2B5EF4-FFF2-40B4-BE49-F238E27FC236}">
                  <a16:creationId xmlns:a16="http://schemas.microsoft.com/office/drawing/2014/main" id="{E49BE593-1A1B-2DB4-0D71-1E247B94D9F8}"/>
                </a:ext>
              </a:extLst>
            </p:cNvPr>
            <p:cNvSpPr/>
            <p:nvPr/>
          </p:nvSpPr>
          <p:spPr>
            <a:xfrm>
              <a:off x="6281236" y="1538612"/>
              <a:ext cx="2047356" cy="2122915"/>
            </a:xfrm>
            <a:custGeom>
              <a:avLst/>
              <a:gdLst/>
              <a:ahLst/>
              <a:cxnLst/>
              <a:rect l="0" t="0" r="0" b="0"/>
              <a:pathLst>
                <a:path w="1806753" h="1806753">
                  <a:moveTo>
                    <a:pt x="903376" y="1806753"/>
                  </a:moveTo>
                  <a:cubicBezTo>
                    <a:pt x="1401496" y="1806753"/>
                    <a:pt x="1806753" y="1401496"/>
                    <a:pt x="1806753" y="903376"/>
                  </a:cubicBezTo>
                  <a:cubicBezTo>
                    <a:pt x="1806753" y="405257"/>
                    <a:pt x="1401496" y="0"/>
                    <a:pt x="903376" y="0"/>
                  </a:cubicBezTo>
                  <a:cubicBezTo>
                    <a:pt x="405257" y="0"/>
                    <a:pt x="0" y="405257"/>
                    <a:pt x="0" y="903376"/>
                  </a:cubicBezTo>
                  <a:cubicBezTo>
                    <a:pt x="0" y="1401496"/>
                    <a:pt x="405257" y="1806753"/>
                    <a:pt x="903376" y="1806753"/>
                  </a:cubicBezTo>
                  <a:close/>
                </a:path>
              </a:pathLst>
            </a:custGeom>
            <a:ln w="49594" cap="flat">
              <a:miter lim="127000"/>
            </a:ln>
          </p:spPr>
          <p:style>
            <a:lnRef idx="1">
              <a:srgbClr val="FCC325"/>
            </a:lnRef>
            <a:fillRef idx="0">
              <a:srgbClr val="000000">
                <a:alpha val="0"/>
              </a:srgbClr>
            </a:fillRef>
            <a:effectRef idx="0">
              <a:scrgbClr r="0" g="0" b="0"/>
            </a:effectRef>
            <a:fontRef idx="none"/>
          </p:style>
          <p:txBody>
            <a:bodyPr/>
            <a:lstStyle/>
            <a:p>
              <a:endParaRPr lang="en-US" dirty="0"/>
            </a:p>
          </p:txBody>
        </p:sp>
        <p:grpSp>
          <p:nvGrpSpPr>
            <p:cNvPr id="26" name="Group 25">
              <a:extLst>
                <a:ext uri="{FF2B5EF4-FFF2-40B4-BE49-F238E27FC236}">
                  <a16:creationId xmlns:a16="http://schemas.microsoft.com/office/drawing/2014/main" id="{1C981101-AD6B-4DD5-D11B-934A0445F909}"/>
                </a:ext>
              </a:extLst>
            </p:cNvPr>
            <p:cNvGrpSpPr/>
            <p:nvPr/>
          </p:nvGrpSpPr>
          <p:grpSpPr>
            <a:xfrm>
              <a:off x="6309507" y="1563638"/>
              <a:ext cx="1993365" cy="2065347"/>
              <a:chOff x="6309507" y="1563638"/>
              <a:chExt cx="1993365" cy="2065347"/>
            </a:xfrm>
          </p:grpSpPr>
          <p:pic>
            <p:nvPicPr>
              <p:cNvPr id="27" name="Picture 26">
                <a:extLst>
                  <a:ext uri="{FF2B5EF4-FFF2-40B4-BE49-F238E27FC236}">
                    <a16:creationId xmlns:a16="http://schemas.microsoft.com/office/drawing/2014/main" id="{55AE3EF0-2103-E64B-D9EF-5FE5671C3C38}"/>
                  </a:ext>
                </a:extLst>
              </p:cNvPr>
              <p:cNvPicPr/>
              <p:nvPr/>
            </p:nvPicPr>
            <p:blipFill>
              <a:blip r:embed="rId6"/>
              <a:stretch>
                <a:fillRect/>
              </a:stretch>
            </p:blipFill>
            <p:spPr>
              <a:xfrm>
                <a:off x="6309507" y="1563638"/>
                <a:ext cx="1993365" cy="2065347"/>
              </a:xfrm>
              <a:prstGeom prst="rect">
                <a:avLst/>
              </a:prstGeom>
            </p:spPr>
          </p:pic>
          <p:sp>
            <p:nvSpPr>
              <p:cNvPr id="28" name="Shape 1594">
                <a:extLst>
                  <a:ext uri="{FF2B5EF4-FFF2-40B4-BE49-F238E27FC236}">
                    <a16:creationId xmlns:a16="http://schemas.microsoft.com/office/drawing/2014/main" id="{7C37571F-9AA5-F125-07CE-191B7868B64A}"/>
                  </a:ext>
                </a:extLst>
              </p:cNvPr>
              <p:cNvSpPr/>
              <p:nvPr/>
            </p:nvSpPr>
            <p:spPr>
              <a:xfrm>
                <a:off x="7908877" y="1686808"/>
                <a:ext cx="216024" cy="223252"/>
              </a:xfrm>
              <a:custGeom>
                <a:avLst/>
                <a:gdLst/>
                <a:ahLst/>
                <a:cxnLst/>
                <a:rect l="0" t="0" r="0" b="0"/>
                <a:pathLst>
                  <a:path w="203302" h="203302">
                    <a:moveTo>
                      <a:pt x="101651" y="203302"/>
                    </a:moveTo>
                    <a:cubicBezTo>
                      <a:pt x="157785" y="203302"/>
                      <a:pt x="203302" y="157797"/>
                      <a:pt x="203302" y="101650"/>
                    </a:cubicBezTo>
                    <a:cubicBezTo>
                      <a:pt x="203302" y="45517"/>
                      <a:pt x="157785" y="0"/>
                      <a:pt x="101651" y="0"/>
                    </a:cubicBezTo>
                    <a:cubicBezTo>
                      <a:pt x="45517" y="0"/>
                      <a:pt x="0" y="45517"/>
                      <a:pt x="0" y="101650"/>
                    </a:cubicBezTo>
                    <a:cubicBezTo>
                      <a:pt x="0" y="157797"/>
                      <a:pt x="45517" y="203302"/>
                      <a:pt x="101651" y="203302"/>
                    </a:cubicBezTo>
                    <a:close/>
                  </a:path>
                </a:pathLst>
              </a:custGeom>
              <a:ln w="12700" cap="flat">
                <a:miter lim="127000"/>
              </a:ln>
            </p:spPr>
            <p:style>
              <a:lnRef idx="1">
                <a:srgbClr val="86CAE8"/>
              </a:lnRef>
              <a:fillRef idx="0">
                <a:srgbClr val="000000">
                  <a:alpha val="0"/>
                </a:srgbClr>
              </a:fillRef>
              <a:effectRef idx="0">
                <a:scrgbClr r="0" g="0" b="0"/>
              </a:effectRef>
              <a:fontRef idx="none"/>
            </p:style>
            <p:txBody>
              <a:bodyPr/>
              <a:lstStyle/>
              <a:p>
                <a:endParaRPr lang="en-US"/>
              </a:p>
            </p:txBody>
          </p:sp>
          <p:sp>
            <p:nvSpPr>
              <p:cNvPr id="29" name="Shape 1593">
                <a:extLst>
                  <a:ext uri="{FF2B5EF4-FFF2-40B4-BE49-F238E27FC236}">
                    <a16:creationId xmlns:a16="http://schemas.microsoft.com/office/drawing/2014/main" id="{0C0C5696-DA02-EA2A-AA31-7C1720AAC27D}"/>
                  </a:ext>
                </a:extLst>
              </p:cNvPr>
              <p:cNvSpPr/>
              <p:nvPr/>
            </p:nvSpPr>
            <p:spPr>
              <a:xfrm>
                <a:off x="7913243" y="1702595"/>
                <a:ext cx="184152" cy="182934"/>
              </a:xfrm>
              <a:custGeom>
                <a:avLst/>
                <a:gdLst/>
                <a:ahLst/>
                <a:cxnLst/>
                <a:rect l="0" t="0" r="0" b="0"/>
                <a:pathLst>
                  <a:path w="203302" h="203302">
                    <a:moveTo>
                      <a:pt x="101651" y="0"/>
                    </a:moveTo>
                    <a:cubicBezTo>
                      <a:pt x="157785" y="0"/>
                      <a:pt x="203302" y="45517"/>
                      <a:pt x="203302" y="101650"/>
                    </a:cubicBezTo>
                    <a:cubicBezTo>
                      <a:pt x="203302" y="157797"/>
                      <a:pt x="157785" y="203302"/>
                      <a:pt x="101651" y="203302"/>
                    </a:cubicBezTo>
                    <a:cubicBezTo>
                      <a:pt x="45517" y="203302"/>
                      <a:pt x="0" y="157797"/>
                      <a:pt x="0" y="101650"/>
                    </a:cubicBezTo>
                    <a:cubicBezTo>
                      <a:pt x="0" y="45517"/>
                      <a:pt x="45517" y="0"/>
                      <a:pt x="101651"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30" name="TextBox 29">
                <a:extLst>
                  <a:ext uri="{FF2B5EF4-FFF2-40B4-BE49-F238E27FC236}">
                    <a16:creationId xmlns:a16="http://schemas.microsoft.com/office/drawing/2014/main" id="{2EA73A0C-1AB1-D753-B627-095C3207E2B8}"/>
                  </a:ext>
                </a:extLst>
              </p:cNvPr>
              <p:cNvSpPr txBox="1"/>
              <p:nvPr/>
            </p:nvSpPr>
            <p:spPr>
              <a:xfrm>
                <a:off x="7910719" y="1652683"/>
                <a:ext cx="216024" cy="304246"/>
              </a:xfrm>
              <a:prstGeom prst="rect">
                <a:avLst/>
              </a:prstGeom>
              <a:noFill/>
            </p:spPr>
            <p:txBody>
              <a:bodyPr wrap="square" rtlCol="0">
                <a:spAutoFit/>
              </a:bodyPr>
              <a:lstStyle/>
              <a:p>
                <a:r>
                  <a:rPr lang="en-US" sz="2000" b="1" dirty="0">
                    <a:solidFill>
                      <a:srgbClr val="0099DA"/>
                    </a:solidFill>
                    <a:latin typeface="Arial" panose="020B0604020202020204" pitchFamily="34" charset="0"/>
                    <a:cs typeface="Arial" panose="020B0604020202020204" pitchFamily="34" charset="0"/>
                  </a:rPr>
                  <a:t>3</a:t>
                </a:r>
              </a:p>
            </p:txBody>
          </p:sp>
        </p:grpSp>
      </p:grpSp>
      <p:sp>
        <p:nvSpPr>
          <p:cNvPr id="31" name="Rectangle 1">
            <a:extLst>
              <a:ext uri="{FF2B5EF4-FFF2-40B4-BE49-F238E27FC236}">
                <a16:creationId xmlns:a16="http://schemas.microsoft.com/office/drawing/2014/main" id="{AB0B96C0-19C0-B9E7-E7BE-5A05B8FCD046}"/>
              </a:ext>
            </a:extLst>
          </p:cNvPr>
          <p:cNvSpPr>
            <a:spLocks noChangeArrowheads="1"/>
          </p:cNvSpPr>
          <p:nvPr/>
        </p:nvSpPr>
        <p:spPr bwMode="auto">
          <a:xfrm>
            <a:off x="350606" y="5112459"/>
            <a:ext cx="850115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Kết</a:t>
            </a:r>
            <a:r>
              <a:rPr kumimoji="0" lang="en-US" sz="3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luận</a:t>
            </a:r>
            <a:r>
              <a:rPr kumimoji="0" lang="en-US" sz="32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Em</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cần</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học</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tập</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hành</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động</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giữ</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vệ</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sinh</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đôi</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tay</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của</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các</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bạn</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err="1">
                <a:ln>
                  <a:noFill/>
                </a:ln>
                <a:effectLst/>
                <a:latin typeface="Times New Roman" pitchFamily="18" charset="0"/>
                <a:ea typeface="Times New Roman" pitchFamily="18" charset="0"/>
                <a:cs typeface="Times New Roman" pitchFamily="18" charset="0"/>
              </a:rPr>
              <a:t>tranh</a:t>
            </a:r>
            <a:r>
              <a:rPr lang="en-US" sz="3200">
                <a:latin typeface="Times New Roman" pitchFamily="18" charset="0"/>
                <a:ea typeface="Times New Roman" pitchFamily="18" charset="0"/>
                <a:cs typeface="Times New Roman" pitchFamily="18" charset="0"/>
              </a:rPr>
              <a:t> 2, </a:t>
            </a:r>
            <a:r>
              <a:rPr kumimoji="0" lang="en-US" sz="3200" i="0" u="none" strike="noStrike" cap="none" normalizeH="0" baseline="0">
                <a:ln>
                  <a:noFill/>
                </a:ln>
                <a:effectLst/>
                <a:latin typeface="Times New Roman" pitchFamily="18" charset="0"/>
                <a:ea typeface="Times New Roman" pitchFamily="18" charset="0"/>
                <a:cs typeface="Times New Roman" pitchFamily="18" charset="0"/>
              </a:rPr>
              <a:t>3</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không</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nên</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làm</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theo</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hành</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động</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của</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các</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bạn</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err="1">
                <a:ln>
                  <a:noFill/>
                </a:ln>
                <a:effectLst/>
                <a:latin typeface="Times New Roman" pitchFamily="18" charset="0"/>
                <a:ea typeface="Times New Roman" pitchFamily="18" charset="0"/>
                <a:cs typeface="Times New Roman" pitchFamily="18" charset="0"/>
              </a:rPr>
              <a:t>tranh</a:t>
            </a:r>
            <a:r>
              <a:rPr kumimoji="0" lang="en-US" sz="3200" i="0" u="none" strike="noStrike" cap="none" normalizeH="0" baseline="0">
                <a:ln>
                  <a:noFill/>
                </a:ln>
                <a:effectLst/>
                <a:latin typeface="Times New Roman" pitchFamily="18" charset="0"/>
                <a:ea typeface="Times New Roman" pitchFamily="18" charset="0"/>
                <a:cs typeface="Times New Roman" pitchFamily="18" charset="0"/>
              </a:rPr>
              <a:t> 1.</a:t>
            </a:r>
            <a:endParaRPr kumimoji="0" lang="en-US" sz="3200" i="0" u="none" strike="noStrike" cap="none" normalizeH="0" baseline="0" dirty="0">
              <a:ln>
                <a:noFill/>
              </a:ln>
              <a:effectLst/>
              <a:latin typeface="Times New Roman" pitchFamily="18" charset="0"/>
              <a:cs typeface="Times New Roman" pitchFamily="18" charset="0"/>
            </a:endParaRPr>
          </a:p>
        </p:txBody>
      </p:sp>
      <p:pic>
        <p:nvPicPr>
          <p:cNvPr id="32" name="Picture 31" descr="Icon&#10;&#10;Description automatically generated">
            <a:extLst>
              <a:ext uri="{FF2B5EF4-FFF2-40B4-BE49-F238E27FC236}">
                <a16:creationId xmlns:a16="http://schemas.microsoft.com/office/drawing/2014/main" id="{3E0B3910-ED8C-2E86-451A-7D09022F06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2887" y="3656026"/>
            <a:ext cx="778244" cy="778244"/>
          </a:xfrm>
          <a:prstGeom prst="rect">
            <a:avLst/>
          </a:prstGeom>
        </p:spPr>
      </p:pic>
      <p:pic>
        <p:nvPicPr>
          <p:cNvPr id="33" name="Picture 32" descr="A picture containing vector graphics&#10;&#10;Description automatically generated">
            <a:extLst>
              <a:ext uri="{FF2B5EF4-FFF2-40B4-BE49-F238E27FC236}">
                <a16:creationId xmlns:a16="http://schemas.microsoft.com/office/drawing/2014/main" id="{BF27BB47-FE0F-8892-877B-EC37D67C88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7053" y="3570043"/>
            <a:ext cx="899090" cy="899090"/>
          </a:xfrm>
          <a:prstGeom prst="rect">
            <a:avLst/>
          </a:prstGeom>
        </p:spPr>
      </p:pic>
      <p:pic>
        <p:nvPicPr>
          <p:cNvPr id="34" name="Picture 33" descr="A picture containing vector graphics&#10;&#10;Description automatically generated">
            <a:extLst>
              <a:ext uri="{FF2B5EF4-FFF2-40B4-BE49-F238E27FC236}">
                <a16:creationId xmlns:a16="http://schemas.microsoft.com/office/drawing/2014/main" id="{67B6CF8F-5FF1-4BC0-E44B-20F792368A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2290" y="3516787"/>
            <a:ext cx="899090" cy="899090"/>
          </a:xfrm>
          <a:prstGeom prst="rect">
            <a:avLst/>
          </a:prstGeom>
        </p:spPr>
      </p:pic>
      <p:pic>
        <p:nvPicPr>
          <p:cNvPr id="2" name="Picture 1">
            <a:extLst>
              <a:ext uri="{FF2B5EF4-FFF2-40B4-BE49-F238E27FC236}">
                <a16:creationId xmlns:a16="http://schemas.microsoft.com/office/drawing/2014/main" id="{5035E96F-C1A8-A631-3DE2-0358761DB3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572" y="-31672"/>
            <a:ext cx="2462719" cy="1244600"/>
          </a:xfrm>
          <a:prstGeom prst="rect">
            <a:avLst/>
          </a:prstGeom>
        </p:spPr>
      </p:pic>
    </p:spTree>
    <p:extLst>
      <p:ext uri="{BB962C8B-B14F-4D97-AF65-F5344CB8AC3E}">
        <p14:creationId xmlns:p14="http://schemas.microsoft.com/office/powerpoint/2010/main" val="14148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356</Words>
  <Application>Microsoft Office PowerPoint</Application>
  <PresentationFormat>On-screen Show (4:3)</PresentationFormat>
  <Paragraphs>35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.VnAvant</vt:lpstr>
      <vt:lpstr>Arial</vt:lpstr>
      <vt:lpstr>Calibri</vt:lpstr>
      <vt:lpstr>HP001 TD 4H</vt:lpstr>
      <vt:lpstr>HP-087</vt:lpstr>
      <vt:lpstr>HP-089</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c:creator>
  <cp:lastModifiedBy>MAIHUNG</cp:lastModifiedBy>
  <cp:revision>17</cp:revision>
  <dcterms:created xsi:type="dcterms:W3CDTF">2006-08-16T00:00:00Z</dcterms:created>
  <dcterms:modified xsi:type="dcterms:W3CDTF">2025-04-04T20:23:55Z</dcterms:modified>
</cp:coreProperties>
</file>