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94" r:id="rId3"/>
  </p:sldMasterIdLst>
  <p:notesMasterIdLst>
    <p:notesMasterId r:id="rId16"/>
  </p:notesMasterIdLst>
  <p:sldIdLst>
    <p:sldId id="309" r:id="rId4"/>
    <p:sldId id="290" r:id="rId5"/>
    <p:sldId id="293" r:id="rId6"/>
    <p:sldId id="260" r:id="rId7"/>
    <p:sldId id="261" r:id="rId8"/>
    <p:sldId id="276" r:id="rId9"/>
    <p:sldId id="300" r:id="rId10"/>
    <p:sldId id="265" r:id="rId11"/>
    <p:sldId id="303" r:id="rId12"/>
    <p:sldId id="302" r:id="rId13"/>
    <p:sldId id="305" r:id="rId14"/>
    <p:sldId id="30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AA4C34D-3842-474E-9BD1-43355547CEA2}">
          <p14:sldIdLst>
            <p14:sldId id="309"/>
          </p14:sldIdLst>
        </p14:section>
        <p14:section name="Tên bài" id="{DF78BD81-9ACC-4950-B509-8F1F31006407}">
          <p14:sldIdLst>
            <p14:sldId id="290"/>
          </p14:sldIdLst>
        </p14:section>
        <p14:section name="Mục tiêu bài học" id="{01FC165C-D075-45DB-B908-DAF62FF56E83}">
          <p14:sldIdLst>
            <p14:sldId id="293"/>
          </p14:sldIdLst>
        </p14:section>
        <p14:section name="Khám phá" id="{78C95330-9A69-4228-95D9-88A3BA914507}">
          <p14:sldIdLst>
            <p14:sldId id="260"/>
            <p14:sldId id="261"/>
          </p14:sldIdLst>
        </p14:section>
        <p14:section name="Luyện tập" id="{377B1731-7435-4C4A-A2F9-6238EEAAC27B}">
          <p14:sldIdLst>
            <p14:sldId id="276"/>
            <p14:sldId id="300"/>
          </p14:sldIdLst>
        </p14:section>
        <p14:section name="Vận dụng" id="{B7EEFBA2-9FA0-4045-9E3A-65A7B6AFBCF9}">
          <p14:sldIdLst>
            <p14:sldId id="265"/>
            <p14:sldId id="303"/>
            <p14:sldId id="302"/>
          </p14:sldIdLst>
        </p14:section>
        <p14:section name="Thông điệp" id="{835A563F-5B28-47BC-88F8-7AA496F24A75}">
          <p14:sldIdLst>
            <p14:sldId id="305"/>
          </p14:sldIdLst>
        </p14:section>
        <p14:section name="Mở rộng" id="{797E2A49-DBCB-40CC-B4CE-D0C79A9A5122}">
          <p14:sldIdLst/>
        </p14:section>
        <p14:section name="kết thúc" id="{D2C18917-5378-4813-ACE0-6D1B25B46A93}">
          <p14:sldIdLst>
            <p14:sldId id="3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E2ED"/>
    <a:srgbClr val="E6E6E6"/>
    <a:srgbClr val="FFF1EF"/>
    <a:srgbClr val="FFEEC9"/>
    <a:srgbClr val="9DDAC6"/>
    <a:srgbClr val="FFD371"/>
    <a:srgbClr val="EADEB8"/>
    <a:srgbClr val="FF4848"/>
    <a:srgbClr val="F4E9DF"/>
    <a:srgbClr val="CFB7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C06D4-58E8-4196-88B4-17ED72E3D8A7}" type="datetimeFigureOut">
              <a:rPr lang="vi-VN" smtClean="0"/>
              <a:t>05/04/2025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D9D8F-FAC9-4CEF-9C13-2054ABE200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108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e6de86da95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e6de86da95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e6de86da95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e6de86da95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5627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gaf5f55f87b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0" name="Google Shape;1270;gaf5f55f87b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gafead7cb4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7" name="Google Shape;967;gafead7cb4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afead7cb4c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afead7cb4c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214" indent="0" algn="ctr">
              <a:buNone/>
              <a:defRPr sz="2000"/>
            </a:lvl2pPr>
            <a:lvl3pPr marL="914428" indent="0" algn="ctr">
              <a:buNone/>
              <a:defRPr sz="1799"/>
            </a:lvl3pPr>
            <a:lvl4pPr marL="1371643" indent="0" algn="ctr">
              <a:buNone/>
              <a:defRPr sz="1601"/>
            </a:lvl4pPr>
            <a:lvl5pPr marL="1828857" indent="0" algn="ctr">
              <a:buNone/>
              <a:defRPr sz="1601"/>
            </a:lvl5pPr>
            <a:lvl6pPr marL="2286071" indent="0" algn="ctr">
              <a:buNone/>
              <a:defRPr sz="1601"/>
            </a:lvl6pPr>
            <a:lvl7pPr marL="2743285" indent="0" algn="ctr">
              <a:buNone/>
              <a:defRPr sz="1601"/>
            </a:lvl7pPr>
            <a:lvl8pPr marL="3200498" indent="0" algn="ctr">
              <a:buNone/>
              <a:defRPr sz="1601"/>
            </a:lvl8pPr>
            <a:lvl9pPr marL="3657714" indent="0" algn="ctr">
              <a:buNone/>
              <a:defRPr sz="160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7A85-36E6-412E-9A88-F9F2F20D8589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64617-39F9-4662-B4B0-046261DE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85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7A85-36E6-412E-9A88-F9F2F20D8589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64617-39F9-4662-B4B0-046261DE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38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4" y="365125"/>
            <a:ext cx="2628899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7A85-36E6-412E-9A88-F9F2F20D8589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64617-39F9-4662-B4B0-046261DE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04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3"/>
          <p:cNvSpPr txBox="1">
            <a:spLocks noGrp="1"/>
          </p:cNvSpPr>
          <p:nvPr>
            <p:ph type="title"/>
          </p:nvPr>
        </p:nvSpPr>
        <p:spPr>
          <a:xfrm>
            <a:off x="2459060" y="2352193"/>
            <a:ext cx="3218799" cy="8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734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title" idx="2" hasCustomPrompt="1"/>
          </p:nvPr>
        </p:nvSpPr>
        <p:spPr>
          <a:xfrm>
            <a:off x="1163863" y="2352193"/>
            <a:ext cx="113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8" name="Google Shape;138;p13"/>
          <p:cNvSpPr txBox="1">
            <a:spLocks noGrp="1"/>
          </p:cNvSpPr>
          <p:nvPr>
            <p:ph type="subTitle" idx="1"/>
          </p:nvPr>
        </p:nvSpPr>
        <p:spPr>
          <a:xfrm>
            <a:off x="2459060" y="3332084"/>
            <a:ext cx="3218799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title" idx="3"/>
          </p:nvPr>
        </p:nvSpPr>
        <p:spPr>
          <a:xfrm>
            <a:off x="7637764" y="2352193"/>
            <a:ext cx="3218799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734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title" idx="4" hasCustomPrompt="1"/>
          </p:nvPr>
        </p:nvSpPr>
        <p:spPr>
          <a:xfrm>
            <a:off x="6343364" y="2352193"/>
            <a:ext cx="11340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41" name="Google Shape;141;p13"/>
          <p:cNvSpPr txBox="1">
            <a:spLocks noGrp="1"/>
          </p:cNvSpPr>
          <p:nvPr>
            <p:ph type="subTitle" idx="5"/>
          </p:nvPr>
        </p:nvSpPr>
        <p:spPr>
          <a:xfrm>
            <a:off x="7637764" y="3332084"/>
            <a:ext cx="3218799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title" idx="6"/>
          </p:nvPr>
        </p:nvSpPr>
        <p:spPr>
          <a:xfrm>
            <a:off x="7637764" y="4304229"/>
            <a:ext cx="3218799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734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title" idx="7" hasCustomPrompt="1"/>
          </p:nvPr>
        </p:nvSpPr>
        <p:spPr>
          <a:xfrm>
            <a:off x="6343364" y="4304229"/>
            <a:ext cx="11340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44" name="Google Shape;144;p13"/>
          <p:cNvSpPr txBox="1">
            <a:spLocks noGrp="1"/>
          </p:cNvSpPr>
          <p:nvPr>
            <p:ph type="subTitle" idx="8"/>
          </p:nvPr>
        </p:nvSpPr>
        <p:spPr>
          <a:xfrm>
            <a:off x="7637764" y="5283575"/>
            <a:ext cx="3218799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3"/>
          <p:cNvSpPr txBox="1">
            <a:spLocks noGrp="1"/>
          </p:cNvSpPr>
          <p:nvPr>
            <p:ph type="title" idx="9"/>
          </p:nvPr>
        </p:nvSpPr>
        <p:spPr>
          <a:xfrm>
            <a:off x="2459060" y="4304229"/>
            <a:ext cx="3218799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734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13" hasCustomPrompt="1"/>
          </p:nvPr>
        </p:nvSpPr>
        <p:spPr>
          <a:xfrm>
            <a:off x="1163860" y="4304229"/>
            <a:ext cx="11340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14"/>
          </p:nvPr>
        </p:nvSpPr>
        <p:spPr>
          <a:xfrm>
            <a:off x="2459060" y="5283575"/>
            <a:ext cx="3218799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15"/>
          </p:nvPr>
        </p:nvSpPr>
        <p:spPr>
          <a:xfrm>
            <a:off x="950971" y="656867"/>
            <a:ext cx="10287599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3"/>
          <p:cNvSpPr/>
          <p:nvPr/>
        </p:nvSpPr>
        <p:spPr>
          <a:xfrm flipH="1">
            <a:off x="198087" y="5945286"/>
            <a:ext cx="381643" cy="394569"/>
          </a:xfrm>
          <a:custGeom>
            <a:avLst/>
            <a:gdLst/>
            <a:ahLst/>
            <a:cxnLst/>
            <a:rect l="l" t="t" r="r" b="b"/>
            <a:pathLst>
              <a:path w="6585" h="6808" extrusionOk="0">
                <a:moveTo>
                  <a:pt x="5516" y="1"/>
                </a:moveTo>
                <a:cubicBezTo>
                  <a:pt x="5474" y="1"/>
                  <a:pt x="5429" y="3"/>
                  <a:pt x="5383" y="8"/>
                </a:cubicBezTo>
                <a:cubicBezTo>
                  <a:pt x="4952" y="24"/>
                  <a:pt x="4737" y="532"/>
                  <a:pt x="5029" y="840"/>
                </a:cubicBezTo>
                <a:cubicBezTo>
                  <a:pt x="5630" y="1563"/>
                  <a:pt x="3983" y="1548"/>
                  <a:pt x="3613" y="1640"/>
                </a:cubicBezTo>
                <a:cubicBezTo>
                  <a:pt x="3306" y="1702"/>
                  <a:pt x="3044" y="1902"/>
                  <a:pt x="2936" y="2194"/>
                </a:cubicBezTo>
                <a:cubicBezTo>
                  <a:pt x="2736" y="2610"/>
                  <a:pt x="2828" y="3164"/>
                  <a:pt x="2813" y="3610"/>
                </a:cubicBezTo>
                <a:cubicBezTo>
                  <a:pt x="2788" y="4388"/>
                  <a:pt x="2783" y="5166"/>
                  <a:pt x="2774" y="5936"/>
                </a:cubicBezTo>
                <a:lnTo>
                  <a:pt x="2774" y="5936"/>
                </a:lnTo>
                <a:lnTo>
                  <a:pt x="443" y="5426"/>
                </a:lnTo>
                <a:cubicBezTo>
                  <a:pt x="422" y="5422"/>
                  <a:pt x="403" y="5421"/>
                  <a:pt x="384" y="5421"/>
                </a:cubicBezTo>
                <a:cubicBezTo>
                  <a:pt x="91" y="5421"/>
                  <a:pt x="1" y="5848"/>
                  <a:pt x="304" y="5949"/>
                </a:cubicBezTo>
                <a:lnTo>
                  <a:pt x="320" y="5949"/>
                </a:lnTo>
                <a:lnTo>
                  <a:pt x="3075" y="6796"/>
                </a:lnTo>
                <a:cubicBezTo>
                  <a:pt x="3107" y="6804"/>
                  <a:pt x="3139" y="6808"/>
                  <a:pt x="3171" y="6808"/>
                </a:cubicBezTo>
                <a:cubicBezTo>
                  <a:pt x="3381" y="6808"/>
                  <a:pt x="3565" y="6639"/>
                  <a:pt x="3552" y="6411"/>
                </a:cubicBezTo>
                <a:cubicBezTo>
                  <a:pt x="3613" y="5796"/>
                  <a:pt x="3675" y="5164"/>
                  <a:pt x="3737" y="4549"/>
                </a:cubicBezTo>
                <a:cubicBezTo>
                  <a:pt x="3767" y="4179"/>
                  <a:pt x="3675" y="2933"/>
                  <a:pt x="3921" y="2671"/>
                </a:cubicBezTo>
                <a:cubicBezTo>
                  <a:pt x="3966" y="2626"/>
                  <a:pt x="4140" y="2616"/>
                  <a:pt x="4342" y="2616"/>
                </a:cubicBezTo>
                <a:cubicBezTo>
                  <a:pt x="4514" y="2616"/>
                  <a:pt x="4705" y="2624"/>
                  <a:pt x="4854" y="2624"/>
                </a:cubicBezTo>
                <a:cubicBezTo>
                  <a:pt x="4953" y="2624"/>
                  <a:pt x="5032" y="2620"/>
                  <a:pt x="5076" y="2610"/>
                </a:cubicBezTo>
                <a:cubicBezTo>
                  <a:pt x="5383" y="2548"/>
                  <a:pt x="5676" y="2409"/>
                  <a:pt x="5922" y="2209"/>
                </a:cubicBezTo>
                <a:cubicBezTo>
                  <a:pt x="6573" y="1617"/>
                  <a:pt x="6584" y="1"/>
                  <a:pt x="55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50" name="Google Shape;150;p13"/>
          <p:cNvSpPr/>
          <p:nvPr/>
        </p:nvSpPr>
        <p:spPr>
          <a:xfrm flipH="1">
            <a:off x="7637784" y="6375320"/>
            <a:ext cx="159727" cy="219365"/>
          </a:xfrm>
          <a:custGeom>
            <a:avLst/>
            <a:gdLst/>
            <a:ahLst/>
            <a:cxnLst/>
            <a:rect l="l" t="t" r="r" b="b"/>
            <a:pathLst>
              <a:path w="2756" h="3785" extrusionOk="0">
                <a:moveTo>
                  <a:pt x="516" y="864"/>
                </a:moveTo>
                <a:cubicBezTo>
                  <a:pt x="862" y="1056"/>
                  <a:pt x="1273" y="1122"/>
                  <a:pt x="1666" y="1204"/>
                </a:cubicBezTo>
                <a:lnTo>
                  <a:pt x="1666" y="1204"/>
                </a:lnTo>
                <a:cubicBezTo>
                  <a:pt x="1828" y="1859"/>
                  <a:pt x="1399" y="2506"/>
                  <a:pt x="825" y="2807"/>
                </a:cubicBezTo>
                <a:lnTo>
                  <a:pt x="825" y="2807"/>
                </a:lnTo>
                <a:cubicBezTo>
                  <a:pt x="769" y="2152"/>
                  <a:pt x="666" y="1501"/>
                  <a:pt x="516" y="864"/>
                </a:cubicBezTo>
                <a:close/>
                <a:moveTo>
                  <a:pt x="893" y="0"/>
                </a:moveTo>
                <a:cubicBezTo>
                  <a:pt x="803" y="0"/>
                  <a:pt x="720" y="4"/>
                  <a:pt x="647" y="13"/>
                </a:cubicBezTo>
                <a:cubicBezTo>
                  <a:pt x="509" y="28"/>
                  <a:pt x="397" y="94"/>
                  <a:pt x="322" y="184"/>
                </a:cubicBezTo>
                <a:lnTo>
                  <a:pt x="322" y="184"/>
                </a:lnTo>
                <a:cubicBezTo>
                  <a:pt x="290" y="149"/>
                  <a:pt x="243" y="132"/>
                  <a:pt x="195" y="132"/>
                </a:cubicBezTo>
                <a:cubicBezTo>
                  <a:pt x="109" y="132"/>
                  <a:pt x="23" y="188"/>
                  <a:pt x="31" y="290"/>
                </a:cubicBezTo>
                <a:cubicBezTo>
                  <a:pt x="154" y="1306"/>
                  <a:pt x="154" y="2352"/>
                  <a:pt x="31" y="3368"/>
                </a:cubicBezTo>
                <a:cubicBezTo>
                  <a:pt x="0" y="3599"/>
                  <a:pt x="247" y="3784"/>
                  <a:pt x="447" y="3784"/>
                </a:cubicBezTo>
                <a:cubicBezTo>
                  <a:pt x="467" y="3784"/>
                  <a:pt x="487" y="3785"/>
                  <a:pt x="507" y="3785"/>
                </a:cubicBezTo>
                <a:cubicBezTo>
                  <a:pt x="1527" y="3785"/>
                  <a:pt x="2360" y="3026"/>
                  <a:pt x="2617" y="2060"/>
                </a:cubicBezTo>
                <a:cubicBezTo>
                  <a:pt x="2755" y="1583"/>
                  <a:pt x="2725" y="1090"/>
                  <a:pt x="2540" y="644"/>
                </a:cubicBezTo>
                <a:cubicBezTo>
                  <a:pt x="2314" y="178"/>
                  <a:pt x="1467" y="0"/>
                  <a:pt x="8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51" name="Google Shape;151;p13"/>
          <p:cNvSpPr/>
          <p:nvPr/>
        </p:nvSpPr>
        <p:spPr>
          <a:xfrm rot="2403093" flipH="1">
            <a:off x="403716" y="572859"/>
            <a:ext cx="211424" cy="416413"/>
          </a:xfrm>
          <a:custGeom>
            <a:avLst/>
            <a:gdLst/>
            <a:ahLst/>
            <a:cxnLst/>
            <a:rect l="l" t="t" r="r" b="b"/>
            <a:pathLst>
              <a:path w="3648" h="7185" extrusionOk="0">
                <a:moveTo>
                  <a:pt x="3115" y="1"/>
                </a:moveTo>
                <a:cubicBezTo>
                  <a:pt x="2858" y="1"/>
                  <a:pt x="2586" y="170"/>
                  <a:pt x="2555" y="503"/>
                </a:cubicBezTo>
                <a:cubicBezTo>
                  <a:pt x="2478" y="1180"/>
                  <a:pt x="2740" y="2765"/>
                  <a:pt x="2109" y="3150"/>
                </a:cubicBezTo>
                <a:cubicBezTo>
                  <a:pt x="1724" y="3381"/>
                  <a:pt x="1293" y="3304"/>
                  <a:pt x="908" y="3674"/>
                </a:cubicBezTo>
                <a:cubicBezTo>
                  <a:pt x="0" y="4582"/>
                  <a:pt x="308" y="5936"/>
                  <a:pt x="631" y="7029"/>
                </a:cubicBezTo>
                <a:cubicBezTo>
                  <a:pt x="661" y="7138"/>
                  <a:pt x="744" y="7185"/>
                  <a:pt x="829" y="7185"/>
                </a:cubicBezTo>
                <a:cubicBezTo>
                  <a:pt x="959" y="7185"/>
                  <a:pt x="1093" y="7074"/>
                  <a:pt x="1047" y="6906"/>
                </a:cubicBezTo>
                <a:cubicBezTo>
                  <a:pt x="754" y="5490"/>
                  <a:pt x="693" y="4535"/>
                  <a:pt x="2340" y="3966"/>
                </a:cubicBezTo>
                <a:cubicBezTo>
                  <a:pt x="2663" y="3858"/>
                  <a:pt x="2801" y="3951"/>
                  <a:pt x="3047" y="3674"/>
                </a:cubicBezTo>
                <a:cubicBezTo>
                  <a:pt x="3648" y="3012"/>
                  <a:pt x="3540" y="1288"/>
                  <a:pt x="3586" y="503"/>
                </a:cubicBezTo>
                <a:cubicBezTo>
                  <a:pt x="3609" y="166"/>
                  <a:pt x="3370" y="1"/>
                  <a:pt x="31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52" name="Google Shape;152;p13"/>
          <p:cNvSpPr/>
          <p:nvPr/>
        </p:nvSpPr>
        <p:spPr>
          <a:xfrm flipH="1">
            <a:off x="7297131" y="201427"/>
            <a:ext cx="180245" cy="278540"/>
          </a:xfrm>
          <a:custGeom>
            <a:avLst/>
            <a:gdLst/>
            <a:ahLst/>
            <a:cxnLst/>
            <a:rect l="l" t="t" r="r" b="b"/>
            <a:pathLst>
              <a:path w="3110" h="4806" extrusionOk="0">
                <a:moveTo>
                  <a:pt x="924" y="981"/>
                </a:moveTo>
                <a:cubicBezTo>
                  <a:pt x="1174" y="1390"/>
                  <a:pt x="1487" y="1769"/>
                  <a:pt x="1755" y="2166"/>
                </a:cubicBezTo>
                <a:cubicBezTo>
                  <a:pt x="2002" y="2520"/>
                  <a:pt x="2448" y="3012"/>
                  <a:pt x="2109" y="3505"/>
                </a:cubicBezTo>
                <a:cubicBezTo>
                  <a:pt x="1971" y="3705"/>
                  <a:pt x="1632" y="3813"/>
                  <a:pt x="1432" y="3890"/>
                </a:cubicBezTo>
                <a:cubicBezTo>
                  <a:pt x="1318" y="3933"/>
                  <a:pt x="1228" y="3953"/>
                  <a:pt x="1157" y="3953"/>
                </a:cubicBezTo>
                <a:cubicBezTo>
                  <a:pt x="776" y="3953"/>
                  <a:pt x="942" y="3392"/>
                  <a:pt x="955" y="2951"/>
                </a:cubicBezTo>
                <a:cubicBezTo>
                  <a:pt x="970" y="2294"/>
                  <a:pt x="927" y="1638"/>
                  <a:pt x="924" y="981"/>
                </a:cubicBezTo>
                <a:close/>
                <a:moveTo>
                  <a:pt x="1048" y="0"/>
                </a:moveTo>
                <a:cubicBezTo>
                  <a:pt x="797" y="0"/>
                  <a:pt x="583" y="295"/>
                  <a:pt x="709" y="581"/>
                </a:cubicBezTo>
                <a:cubicBezTo>
                  <a:pt x="743" y="654"/>
                  <a:pt x="779" y="727"/>
                  <a:pt x="819" y="799"/>
                </a:cubicBezTo>
                <a:lnTo>
                  <a:pt x="819" y="799"/>
                </a:lnTo>
                <a:cubicBezTo>
                  <a:pt x="803" y="794"/>
                  <a:pt x="787" y="792"/>
                  <a:pt x="772" y="792"/>
                </a:cubicBezTo>
                <a:cubicBezTo>
                  <a:pt x="715" y="792"/>
                  <a:pt x="661" y="821"/>
                  <a:pt x="647" y="888"/>
                </a:cubicBezTo>
                <a:lnTo>
                  <a:pt x="647" y="873"/>
                </a:lnTo>
                <a:cubicBezTo>
                  <a:pt x="509" y="1535"/>
                  <a:pt x="339" y="2197"/>
                  <a:pt x="232" y="2843"/>
                </a:cubicBezTo>
                <a:cubicBezTo>
                  <a:pt x="155" y="3274"/>
                  <a:pt x="1" y="3874"/>
                  <a:pt x="139" y="4290"/>
                </a:cubicBezTo>
                <a:cubicBezTo>
                  <a:pt x="272" y="4681"/>
                  <a:pt x="568" y="4805"/>
                  <a:pt x="899" y="4805"/>
                </a:cubicBezTo>
                <a:cubicBezTo>
                  <a:pt x="1220" y="4805"/>
                  <a:pt x="1575" y="4688"/>
                  <a:pt x="1848" y="4582"/>
                </a:cubicBezTo>
                <a:cubicBezTo>
                  <a:pt x="2509" y="4321"/>
                  <a:pt x="3110" y="3828"/>
                  <a:pt x="3079" y="3043"/>
                </a:cubicBezTo>
                <a:cubicBezTo>
                  <a:pt x="3048" y="2504"/>
                  <a:pt x="2694" y="2043"/>
                  <a:pt x="2402" y="1612"/>
                </a:cubicBezTo>
                <a:cubicBezTo>
                  <a:pt x="2063" y="1104"/>
                  <a:pt x="1740" y="550"/>
                  <a:pt x="1309" y="119"/>
                </a:cubicBezTo>
                <a:cubicBezTo>
                  <a:pt x="1226" y="36"/>
                  <a:pt x="1135" y="0"/>
                  <a:pt x="1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53" name="Google Shape;153;p13"/>
          <p:cNvSpPr/>
          <p:nvPr/>
        </p:nvSpPr>
        <p:spPr>
          <a:xfrm flipH="1">
            <a:off x="1049690" y="6483988"/>
            <a:ext cx="141877" cy="110697"/>
          </a:xfrm>
          <a:custGeom>
            <a:avLst/>
            <a:gdLst/>
            <a:ahLst/>
            <a:cxnLst/>
            <a:rect l="l" t="t" r="r" b="b"/>
            <a:pathLst>
              <a:path w="2448" h="1910" extrusionOk="0">
                <a:moveTo>
                  <a:pt x="1232" y="1"/>
                </a:moveTo>
                <a:cubicBezTo>
                  <a:pt x="1" y="1"/>
                  <a:pt x="1" y="1909"/>
                  <a:pt x="1232" y="1909"/>
                </a:cubicBezTo>
                <a:cubicBezTo>
                  <a:pt x="2448" y="1909"/>
                  <a:pt x="2448" y="1"/>
                  <a:pt x="12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54" name="Google Shape;154;p13"/>
          <p:cNvSpPr/>
          <p:nvPr/>
        </p:nvSpPr>
        <p:spPr>
          <a:xfrm flipH="1">
            <a:off x="315704" y="4054576"/>
            <a:ext cx="146398" cy="113363"/>
          </a:xfrm>
          <a:custGeom>
            <a:avLst/>
            <a:gdLst/>
            <a:ahLst/>
            <a:cxnLst/>
            <a:rect l="l" t="t" r="r" b="b"/>
            <a:pathLst>
              <a:path w="2526" h="1956" extrusionOk="0">
                <a:moveTo>
                  <a:pt x="1263" y="1"/>
                </a:moveTo>
                <a:cubicBezTo>
                  <a:pt x="1" y="1"/>
                  <a:pt x="1" y="1955"/>
                  <a:pt x="1263" y="1955"/>
                </a:cubicBezTo>
                <a:cubicBezTo>
                  <a:pt x="2525" y="1955"/>
                  <a:pt x="2525" y="1"/>
                  <a:pt x="12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55" name="Google Shape;155;p13"/>
          <p:cNvSpPr/>
          <p:nvPr/>
        </p:nvSpPr>
        <p:spPr>
          <a:xfrm rot="-4994949">
            <a:off x="33654" y="4331222"/>
            <a:ext cx="2173972" cy="2613181"/>
          </a:xfrm>
          <a:custGeom>
            <a:avLst/>
            <a:gdLst/>
            <a:ahLst/>
            <a:cxnLst/>
            <a:rect l="l" t="t" r="r" b="b"/>
            <a:pathLst>
              <a:path w="59202" h="71169" extrusionOk="0">
                <a:moveTo>
                  <a:pt x="59202" y="0"/>
                </a:moveTo>
                <a:cubicBezTo>
                  <a:pt x="58502" y="1400"/>
                  <a:pt x="57000" y="5344"/>
                  <a:pt x="55004" y="8398"/>
                </a:cubicBezTo>
                <a:cubicBezTo>
                  <a:pt x="53008" y="11453"/>
                  <a:pt x="50062" y="15633"/>
                  <a:pt x="47228" y="18327"/>
                </a:cubicBezTo>
                <a:cubicBezTo>
                  <a:pt x="44394" y="21021"/>
                  <a:pt x="41846" y="22719"/>
                  <a:pt x="37998" y="24563"/>
                </a:cubicBezTo>
                <a:cubicBezTo>
                  <a:pt x="34151" y="26407"/>
                  <a:pt x="27542" y="27526"/>
                  <a:pt x="24143" y="29392"/>
                </a:cubicBezTo>
                <a:cubicBezTo>
                  <a:pt x="20744" y="31258"/>
                  <a:pt x="19460" y="32609"/>
                  <a:pt x="17605" y="35758"/>
                </a:cubicBezTo>
                <a:cubicBezTo>
                  <a:pt x="15751" y="38907"/>
                  <a:pt x="14683" y="43635"/>
                  <a:pt x="13016" y="48286"/>
                </a:cubicBezTo>
                <a:cubicBezTo>
                  <a:pt x="11349" y="52937"/>
                  <a:pt x="9773" y="59852"/>
                  <a:pt x="7604" y="63666"/>
                </a:cubicBezTo>
                <a:cubicBezTo>
                  <a:pt x="5435" y="67480"/>
                  <a:pt x="1267" y="69919"/>
                  <a:pt x="0" y="71169"/>
                </a:cubicBezTo>
              </a:path>
            </a:pathLst>
          </a:cu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 rot="7439330">
            <a:off x="9822662" y="5507763"/>
            <a:ext cx="2831941" cy="1892192"/>
          </a:xfrm>
          <a:custGeom>
            <a:avLst/>
            <a:gdLst/>
            <a:ahLst/>
            <a:cxnLst/>
            <a:rect l="l" t="t" r="r" b="b"/>
            <a:pathLst>
              <a:path w="84963" h="56769" extrusionOk="0">
                <a:moveTo>
                  <a:pt x="0" y="0"/>
                </a:moveTo>
                <a:cubicBezTo>
                  <a:pt x="889" y="3366"/>
                  <a:pt x="2604" y="14605"/>
                  <a:pt x="5334" y="20193"/>
                </a:cubicBezTo>
                <a:cubicBezTo>
                  <a:pt x="8065" y="25781"/>
                  <a:pt x="11113" y="30226"/>
                  <a:pt x="16383" y="33528"/>
                </a:cubicBezTo>
                <a:cubicBezTo>
                  <a:pt x="21654" y="36830"/>
                  <a:pt x="29591" y="37719"/>
                  <a:pt x="36957" y="40005"/>
                </a:cubicBezTo>
                <a:cubicBezTo>
                  <a:pt x="44323" y="42291"/>
                  <a:pt x="52578" y="44450"/>
                  <a:pt x="60579" y="47244"/>
                </a:cubicBezTo>
                <a:cubicBezTo>
                  <a:pt x="68580" y="50038"/>
                  <a:pt x="80899" y="55182"/>
                  <a:pt x="84963" y="56769"/>
                </a:cubicBezTo>
              </a:path>
            </a:pathLst>
          </a:cu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57" name="Google Shape;157;p13"/>
          <p:cNvGrpSpPr/>
          <p:nvPr/>
        </p:nvGrpSpPr>
        <p:grpSpPr>
          <a:xfrm>
            <a:off x="11616652" y="5982088"/>
            <a:ext cx="342533" cy="320933"/>
            <a:chOff x="1257688" y="1484250"/>
            <a:chExt cx="256900" cy="240700"/>
          </a:xfrm>
        </p:grpSpPr>
        <p:sp>
          <p:nvSpPr>
            <p:cNvPr id="158" name="Google Shape;158;p13"/>
            <p:cNvSpPr/>
            <p:nvPr/>
          </p:nvSpPr>
          <p:spPr>
            <a:xfrm>
              <a:off x="1340313" y="1484250"/>
              <a:ext cx="100375" cy="240700"/>
            </a:xfrm>
            <a:custGeom>
              <a:avLst/>
              <a:gdLst/>
              <a:ahLst/>
              <a:cxnLst/>
              <a:rect l="l" t="t" r="r" b="b"/>
              <a:pathLst>
                <a:path w="4015" h="9628" extrusionOk="0">
                  <a:moveTo>
                    <a:pt x="991" y="0"/>
                  </a:moveTo>
                  <a:cubicBezTo>
                    <a:pt x="505" y="0"/>
                    <a:pt x="1" y="340"/>
                    <a:pt x="60" y="886"/>
                  </a:cubicBezTo>
                  <a:cubicBezTo>
                    <a:pt x="265" y="2597"/>
                    <a:pt x="402" y="4335"/>
                    <a:pt x="511" y="6045"/>
                  </a:cubicBezTo>
                  <a:cubicBezTo>
                    <a:pt x="607" y="7564"/>
                    <a:pt x="429" y="8646"/>
                    <a:pt x="1852" y="9535"/>
                  </a:cubicBezTo>
                  <a:cubicBezTo>
                    <a:pt x="1955" y="9597"/>
                    <a:pt x="2071" y="9627"/>
                    <a:pt x="2188" y="9627"/>
                  </a:cubicBezTo>
                  <a:cubicBezTo>
                    <a:pt x="2304" y="9627"/>
                    <a:pt x="2420" y="9597"/>
                    <a:pt x="2523" y="9535"/>
                  </a:cubicBezTo>
                  <a:cubicBezTo>
                    <a:pt x="4015" y="8522"/>
                    <a:pt x="3714" y="7250"/>
                    <a:pt x="3467" y="5649"/>
                  </a:cubicBezTo>
                  <a:cubicBezTo>
                    <a:pt x="3166" y="3760"/>
                    <a:pt x="2578" y="2132"/>
                    <a:pt x="1743" y="435"/>
                  </a:cubicBezTo>
                  <a:cubicBezTo>
                    <a:pt x="1595" y="134"/>
                    <a:pt x="1297" y="0"/>
                    <a:pt x="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/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1257688" y="1571275"/>
              <a:ext cx="256900" cy="60400"/>
            </a:xfrm>
            <a:custGeom>
              <a:avLst/>
              <a:gdLst/>
              <a:ahLst/>
              <a:cxnLst/>
              <a:rect l="l" t="t" r="r" b="b"/>
              <a:pathLst>
                <a:path w="10276" h="2416" extrusionOk="0">
                  <a:moveTo>
                    <a:pt x="8456" y="1"/>
                  </a:moveTo>
                  <a:cubicBezTo>
                    <a:pt x="7385" y="1"/>
                    <a:pt x="6295" y="253"/>
                    <a:pt x="5240" y="389"/>
                  </a:cubicBezTo>
                  <a:cubicBezTo>
                    <a:pt x="3693" y="594"/>
                    <a:pt x="2188" y="909"/>
                    <a:pt x="669" y="1196"/>
                  </a:cubicBezTo>
                  <a:cubicBezTo>
                    <a:pt x="0" y="1316"/>
                    <a:pt x="129" y="2416"/>
                    <a:pt x="798" y="2416"/>
                  </a:cubicBezTo>
                  <a:cubicBezTo>
                    <a:pt x="814" y="2416"/>
                    <a:pt x="830" y="2415"/>
                    <a:pt x="847" y="2414"/>
                  </a:cubicBezTo>
                  <a:cubicBezTo>
                    <a:pt x="2544" y="2304"/>
                    <a:pt x="4227" y="2181"/>
                    <a:pt x="5910" y="1962"/>
                  </a:cubicBezTo>
                  <a:cubicBezTo>
                    <a:pt x="7279" y="1798"/>
                    <a:pt x="8688" y="1784"/>
                    <a:pt x="9892" y="1100"/>
                  </a:cubicBezTo>
                  <a:cubicBezTo>
                    <a:pt x="10275" y="868"/>
                    <a:pt x="10207" y="279"/>
                    <a:pt x="9769" y="156"/>
                  </a:cubicBezTo>
                  <a:cubicBezTo>
                    <a:pt x="9337" y="44"/>
                    <a:pt x="8898" y="1"/>
                    <a:pt x="84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/>
            </a:p>
          </p:txBody>
        </p:sp>
      </p:grpSp>
      <p:sp>
        <p:nvSpPr>
          <p:cNvPr id="160" name="Google Shape;160;p13"/>
          <p:cNvSpPr/>
          <p:nvPr/>
        </p:nvSpPr>
        <p:spPr>
          <a:xfrm flipH="1">
            <a:off x="11880752" y="2608625"/>
            <a:ext cx="146398" cy="113363"/>
          </a:xfrm>
          <a:custGeom>
            <a:avLst/>
            <a:gdLst/>
            <a:ahLst/>
            <a:cxnLst/>
            <a:rect l="l" t="t" r="r" b="b"/>
            <a:pathLst>
              <a:path w="2526" h="1956" extrusionOk="0">
                <a:moveTo>
                  <a:pt x="1263" y="1"/>
                </a:moveTo>
                <a:cubicBezTo>
                  <a:pt x="1" y="1"/>
                  <a:pt x="1" y="1955"/>
                  <a:pt x="1263" y="1955"/>
                </a:cubicBezTo>
                <a:cubicBezTo>
                  <a:pt x="2525" y="1955"/>
                  <a:pt x="2525" y="1"/>
                  <a:pt x="12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grpSp>
        <p:nvGrpSpPr>
          <p:cNvPr id="161" name="Google Shape;161;p13"/>
          <p:cNvGrpSpPr/>
          <p:nvPr/>
        </p:nvGrpSpPr>
        <p:grpSpPr>
          <a:xfrm rot="2898705">
            <a:off x="11425005" y="3166280"/>
            <a:ext cx="566356" cy="515850"/>
            <a:chOff x="2349112" y="2407052"/>
            <a:chExt cx="424753" cy="386875"/>
          </a:xfrm>
        </p:grpSpPr>
        <p:sp>
          <p:nvSpPr>
            <p:cNvPr id="162" name="Google Shape;162;p13"/>
            <p:cNvSpPr/>
            <p:nvPr/>
          </p:nvSpPr>
          <p:spPr>
            <a:xfrm flipH="1">
              <a:off x="2349112" y="2421589"/>
              <a:ext cx="424753" cy="357688"/>
            </a:xfrm>
            <a:custGeom>
              <a:avLst/>
              <a:gdLst/>
              <a:ahLst/>
              <a:cxnLst/>
              <a:rect l="l" t="t" r="r" b="b"/>
              <a:pathLst>
                <a:path w="14845" h="12500" extrusionOk="0">
                  <a:moveTo>
                    <a:pt x="3802" y="1"/>
                  </a:moveTo>
                  <a:cubicBezTo>
                    <a:pt x="2845" y="1"/>
                    <a:pt x="1990" y="698"/>
                    <a:pt x="1168" y="1825"/>
                  </a:cubicBezTo>
                  <a:cubicBezTo>
                    <a:pt x="0" y="3426"/>
                    <a:pt x="1335" y="5728"/>
                    <a:pt x="2235" y="7996"/>
                  </a:cubicBezTo>
                  <a:cubicBezTo>
                    <a:pt x="3169" y="10265"/>
                    <a:pt x="5838" y="12500"/>
                    <a:pt x="5838" y="12500"/>
                  </a:cubicBezTo>
                  <a:cubicBezTo>
                    <a:pt x="5838" y="12500"/>
                    <a:pt x="11175" y="10431"/>
                    <a:pt x="13010" y="7996"/>
                  </a:cubicBezTo>
                  <a:cubicBezTo>
                    <a:pt x="14844" y="5561"/>
                    <a:pt x="14344" y="3226"/>
                    <a:pt x="12276" y="1992"/>
                  </a:cubicBezTo>
                  <a:cubicBezTo>
                    <a:pt x="11745" y="1676"/>
                    <a:pt x="11158" y="1521"/>
                    <a:pt x="10577" y="1521"/>
                  </a:cubicBezTo>
                  <a:cubicBezTo>
                    <a:pt x="9808" y="1521"/>
                    <a:pt x="9048" y="1793"/>
                    <a:pt x="8440" y="2326"/>
                  </a:cubicBezTo>
                  <a:lnTo>
                    <a:pt x="7839" y="2326"/>
                  </a:lnTo>
                  <a:cubicBezTo>
                    <a:pt x="6972" y="1625"/>
                    <a:pt x="6038" y="991"/>
                    <a:pt x="5071" y="391"/>
                  </a:cubicBezTo>
                  <a:cubicBezTo>
                    <a:pt x="4626" y="124"/>
                    <a:pt x="4205" y="1"/>
                    <a:pt x="38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/>
            </a:p>
          </p:txBody>
        </p:sp>
        <p:sp>
          <p:nvSpPr>
            <p:cNvPr id="163" name="Google Shape;163;p13"/>
            <p:cNvSpPr/>
            <p:nvPr/>
          </p:nvSpPr>
          <p:spPr>
            <a:xfrm flipH="1">
              <a:off x="2647856" y="2472667"/>
              <a:ext cx="55394" cy="152346"/>
            </a:xfrm>
            <a:custGeom>
              <a:avLst/>
              <a:gdLst/>
              <a:ahLst/>
              <a:cxnLst/>
              <a:rect l="l" t="t" r="r" b="b"/>
              <a:pathLst>
                <a:path w="1936" h="5324" extrusionOk="0">
                  <a:moveTo>
                    <a:pt x="1446" y="1"/>
                  </a:moveTo>
                  <a:cubicBezTo>
                    <a:pt x="1420" y="1"/>
                    <a:pt x="1394" y="3"/>
                    <a:pt x="1368" y="7"/>
                  </a:cubicBezTo>
                  <a:lnTo>
                    <a:pt x="1368" y="40"/>
                  </a:lnTo>
                  <a:cubicBezTo>
                    <a:pt x="935" y="207"/>
                    <a:pt x="568" y="507"/>
                    <a:pt x="334" y="874"/>
                  </a:cubicBezTo>
                  <a:cubicBezTo>
                    <a:pt x="101" y="1308"/>
                    <a:pt x="1" y="1775"/>
                    <a:pt x="1" y="2242"/>
                  </a:cubicBezTo>
                  <a:cubicBezTo>
                    <a:pt x="1" y="2776"/>
                    <a:pt x="101" y="3309"/>
                    <a:pt x="301" y="3810"/>
                  </a:cubicBezTo>
                  <a:cubicBezTo>
                    <a:pt x="501" y="4310"/>
                    <a:pt x="768" y="5044"/>
                    <a:pt x="1302" y="5277"/>
                  </a:cubicBezTo>
                  <a:cubicBezTo>
                    <a:pt x="1364" y="5309"/>
                    <a:pt x="1431" y="5323"/>
                    <a:pt x="1495" y="5323"/>
                  </a:cubicBezTo>
                  <a:cubicBezTo>
                    <a:pt x="1707" y="5323"/>
                    <a:pt x="1902" y="5166"/>
                    <a:pt x="1902" y="4910"/>
                  </a:cubicBezTo>
                  <a:cubicBezTo>
                    <a:pt x="1902" y="4477"/>
                    <a:pt x="1635" y="4043"/>
                    <a:pt x="1535" y="3643"/>
                  </a:cubicBezTo>
                  <a:cubicBezTo>
                    <a:pt x="1402" y="3243"/>
                    <a:pt x="1302" y="2876"/>
                    <a:pt x="1268" y="2475"/>
                  </a:cubicBezTo>
                  <a:cubicBezTo>
                    <a:pt x="1202" y="1942"/>
                    <a:pt x="1202" y="1108"/>
                    <a:pt x="1669" y="741"/>
                  </a:cubicBezTo>
                  <a:cubicBezTo>
                    <a:pt x="1869" y="641"/>
                    <a:pt x="1936" y="441"/>
                    <a:pt x="1835" y="240"/>
                  </a:cubicBezTo>
                  <a:cubicBezTo>
                    <a:pt x="1777" y="95"/>
                    <a:pt x="1618" y="1"/>
                    <a:pt x="14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/>
            </a:p>
          </p:txBody>
        </p:sp>
        <p:sp>
          <p:nvSpPr>
            <p:cNvPr id="164" name="Google Shape;164;p13"/>
            <p:cNvSpPr/>
            <p:nvPr/>
          </p:nvSpPr>
          <p:spPr>
            <a:xfrm flipH="1">
              <a:off x="2397782" y="2532129"/>
              <a:ext cx="164779" cy="181276"/>
            </a:xfrm>
            <a:custGeom>
              <a:avLst/>
              <a:gdLst/>
              <a:ahLst/>
              <a:cxnLst/>
              <a:rect l="l" t="t" r="r" b="b"/>
              <a:pathLst>
                <a:path w="5759" h="6335" extrusionOk="0">
                  <a:moveTo>
                    <a:pt x="288" y="4967"/>
                  </a:moveTo>
                  <a:lnTo>
                    <a:pt x="259" y="5015"/>
                  </a:lnTo>
                  <a:lnTo>
                    <a:pt x="259" y="5015"/>
                  </a:lnTo>
                  <a:cubicBezTo>
                    <a:pt x="267" y="5003"/>
                    <a:pt x="275" y="4990"/>
                    <a:pt x="284" y="4978"/>
                  </a:cubicBezTo>
                  <a:lnTo>
                    <a:pt x="284" y="4978"/>
                  </a:lnTo>
                  <a:lnTo>
                    <a:pt x="288" y="4967"/>
                  </a:lnTo>
                  <a:close/>
                  <a:moveTo>
                    <a:pt x="4227" y="0"/>
                  </a:moveTo>
                  <a:cubicBezTo>
                    <a:pt x="3669" y="0"/>
                    <a:pt x="3127" y="490"/>
                    <a:pt x="3323" y="1165"/>
                  </a:cubicBezTo>
                  <a:lnTo>
                    <a:pt x="3290" y="1165"/>
                  </a:lnTo>
                  <a:cubicBezTo>
                    <a:pt x="3290" y="1191"/>
                    <a:pt x="3354" y="1411"/>
                    <a:pt x="3380" y="1411"/>
                  </a:cubicBezTo>
                  <a:cubicBezTo>
                    <a:pt x="3386" y="1411"/>
                    <a:pt x="3390" y="1398"/>
                    <a:pt x="3390" y="1365"/>
                  </a:cubicBezTo>
                  <a:cubicBezTo>
                    <a:pt x="3390" y="1398"/>
                    <a:pt x="3390" y="1465"/>
                    <a:pt x="3390" y="1532"/>
                  </a:cubicBezTo>
                  <a:cubicBezTo>
                    <a:pt x="3361" y="1616"/>
                    <a:pt x="3333" y="1701"/>
                    <a:pt x="3305" y="1766"/>
                  </a:cubicBezTo>
                  <a:lnTo>
                    <a:pt x="3305" y="1766"/>
                  </a:lnTo>
                  <a:cubicBezTo>
                    <a:pt x="3307" y="1759"/>
                    <a:pt x="3308" y="1755"/>
                    <a:pt x="3308" y="1755"/>
                  </a:cubicBezTo>
                  <a:lnTo>
                    <a:pt x="3308" y="1755"/>
                  </a:lnTo>
                  <a:cubicBezTo>
                    <a:pt x="3307" y="1755"/>
                    <a:pt x="3302" y="1768"/>
                    <a:pt x="3290" y="1798"/>
                  </a:cubicBezTo>
                  <a:cubicBezTo>
                    <a:pt x="3295" y="1788"/>
                    <a:pt x="3300" y="1777"/>
                    <a:pt x="3305" y="1766"/>
                  </a:cubicBezTo>
                  <a:lnTo>
                    <a:pt x="3305" y="1766"/>
                  </a:lnTo>
                  <a:cubicBezTo>
                    <a:pt x="3289" y="1813"/>
                    <a:pt x="3213" y="2008"/>
                    <a:pt x="3190" y="2032"/>
                  </a:cubicBezTo>
                  <a:cubicBezTo>
                    <a:pt x="2956" y="2399"/>
                    <a:pt x="2689" y="2766"/>
                    <a:pt x="2356" y="3033"/>
                  </a:cubicBezTo>
                  <a:cubicBezTo>
                    <a:pt x="1989" y="3400"/>
                    <a:pt x="1588" y="3700"/>
                    <a:pt x="1222" y="4033"/>
                  </a:cubicBezTo>
                  <a:cubicBezTo>
                    <a:pt x="858" y="4293"/>
                    <a:pt x="535" y="4613"/>
                    <a:pt x="284" y="4978"/>
                  </a:cubicBezTo>
                  <a:lnTo>
                    <a:pt x="284" y="4978"/>
                  </a:lnTo>
                  <a:lnTo>
                    <a:pt x="254" y="5067"/>
                  </a:lnTo>
                  <a:cubicBezTo>
                    <a:pt x="230" y="5088"/>
                    <a:pt x="209" y="5109"/>
                    <a:pt x="189" y="5131"/>
                  </a:cubicBezTo>
                  <a:lnTo>
                    <a:pt x="189" y="5131"/>
                  </a:lnTo>
                  <a:lnTo>
                    <a:pt x="259" y="5015"/>
                  </a:lnTo>
                  <a:lnTo>
                    <a:pt x="259" y="5015"/>
                  </a:lnTo>
                  <a:cubicBezTo>
                    <a:pt x="229" y="5060"/>
                    <a:pt x="200" y="5105"/>
                    <a:pt x="172" y="5151"/>
                  </a:cubicBezTo>
                  <a:lnTo>
                    <a:pt x="172" y="5151"/>
                  </a:lnTo>
                  <a:cubicBezTo>
                    <a:pt x="14" y="5346"/>
                    <a:pt x="0" y="5603"/>
                    <a:pt x="87" y="5835"/>
                  </a:cubicBezTo>
                  <a:cubicBezTo>
                    <a:pt x="187" y="6101"/>
                    <a:pt x="454" y="6302"/>
                    <a:pt x="721" y="6302"/>
                  </a:cubicBezTo>
                  <a:lnTo>
                    <a:pt x="688" y="6302"/>
                  </a:lnTo>
                  <a:lnTo>
                    <a:pt x="921" y="6335"/>
                  </a:lnTo>
                  <a:cubicBezTo>
                    <a:pt x="1055" y="6335"/>
                    <a:pt x="1155" y="6302"/>
                    <a:pt x="1288" y="6268"/>
                  </a:cubicBezTo>
                  <a:cubicBezTo>
                    <a:pt x="1455" y="6202"/>
                    <a:pt x="1622" y="6135"/>
                    <a:pt x="1789" y="6068"/>
                  </a:cubicBezTo>
                  <a:cubicBezTo>
                    <a:pt x="2089" y="5935"/>
                    <a:pt x="2356" y="5801"/>
                    <a:pt x="2623" y="5601"/>
                  </a:cubicBezTo>
                  <a:cubicBezTo>
                    <a:pt x="3156" y="5201"/>
                    <a:pt x="3657" y="4767"/>
                    <a:pt x="4090" y="4267"/>
                  </a:cubicBezTo>
                  <a:cubicBezTo>
                    <a:pt x="5024" y="3199"/>
                    <a:pt x="5758" y="1832"/>
                    <a:pt x="5024" y="464"/>
                  </a:cubicBezTo>
                  <a:cubicBezTo>
                    <a:pt x="4827" y="139"/>
                    <a:pt x="4525" y="0"/>
                    <a:pt x="4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/>
            </a:p>
          </p:txBody>
        </p:sp>
        <p:sp>
          <p:nvSpPr>
            <p:cNvPr id="165" name="Google Shape;165;p13"/>
            <p:cNvSpPr/>
            <p:nvPr/>
          </p:nvSpPr>
          <p:spPr>
            <a:xfrm flipH="1">
              <a:off x="2350085" y="2407052"/>
              <a:ext cx="422836" cy="386875"/>
            </a:xfrm>
            <a:custGeom>
              <a:avLst/>
              <a:gdLst/>
              <a:ahLst/>
              <a:cxnLst/>
              <a:rect l="l" t="t" r="r" b="b"/>
              <a:pathLst>
                <a:path w="14778" h="13520" extrusionOk="0">
                  <a:moveTo>
                    <a:pt x="3936" y="1094"/>
                  </a:moveTo>
                  <a:cubicBezTo>
                    <a:pt x="3992" y="1094"/>
                    <a:pt x="4048" y="1095"/>
                    <a:pt x="4104" y="1099"/>
                  </a:cubicBezTo>
                  <a:cubicBezTo>
                    <a:pt x="5305" y="1233"/>
                    <a:pt x="6305" y="2200"/>
                    <a:pt x="7039" y="3067"/>
                  </a:cubicBezTo>
                  <a:lnTo>
                    <a:pt x="6906" y="3201"/>
                  </a:lnTo>
                  <a:cubicBezTo>
                    <a:pt x="6539" y="3568"/>
                    <a:pt x="6239" y="4001"/>
                    <a:pt x="6038" y="4468"/>
                  </a:cubicBezTo>
                  <a:cubicBezTo>
                    <a:pt x="5959" y="4758"/>
                    <a:pt x="6193" y="4986"/>
                    <a:pt x="6443" y="4986"/>
                  </a:cubicBezTo>
                  <a:cubicBezTo>
                    <a:pt x="6509" y="4986"/>
                    <a:pt x="6576" y="4970"/>
                    <a:pt x="6639" y="4935"/>
                  </a:cubicBezTo>
                  <a:cubicBezTo>
                    <a:pt x="6972" y="4735"/>
                    <a:pt x="7273" y="4468"/>
                    <a:pt x="7539" y="4168"/>
                  </a:cubicBezTo>
                  <a:cubicBezTo>
                    <a:pt x="7840" y="3901"/>
                    <a:pt x="8107" y="3668"/>
                    <a:pt x="8407" y="3434"/>
                  </a:cubicBezTo>
                  <a:cubicBezTo>
                    <a:pt x="8974" y="2967"/>
                    <a:pt x="9608" y="2667"/>
                    <a:pt x="10341" y="2533"/>
                  </a:cubicBezTo>
                  <a:cubicBezTo>
                    <a:pt x="10483" y="2508"/>
                    <a:pt x="10626" y="2495"/>
                    <a:pt x="10767" y="2495"/>
                  </a:cubicBezTo>
                  <a:cubicBezTo>
                    <a:pt x="11723" y="2495"/>
                    <a:pt x="12637" y="3067"/>
                    <a:pt x="13043" y="3968"/>
                  </a:cubicBezTo>
                  <a:cubicBezTo>
                    <a:pt x="14278" y="6403"/>
                    <a:pt x="12276" y="8838"/>
                    <a:pt x="10308" y="10072"/>
                  </a:cubicBezTo>
                  <a:cubicBezTo>
                    <a:pt x="9541" y="10573"/>
                    <a:pt x="8740" y="10939"/>
                    <a:pt x="7940" y="11373"/>
                  </a:cubicBezTo>
                  <a:cubicBezTo>
                    <a:pt x="7206" y="11740"/>
                    <a:pt x="6505" y="12107"/>
                    <a:pt x="5805" y="12507"/>
                  </a:cubicBezTo>
                  <a:cubicBezTo>
                    <a:pt x="5038" y="11406"/>
                    <a:pt x="4270" y="10306"/>
                    <a:pt x="3503" y="9238"/>
                  </a:cubicBezTo>
                  <a:cubicBezTo>
                    <a:pt x="2703" y="8204"/>
                    <a:pt x="2069" y="7103"/>
                    <a:pt x="1602" y="5903"/>
                  </a:cubicBezTo>
                  <a:cubicBezTo>
                    <a:pt x="1235" y="4802"/>
                    <a:pt x="1135" y="3534"/>
                    <a:pt x="1702" y="2500"/>
                  </a:cubicBezTo>
                  <a:cubicBezTo>
                    <a:pt x="2111" y="1618"/>
                    <a:pt x="2996" y="1094"/>
                    <a:pt x="3936" y="1094"/>
                  </a:cubicBezTo>
                  <a:close/>
                  <a:moveTo>
                    <a:pt x="3885" y="1"/>
                  </a:moveTo>
                  <a:cubicBezTo>
                    <a:pt x="2908" y="1"/>
                    <a:pt x="1946" y="410"/>
                    <a:pt x="1268" y="1166"/>
                  </a:cubicBezTo>
                  <a:cubicBezTo>
                    <a:pt x="401" y="2233"/>
                    <a:pt x="1" y="3634"/>
                    <a:pt x="234" y="4969"/>
                  </a:cubicBezTo>
                  <a:cubicBezTo>
                    <a:pt x="501" y="6436"/>
                    <a:pt x="1102" y="7804"/>
                    <a:pt x="2002" y="8971"/>
                  </a:cubicBezTo>
                  <a:cubicBezTo>
                    <a:pt x="3003" y="10439"/>
                    <a:pt x="4037" y="11840"/>
                    <a:pt x="5104" y="13274"/>
                  </a:cubicBezTo>
                  <a:cubicBezTo>
                    <a:pt x="5198" y="13438"/>
                    <a:pt x="5373" y="13520"/>
                    <a:pt x="5550" y="13520"/>
                  </a:cubicBezTo>
                  <a:cubicBezTo>
                    <a:pt x="5625" y="13520"/>
                    <a:pt x="5701" y="13505"/>
                    <a:pt x="5772" y="13475"/>
                  </a:cubicBezTo>
                  <a:cubicBezTo>
                    <a:pt x="5838" y="13475"/>
                    <a:pt x="5905" y="13441"/>
                    <a:pt x="6005" y="13408"/>
                  </a:cubicBezTo>
                  <a:cubicBezTo>
                    <a:pt x="6806" y="13041"/>
                    <a:pt x="7673" y="12741"/>
                    <a:pt x="8507" y="12407"/>
                  </a:cubicBezTo>
                  <a:cubicBezTo>
                    <a:pt x="9341" y="12074"/>
                    <a:pt x="10141" y="11640"/>
                    <a:pt x="10942" y="11173"/>
                  </a:cubicBezTo>
                  <a:cubicBezTo>
                    <a:pt x="12310" y="10372"/>
                    <a:pt x="13410" y="9172"/>
                    <a:pt x="14144" y="7771"/>
                  </a:cubicBezTo>
                  <a:cubicBezTo>
                    <a:pt x="14778" y="6403"/>
                    <a:pt x="14778" y="4835"/>
                    <a:pt x="14144" y="3467"/>
                  </a:cubicBezTo>
                  <a:cubicBezTo>
                    <a:pt x="13544" y="2100"/>
                    <a:pt x="12176" y="1233"/>
                    <a:pt x="10675" y="1233"/>
                  </a:cubicBezTo>
                  <a:cubicBezTo>
                    <a:pt x="9674" y="1299"/>
                    <a:pt x="8740" y="1666"/>
                    <a:pt x="7940" y="2267"/>
                  </a:cubicBezTo>
                  <a:lnTo>
                    <a:pt x="7840" y="2333"/>
                  </a:lnTo>
                  <a:cubicBezTo>
                    <a:pt x="7039" y="1366"/>
                    <a:pt x="5972" y="399"/>
                    <a:pt x="4704" y="98"/>
                  </a:cubicBezTo>
                  <a:cubicBezTo>
                    <a:pt x="4434" y="33"/>
                    <a:pt x="4159" y="1"/>
                    <a:pt x="38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/>
            </a:p>
          </p:txBody>
        </p:sp>
      </p:grpSp>
    </p:spTree>
    <p:extLst>
      <p:ext uri="{BB962C8B-B14F-4D97-AF65-F5344CB8AC3E}">
        <p14:creationId xmlns:p14="http://schemas.microsoft.com/office/powerpoint/2010/main" val="3076964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2512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633733" y="1125671"/>
            <a:ext cx="457328" cy="484163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0" name="Google Shape;10;p2"/>
          <p:cNvSpPr/>
          <p:nvPr/>
        </p:nvSpPr>
        <p:spPr>
          <a:xfrm>
            <a:off x="10540547" y="292682"/>
            <a:ext cx="805964" cy="853309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1" name="Google Shape;11;p2"/>
          <p:cNvSpPr/>
          <p:nvPr/>
        </p:nvSpPr>
        <p:spPr>
          <a:xfrm>
            <a:off x="9264438" y="1529610"/>
            <a:ext cx="274453" cy="290967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2" name="Google Shape;12;p2"/>
          <p:cNvSpPr/>
          <p:nvPr/>
        </p:nvSpPr>
        <p:spPr>
          <a:xfrm>
            <a:off x="11346509" y="1111825"/>
            <a:ext cx="483680" cy="511820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3" name="Google Shape;13;p2"/>
          <p:cNvSpPr/>
          <p:nvPr/>
        </p:nvSpPr>
        <p:spPr>
          <a:xfrm>
            <a:off x="9561325" y="532975"/>
            <a:ext cx="571153" cy="557628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4" name="Google Shape;14;p2"/>
          <p:cNvSpPr/>
          <p:nvPr/>
        </p:nvSpPr>
        <p:spPr>
          <a:xfrm>
            <a:off x="431328" y="1601832"/>
            <a:ext cx="369732" cy="359687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5" name="Google Shape;15;p2"/>
          <p:cNvSpPr/>
          <p:nvPr/>
        </p:nvSpPr>
        <p:spPr>
          <a:xfrm>
            <a:off x="2060399" y="358502"/>
            <a:ext cx="369745" cy="360837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6" name="Google Shape;16;p2"/>
          <p:cNvSpPr/>
          <p:nvPr/>
        </p:nvSpPr>
        <p:spPr>
          <a:xfrm>
            <a:off x="10374294" y="1486581"/>
            <a:ext cx="369745" cy="360672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7" name="Google Shape;17;p2"/>
          <p:cNvSpPr/>
          <p:nvPr/>
        </p:nvSpPr>
        <p:spPr>
          <a:xfrm>
            <a:off x="1237311" y="890328"/>
            <a:ext cx="571128" cy="49596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8" name="Google Shape;18;p2"/>
          <p:cNvSpPr/>
          <p:nvPr/>
        </p:nvSpPr>
        <p:spPr>
          <a:xfrm>
            <a:off x="11290104" y="2618462"/>
            <a:ext cx="596454" cy="617657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9" name="Google Shape;19;p2"/>
          <p:cNvSpPr/>
          <p:nvPr/>
        </p:nvSpPr>
        <p:spPr>
          <a:xfrm>
            <a:off x="431347" y="292682"/>
            <a:ext cx="805964" cy="853309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20" name="Google Shape;20;p2"/>
          <p:cNvSpPr/>
          <p:nvPr/>
        </p:nvSpPr>
        <p:spPr>
          <a:xfrm>
            <a:off x="536091" y="2417362"/>
            <a:ext cx="596454" cy="617657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21" name="Google Shape;21;p2"/>
          <p:cNvSpPr/>
          <p:nvPr/>
        </p:nvSpPr>
        <p:spPr>
          <a:xfrm>
            <a:off x="11516832" y="2184602"/>
            <a:ext cx="369745" cy="360837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22" name="Google Shape;22;p2"/>
          <p:cNvSpPr/>
          <p:nvPr/>
        </p:nvSpPr>
        <p:spPr>
          <a:xfrm>
            <a:off x="7594137" y="5392505"/>
            <a:ext cx="710498" cy="752259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23" name="Google Shape;23;p2"/>
          <p:cNvSpPr/>
          <p:nvPr/>
        </p:nvSpPr>
        <p:spPr>
          <a:xfrm>
            <a:off x="7076699" y="5964351"/>
            <a:ext cx="369745" cy="360837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24" name="Google Shape;24;p2"/>
          <p:cNvSpPr/>
          <p:nvPr/>
        </p:nvSpPr>
        <p:spPr>
          <a:xfrm>
            <a:off x="5865859" y="6096844"/>
            <a:ext cx="571128" cy="49596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25" name="Google Shape;25;p2"/>
          <p:cNvSpPr/>
          <p:nvPr/>
        </p:nvSpPr>
        <p:spPr>
          <a:xfrm>
            <a:off x="3707718" y="5829185"/>
            <a:ext cx="596436" cy="631164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26" name="Google Shape;26;p2"/>
          <p:cNvSpPr/>
          <p:nvPr/>
        </p:nvSpPr>
        <p:spPr>
          <a:xfrm>
            <a:off x="4971398" y="5392504"/>
            <a:ext cx="457328" cy="484163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27" name="Google Shape;27;p2"/>
          <p:cNvSpPr/>
          <p:nvPr/>
        </p:nvSpPr>
        <p:spPr>
          <a:xfrm>
            <a:off x="6095983" y="5454168"/>
            <a:ext cx="369745" cy="360837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28" name="Google Shape;28;p2"/>
          <p:cNvSpPr/>
          <p:nvPr/>
        </p:nvSpPr>
        <p:spPr>
          <a:xfrm>
            <a:off x="4435525" y="6066009"/>
            <a:ext cx="571153" cy="557628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29" name="Google Shape;29;p2"/>
          <p:cNvSpPr/>
          <p:nvPr/>
        </p:nvSpPr>
        <p:spPr>
          <a:xfrm>
            <a:off x="10967277" y="5136462"/>
            <a:ext cx="571128" cy="49596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0" name="Google Shape;30;p2"/>
          <p:cNvSpPr/>
          <p:nvPr/>
        </p:nvSpPr>
        <p:spPr>
          <a:xfrm>
            <a:off x="592489" y="4379291"/>
            <a:ext cx="483680" cy="511820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1" name="Google Shape;31;p2"/>
          <p:cNvSpPr/>
          <p:nvPr/>
        </p:nvSpPr>
        <p:spPr>
          <a:xfrm>
            <a:off x="3434847" y="-622300"/>
            <a:ext cx="5322400" cy="59180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2" name="Google Shape;32;p2"/>
          <p:cNvSpPr txBox="1">
            <a:spLocks noGrp="1"/>
          </p:cNvSpPr>
          <p:nvPr>
            <p:ph type="ctrTitle"/>
          </p:nvPr>
        </p:nvSpPr>
        <p:spPr>
          <a:xfrm>
            <a:off x="3434847" y="1024133"/>
            <a:ext cx="5322400" cy="30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Fredoka One"/>
              <a:buNone/>
              <a:defRPr sz="746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endParaRPr/>
          </a:p>
        </p:txBody>
      </p:sp>
      <p:sp>
        <p:nvSpPr>
          <p:cNvPr id="33" name="Google Shape;33;p2"/>
          <p:cNvSpPr txBox="1">
            <a:spLocks noGrp="1"/>
          </p:cNvSpPr>
          <p:nvPr>
            <p:ph type="subTitle" idx="1"/>
          </p:nvPr>
        </p:nvSpPr>
        <p:spPr>
          <a:xfrm>
            <a:off x="4321047" y="3834300"/>
            <a:ext cx="355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2133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2133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2133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2133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2133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2133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2133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2133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2133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9915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/>
          <p:nvPr/>
        </p:nvSpPr>
        <p:spPr>
          <a:xfrm rot="-5400000">
            <a:off x="151832" y="44602"/>
            <a:ext cx="5322400" cy="6768799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xfrm>
            <a:off x="960003" y="2886333"/>
            <a:ext cx="3866001" cy="20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  <a:defRPr sz="5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1516467"/>
            <a:ext cx="4602800" cy="14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6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" name="Google Shape;38;p3"/>
          <p:cNvSpPr txBox="1">
            <a:spLocks noGrp="1"/>
          </p:cNvSpPr>
          <p:nvPr>
            <p:ph type="subTitle" idx="1"/>
          </p:nvPr>
        </p:nvSpPr>
        <p:spPr>
          <a:xfrm>
            <a:off x="960003" y="4594433"/>
            <a:ext cx="3866001" cy="8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8497171" y="3016200"/>
            <a:ext cx="3300296" cy="825592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0" name="Google Shape;40;p3"/>
          <p:cNvSpPr/>
          <p:nvPr/>
        </p:nvSpPr>
        <p:spPr>
          <a:xfrm>
            <a:off x="11281699" y="302603"/>
            <a:ext cx="391277" cy="381843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1" name="Google Shape;41;p3"/>
          <p:cNvSpPr/>
          <p:nvPr/>
        </p:nvSpPr>
        <p:spPr>
          <a:xfrm>
            <a:off x="10354770" y="935942"/>
            <a:ext cx="604388" cy="52483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2" name="Google Shape;42;p3"/>
          <p:cNvSpPr/>
          <p:nvPr/>
        </p:nvSpPr>
        <p:spPr>
          <a:xfrm>
            <a:off x="9239868" y="302618"/>
            <a:ext cx="852900" cy="902983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3" name="Google Shape;43;p3"/>
          <p:cNvSpPr/>
          <p:nvPr/>
        </p:nvSpPr>
        <p:spPr>
          <a:xfrm>
            <a:off x="11672965" y="1205606"/>
            <a:ext cx="290432" cy="307908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4" name="Google Shape;44;p3"/>
          <p:cNvSpPr/>
          <p:nvPr/>
        </p:nvSpPr>
        <p:spPr>
          <a:xfrm>
            <a:off x="11281688" y="2252053"/>
            <a:ext cx="604415" cy="590089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5" name="Google Shape;45;p3"/>
          <p:cNvSpPr/>
          <p:nvPr/>
        </p:nvSpPr>
        <p:spPr>
          <a:xfrm>
            <a:off x="11161739" y="4127182"/>
            <a:ext cx="631189" cy="653612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6" name="Google Shape;46;p3"/>
          <p:cNvSpPr/>
          <p:nvPr/>
        </p:nvSpPr>
        <p:spPr>
          <a:xfrm>
            <a:off x="11672965" y="3384467"/>
            <a:ext cx="290432" cy="307908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7" name="Google Shape;47;p3"/>
          <p:cNvSpPr/>
          <p:nvPr/>
        </p:nvSpPr>
        <p:spPr>
          <a:xfrm>
            <a:off x="10461322" y="2063396"/>
            <a:ext cx="391277" cy="381843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</p:spTree>
    <p:extLst>
      <p:ext uri="{BB962C8B-B14F-4D97-AF65-F5344CB8AC3E}">
        <p14:creationId xmlns:p14="http://schemas.microsoft.com/office/powerpoint/2010/main" val="2932007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 txBox="1">
            <a:spLocks noGrp="1"/>
          </p:cNvSpPr>
          <p:nvPr>
            <p:ph type="title"/>
          </p:nvPr>
        </p:nvSpPr>
        <p:spPr>
          <a:xfrm>
            <a:off x="960003" y="508000"/>
            <a:ext cx="10281601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subTitle" idx="1"/>
          </p:nvPr>
        </p:nvSpPr>
        <p:spPr>
          <a:xfrm>
            <a:off x="961602" y="1219200"/>
            <a:ext cx="10281601" cy="49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11391244" y="239105"/>
            <a:ext cx="335690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2" name="Google Shape;52;p4"/>
          <p:cNvSpPr/>
          <p:nvPr/>
        </p:nvSpPr>
        <p:spPr>
          <a:xfrm>
            <a:off x="11492373" y="934752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3" name="Google Shape;53;p4"/>
          <p:cNvSpPr/>
          <p:nvPr/>
        </p:nvSpPr>
        <p:spPr>
          <a:xfrm>
            <a:off x="10028168" y="182139"/>
            <a:ext cx="609769" cy="6456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4" name="Google Shape;54;p4"/>
          <p:cNvSpPr/>
          <p:nvPr/>
        </p:nvSpPr>
        <p:spPr>
          <a:xfrm>
            <a:off x="11434512" y="1753055"/>
            <a:ext cx="249172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5" name="Google Shape;55;p4"/>
          <p:cNvSpPr/>
          <p:nvPr/>
        </p:nvSpPr>
        <p:spPr>
          <a:xfrm>
            <a:off x="10872695" y="827739"/>
            <a:ext cx="518537" cy="506020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</p:spTree>
    <p:extLst>
      <p:ext uri="{BB962C8B-B14F-4D97-AF65-F5344CB8AC3E}">
        <p14:creationId xmlns:p14="http://schemas.microsoft.com/office/powerpoint/2010/main" val="94153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>
            <a:off x="1041538" y="1693600"/>
            <a:ext cx="3300296" cy="825592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8" name="Google Shape;58;p5"/>
          <p:cNvSpPr/>
          <p:nvPr/>
        </p:nvSpPr>
        <p:spPr>
          <a:xfrm>
            <a:off x="4445868" y="3624000"/>
            <a:ext cx="3300296" cy="825592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9" name="Google Shape;59;p5"/>
          <p:cNvSpPr/>
          <p:nvPr/>
        </p:nvSpPr>
        <p:spPr>
          <a:xfrm>
            <a:off x="8682920" y="4896000"/>
            <a:ext cx="3300296" cy="825592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0" name="Google Shape;60;p5"/>
          <p:cNvSpPr/>
          <p:nvPr/>
        </p:nvSpPr>
        <p:spPr>
          <a:xfrm>
            <a:off x="1545336" y="2151967"/>
            <a:ext cx="3762801" cy="3992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1" name="Google Shape;61;p5"/>
          <p:cNvSpPr/>
          <p:nvPr/>
        </p:nvSpPr>
        <p:spPr>
          <a:xfrm>
            <a:off x="6893459" y="2151967"/>
            <a:ext cx="3762801" cy="3992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2" name="Google Shape;62;p5"/>
          <p:cNvSpPr txBox="1">
            <a:spLocks noGrp="1"/>
          </p:cNvSpPr>
          <p:nvPr>
            <p:ph type="title"/>
          </p:nvPr>
        </p:nvSpPr>
        <p:spPr>
          <a:xfrm>
            <a:off x="1859136" y="3969600"/>
            <a:ext cx="3135201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1"/>
          </p:nvPr>
        </p:nvSpPr>
        <p:spPr>
          <a:xfrm>
            <a:off x="1859136" y="4449600"/>
            <a:ext cx="3135201" cy="12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title" idx="2"/>
          </p:nvPr>
        </p:nvSpPr>
        <p:spPr>
          <a:xfrm>
            <a:off x="7207259" y="3969600"/>
            <a:ext cx="3135201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3"/>
          </p:nvPr>
        </p:nvSpPr>
        <p:spPr>
          <a:xfrm>
            <a:off x="7207259" y="4449600"/>
            <a:ext cx="3135201" cy="12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title" idx="4"/>
          </p:nvPr>
        </p:nvSpPr>
        <p:spPr>
          <a:xfrm>
            <a:off x="960003" y="508000"/>
            <a:ext cx="10281601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11391244" y="239105"/>
            <a:ext cx="335690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8" name="Google Shape;68;p5"/>
          <p:cNvSpPr/>
          <p:nvPr/>
        </p:nvSpPr>
        <p:spPr>
          <a:xfrm>
            <a:off x="10781273" y="920785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9" name="Google Shape;69;p5"/>
          <p:cNvSpPr/>
          <p:nvPr/>
        </p:nvSpPr>
        <p:spPr>
          <a:xfrm>
            <a:off x="10028168" y="182139"/>
            <a:ext cx="609769" cy="6456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70" name="Google Shape;70;p5"/>
          <p:cNvSpPr/>
          <p:nvPr/>
        </p:nvSpPr>
        <p:spPr>
          <a:xfrm>
            <a:off x="11726931" y="1013822"/>
            <a:ext cx="249172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71" name="Google Shape;71;p5"/>
          <p:cNvSpPr/>
          <p:nvPr/>
        </p:nvSpPr>
        <p:spPr>
          <a:xfrm>
            <a:off x="11385069" y="1537769"/>
            <a:ext cx="518549" cy="50626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72" name="Google Shape;72;p5"/>
          <p:cNvSpPr/>
          <p:nvPr/>
        </p:nvSpPr>
        <p:spPr>
          <a:xfrm>
            <a:off x="175828" y="346093"/>
            <a:ext cx="541519" cy="56076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73" name="Google Shape;73;p5"/>
          <p:cNvSpPr/>
          <p:nvPr/>
        </p:nvSpPr>
        <p:spPr>
          <a:xfrm>
            <a:off x="1128245" y="270809"/>
            <a:ext cx="249172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74" name="Google Shape;74;p5"/>
          <p:cNvSpPr/>
          <p:nvPr/>
        </p:nvSpPr>
        <p:spPr>
          <a:xfrm>
            <a:off x="705849" y="1100217"/>
            <a:ext cx="335690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75" name="Google Shape;75;p5"/>
          <p:cNvSpPr/>
          <p:nvPr/>
        </p:nvSpPr>
        <p:spPr>
          <a:xfrm>
            <a:off x="187322" y="1537765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76" name="Google Shape;76;p5"/>
          <p:cNvSpPr/>
          <p:nvPr/>
        </p:nvSpPr>
        <p:spPr>
          <a:xfrm>
            <a:off x="1377402" y="603003"/>
            <a:ext cx="541502" cy="573328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77" name="Google Shape;77;p5"/>
          <p:cNvSpPr/>
          <p:nvPr/>
        </p:nvSpPr>
        <p:spPr>
          <a:xfrm rot="10800000">
            <a:off x="445026" y="6402101"/>
            <a:ext cx="335690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78" name="Google Shape;78;p5"/>
          <p:cNvSpPr/>
          <p:nvPr/>
        </p:nvSpPr>
        <p:spPr>
          <a:xfrm rot="10800000">
            <a:off x="872169" y="5597746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79" name="Google Shape;79;p5"/>
          <p:cNvSpPr/>
          <p:nvPr/>
        </p:nvSpPr>
        <p:spPr>
          <a:xfrm rot="10800000">
            <a:off x="646080" y="3932396"/>
            <a:ext cx="609769" cy="6456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80" name="Google Shape;80;p5"/>
          <p:cNvSpPr/>
          <p:nvPr/>
        </p:nvSpPr>
        <p:spPr>
          <a:xfrm rot="10800000">
            <a:off x="195860" y="5690810"/>
            <a:ext cx="249172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81" name="Google Shape;81;p5"/>
          <p:cNvSpPr/>
          <p:nvPr/>
        </p:nvSpPr>
        <p:spPr>
          <a:xfrm rot="10800000">
            <a:off x="268343" y="4924771"/>
            <a:ext cx="518549" cy="50626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82" name="Google Shape;82;p5"/>
          <p:cNvSpPr/>
          <p:nvPr/>
        </p:nvSpPr>
        <p:spPr>
          <a:xfrm rot="10800000">
            <a:off x="11454614" y="6061941"/>
            <a:ext cx="541519" cy="56076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83" name="Google Shape;83;p5"/>
          <p:cNvSpPr/>
          <p:nvPr/>
        </p:nvSpPr>
        <p:spPr>
          <a:xfrm rot="10800000">
            <a:off x="10794546" y="6433823"/>
            <a:ext cx="249172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84" name="Google Shape;84;p5"/>
          <p:cNvSpPr/>
          <p:nvPr/>
        </p:nvSpPr>
        <p:spPr>
          <a:xfrm rot="10800000">
            <a:off x="11130422" y="5540989"/>
            <a:ext cx="335690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85" name="Google Shape;85;p5"/>
          <p:cNvSpPr/>
          <p:nvPr/>
        </p:nvSpPr>
        <p:spPr>
          <a:xfrm rot="10800000">
            <a:off x="11466118" y="4980764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</p:spTree>
    <p:extLst>
      <p:ext uri="{BB962C8B-B14F-4D97-AF65-F5344CB8AC3E}">
        <p14:creationId xmlns:p14="http://schemas.microsoft.com/office/powerpoint/2010/main" val="60576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2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"/>
          <p:cNvSpPr txBox="1">
            <a:spLocks noGrp="1"/>
          </p:cNvSpPr>
          <p:nvPr>
            <p:ph type="title"/>
          </p:nvPr>
        </p:nvSpPr>
        <p:spPr>
          <a:xfrm>
            <a:off x="960001" y="508000"/>
            <a:ext cx="80952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6"/>
          <p:cNvSpPr/>
          <p:nvPr/>
        </p:nvSpPr>
        <p:spPr>
          <a:xfrm>
            <a:off x="11391244" y="239105"/>
            <a:ext cx="335690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89" name="Google Shape;89;p6"/>
          <p:cNvSpPr/>
          <p:nvPr/>
        </p:nvSpPr>
        <p:spPr>
          <a:xfrm>
            <a:off x="11492373" y="934752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90" name="Google Shape;90;p6"/>
          <p:cNvSpPr/>
          <p:nvPr/>
        </p:nvSpPr>
        <p:spPr>
          <a:xfrm>
            <a:off x="10028168" y="182139"/>
            <a:ext cx="609769" cy="6456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91" name="Google Shape;91;p6"/>
          <p:cNvSpPr/>
          <p:nvPr/>
        </p:nvSpPr>
        <p:spPr>
          <a:xfrm>
            <a:off x="11434512" y="1753055"/>
            <a:ext cx="249172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92" name="Google Shape;92;p6"/>
          <p:cNvSpPr/>
          <p:nvPr/>
        </p:nvSpPr>
        <p:spPr>
          <a:xfrm>
            <a:off x="10872695" y="827739"/>
            <a:ext cx="518537" cy="506020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</p:spTree>
    <p:extLst>
      <p:ext uri="{BB962C8B-B14F-4D97-AF65-F5344CB8AC3E}">
        <p14:creationId xmlns:p14="http://schemas.microsoft.com/office/powerpoint/2010/main" val="2740353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2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"/>
          <p:cNvSpPr txBox="1">
            <a:spLocks noGrp="1"/>
          </p:cNvSpPr>
          <p:nvPr>
            <p:ph type="title"/>
          </p:nvPr>
        </p:nvSpPr>
        <p:spPr>
          <a:xfrm>
            <a:off x="960000" y="508000"/>
            <a:ext cx="42160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7"/>
          <p:cNvSpPr txBox="1">
            <a:spLocks noGrp="1"/>
          </p:cNvSpPr>
          <p:nvPr>
            <p:ph type="subTitle" idx="1"/>
          </p:nvPr>
        </p:nvSpPr>
        <p:spPr>
          <a:xfrm>
            <a:off x="961604" y="2098067"/>
            <a:ext cx="4627200" cy="40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4445851" y="946749"/>
            <a:ext cx="3300296" cy="825592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97" name="Google Shape;97;p7"/>
          <p:cNvSpPr/>
          <p:nvPr/>
        </p:nvSpPr>
        <p:spPr>
          <a:xfrm>
            <a:off x="11281699" y="302603"/>
            <a:ext cx="391277" cy="381843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98" name="Google Shape;98;p7"/>
          <p:cNvSpPr/>
          <p:nvPr/>
        </p:nvSpPr>
        <p:spPr>
          <a:xfrm>
            <a:off x="10461340" y="719339"/>
            <a:ext cx="604388" cy="52483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99" name="Google Shape;99;p7"/>
          <p:cNvSpPr/>
          <p:nvPr/>
        </p:nvSpPr>
        <p:spPr>
          <a:xfrm>
            <a:off x="9212168" y="250618"/>
            <a:ext cx="852900" cy="902983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00" name="Google Shape;100;p7"/>
          <p:cNvSpPr/>
          <p:nvPr/>
        </p:nvSpPr>
        <p:spPr>
          <a:xfrm>
            <a:off x="11672965" y="1205606"/>
            <a:ext cx="290432" cy="307908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01" name="Google Shape;101;p7"/>
          <p:cNvSpPr/>
          <p:nvPr/>
        </p:nvSpPr>
        <p:spPr>
          <a:xfrm>
            <a:off x="11401856" y="2098086"/>
            <a:ext cx="604415" cy="590089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02" name="Google Shape;102;p7"/>
          <p:cNvSpPr/>
          <p:nvPr/>
        </p:nvSpPr>
        <p:spPr>
          <a:xfrm>
            <a:off x="11161739" y="6012649"/>
            <a:ext cx="631189" cy="653612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03" name="Google Shape;103;p7"/>
          <p:cNvSpPr/>
          <p:nvPr/>
        </p:nvSpPr>
        <p:spPr>
          <a:xfrm>
            <a:off x="11672965" y="3384467"/>
            <a:ext cx="290432" cy="307908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04" name="Google Shape;104;p7"/>
          <p:cNvSpPr/>
          <p:nvPr/>
        </p:nvSpPr>
        <p:spPr>
          <a:xfrm>
            <a:off x="11161722" y="5242863"/>
            <a:ext cx="391277" cy="381843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05" name="Google Shape;105;p7"/>
          <p:cNvSpPr/>
          <p:nvPr/>
        </p:nvSpPr>
        <p:spPr>
          <a:xfrm>
            <a:off x="10499033" y="6144767"/>
            <a:ext cx="290432" cy="307908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</p:spTree>
    <p:extLst>
      <p:ext uri="{BB962C8B-B14F-4D97-AF65-F5344CB8AC3E}">
        <p14:creationId xmlns:p14="http://schemas.microsoft.com/office/powerpoint/2010/main" val="3906452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7A85-36E6-412E-9A88-F9F2F20D8589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64617-39F9-4662-B4B0-046261DE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63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2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"/>
          <p:cNvSpPr/>
          <p:nvPr/>
        </p:nvSpPr>
        <p:spPr>
          <a:xfrm>
            <a:off x="-64341" y="-96966"/>
            <a:ext cx="11637646" cy="4115081"/>
          </a:xfrm>
          <a:custGeom>
            <a:avLst/>
            <a:gdLst/>
            <a:ahLst/>
            <a:cxnLst/>
            <a:rect l="l" t="t" r="r" b="b"/>
            <a:pathLst>
              <a:path w="47638" h="30553" extrusionOk="0">
                <a:moveTo>
                  <a:pt x="46596" y="0"/>
                </a:moveTo>
                <a:lnTo>
                  <a:pt x="1" y="20953"/>
                </a:lnTo>
                <a:lnTo>
                  <a:pt x="1" y="30552"/>
                </a:lnTo>
                <a:lnTo>
                  <a:pt x="4763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08" name="Google Shape;108;p8"/>
          <p:cNvSpPr/>
          <p:nvPr/>
        </p:nvSpPr>
        <p:spPr>
          <a:xfrm>
            <a:off x="-229482" y="-96966"/>
            <a:ext cx="12283556" cy="7051924"/>
          </a:xfrm>
          <a:custGeom>
            <a:avLst/>
            <a:gdLst/>
            <a:ahLst/>
            <a:cxnLst/>
            <a:rect l="l" t="t" r="r" b="b"/>
            <a:pathLst>
              <a:path w="50282" h="52358" extrusionOk="0">
                <a:moveTo>
                  <a:pt x="49447" y="0"/>
                </a:moveTo>
                <a:lnTo>
                  <a:pt x="1" y="40164"/>
                </a:lnTo>
                <a:lnTo>
                  <a:pt x="1" y="52358"/>
                </a:lnTo>
                <a:lnTo>
                  <a:pt x="7730" y="52358"/>
                </a:lnTo>
                <a:lnTo>
                  <a:pt x="5028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09" name="Google Shape;109;p8"/>
          <p:cNvSpPr/>
          <p:nvPr/>
        </p:nvSpPr>
        <p:spPr>
          <a:xfrm>
            <a:off x="4662969" y="-96966"/>
            <a:ext cx="7758513" cy="7051924"/>
          </a:xfrm>
          <a:custGeom>
            <a:avLst/>
            <a:gdLst/>
            <a:ahLst/>
            <a:cxnLst/>
            <a:rect l="l" t="t" r="r" b="b"/>
            <a:pathLst>
              <a:path w="31759" h="52358" extrusionOk="0">
                <a:moveTo>
                  <a:pt x="31070" y="0"/>
                </a:moveTo>
                <a:lnTo>
                  <a:pt x="1" y="52358"/>
                </a:lnTo>
                <a:lnTo>
                  <a:pt x="12383" y="52358"/>
                </a:lnTo>
                <a:lnTo>
                  <a:pt x="317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10" name="Google Shape;110;p8"/>
          <p:cNvSpPr/>
          <p:nvPr/>
        </p:nvSpPr>
        <p:spPr>
          <a:xfrm>
            <a:off x="934567" y="764667"/>
            <a:ext cx="8475599" cy="5380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11" name="Google Shape;111;p8"/>
          <p:cNvSpPr txBox="1">
            <a:spLocks noGrp="1"/>
          </p:cNvSpPr>
          <p:nvPr>
            <p:ph type="title"/>
          </p:nvPr>
        </p:nvSpPr>
        <p:spPr>
          <a:xfrm>
            <a:off x="1163200" y="960000"/>
            <a:ext cx="7092401" cy="49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sz="760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800"/>
              <a:buNone/>
              <a:defRPr sz="7734"/>
            </a:lvl2pPr>
            <a:lvl3pPr lvl="2" rtl="0">
              <a:spcBef>
                <a:spcPts val="0"/>
              </a:spcBef>
              <a:spcAft>
                <a:spcPts val="0"/>
              </a:spcAft>
              <a:buSzPts val="5800"/>
              <a:buNone/>
              <a:defRPr sz="7734"/>
            </a:lvl3pPr>
            <a:lvl4pPr lvl="3" rtl="0">
              <a:spcBef>
                <a:spcPts val="0"/>
              </a:spcBef>
              <a:spcAft>
                <a:spcPts val="0"/>
              </a:spcAft>
              <a:buSzPts val="5800"/>
              <a:buNone/>
              <a:defRPr sz="7734"/>
            </a:lvl4pPr>
            <a:lvl5pPr lvl="4" rtl="0">
              <a:spcBef>
                <a:spcPts val="0"/>
              </a:spcBef>
              <a:spcAft>
                <a:spcPts val="0"/>
              </a:spcAft>
              <a:buSzPts val="5800"/>
              <a:buNone/>
              <a:defRPr sz="7734"/>
            </a:lvl5pPr>
            <a:lvl6pPr lvl="5" rtl="0">
              <a:spcBef>
                <a:spcPts val="0"/>
              </a:spcBef>
              <a:spcAft>
                <a:spcPts val="0"/>
              </a:spcAft>
              <a:buSzPts val="5800"/>
              <a:buNone/>
              <a:defRPr sz="7734"/>
            </a:lvl6pPr>
            <a:lvl7pPr lvl="6" rtl="0">
              <a:spcBef>
                <a:spcPts val="0"/>
              </a:spcBef>
              <a:spcAft>
                <a:spcPts val="0"/>
              </a:spcAft>
              <a:buSzPts val="5800"/>
              <a:buNone/>
              <a:defRPr sz="7734"/>
            </a:lvl7pPr>
            <a:lvl8pPr lvl="7" rtl="0">
              <a:spcBef>
                <a:spcPts val="0"/>
              </a:spcBef>
              <a:spcAft>
                <a:spcPts val="0"/>
              </a:spcAft>
              <a:buSzPts val="5800"/>
              <a:buNone/>
              <a:defRPr sz="7734"/>
            </a:lvl8pPr>
            <a:lvl9pPr lvl="8" rtl="0">
              <a:spcBef>
                <a:spcPts val="0"/>
              </a:spcBef>
              <a:spcAft>
                <a:spcPts val="0"/>
              </a:spcAft>
              <a:buSzPts val="5800"/>
              <a:buNone/>
              <a:defRPr sz="7734"/>
            </a:lvl9pPr>
          </a:lstStyle>
          <a:p>
            <a:endParaRPr/>
          </a:p>
        </p:txBody>
      </p:sp>
      <p:sp>
        <p:nvSpPr>
          <p:cNvPr id="112" name="Google Shape;112;p8"/>
          <p:cNvSpPr/>
          <p:nvPr/>
        </p:nvSpPr>
        <p:spPr>
          <a:xfrm rot="10800000" flipH="1">
            <a:off x="11113431" y="5789280"/>
            <a:ext cx="528904" cy="516160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13" name="Google Shape;113;p8"/>
          <p:cNvSpPr/>
          <p:nvPr/>
        </p:nvSpPr>
        <p:spPr>
          <a:xfrm rot="10800000" flipH="1">
            <a:off x="11128727" y="4640635"/>
            <a:ext cx="816973" cy="70944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14" name="Google Shape;114;p8"/>
          <p:cNvSpPr/>
          <p:nvPr/>
        </p:nvSpPr>
        <p:spPr>
          <a:xfrm rot="10800000" flipH="1">
            <a:off x="9410173" y="5538751"/>
            <a:ext cx="960731" cy="1017208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15" name="Google Shape;115;p8"/>
          <p:cNvSpPr/>
          <p:nvPr/>
        </p:nvSpPr>
        <p:spPr>
          <a:xfrm rot="10800000" flipH="1">
            <a:off x="10677938" y="3601877"/>
            <a:ext cx="392585" cy="416216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16" name="Google Shape;116;p8"/>
          <p:cNvSpPr/>
          <p:nvPr/>
        </p:nvSpPr>
        <p:spPr>
          <a:xfrm rot="10800000" flipH="1">
            <a:off x="9708824" y="4118581"/>
            <a:ext cx="816988" cy="797281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17" name="Google Shape;117;p8"/>
          <p:cNvSpPr/>
          <p:nvPr/>
        </p:nvSpPr>
        <p:spPr>
          <a:xfrm rot="10800000" flipH="1">
            <a:off x="11241036" y="2399927"/>
            <a:ext cx="744470" cy="78820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18" name="Google Shape;118;p8"/>
          <p:cNvSpPr/>
          <p:nvPr/>
        </p:nvSpPr>
        <p:spPr>
          <a:xfrm rot="10800000" flipH="1">
            <a:off x="237569" y="103944"/>
            <a:ext cx="740393" cy="642961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19" name="Google Shape;119;p8"/>
          <p:cNvSpPr/>
          <p:nvPr/>
        </p:nvSpPr>
        <p:spPr>
          <a:xfrm rot="10800000" flipH="1">
            <a:off x="1171633" y="250540"/>
            <a:ext cx="325825" cy="34544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20" name="Google Shape;120;p8"/>
          <p:cNvSpPr/>
          <p:nvPr/>
        </p:nvSpPr>
        <p:spPr>
          <a:xfrm rot="10800000" flipH="1">
            <a:off x="381601" y="839356"/>
            <a:ext cx="438963" cy="428385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21" name="Google Shape;121;p8"/>
          <p:cNvSpPr/>
          <p:nvPr/>
        </p:nvSpPr>
        <p:spPr>
          <a:xfrm rot="10800000" flipH="1">
            <a:off x="11661471" y="1631811"/>
            <a:ext cx="392585" cy="416216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22" name="Google Shape;122;p8"/>
          <p:cNvSpPr/>
          <p:nvPr/>
        </p:nvSpPr>
        <p:spPr>
          <a:xfrm rot="10800000" flipH="1">
            <a:off x="11392837" y="3711341"/>
            <a:ext cx="661228" cy="645297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</p:spTree>
    <p:extLst>
      <p:ext uri="{BB962C8B-B14F-4D97-AF65-F5344CB8AC3E}">
        <p14:creationId xmlns:p14="http://schemas.microsoft.com/office/powerpoint/2010/main" val="1598614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lt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title"/>
          </p:nvPr>
        </p:nvSpPr>
        <p:spPr>
          <a:xfrm>
            <a:off x="950966" y="1411795"/>
            <a:ext cx="5969200" cy="1355200"/>
          </a:xfrm>
          <a:prstGeom prst="rect">
            <a:avLst/>
          </a:prstGeom>
        </p:spPr>
        <p:txBody>
          <a:bodyPr spcFirstLastPara="1" wrap="square" lIns="91425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9pPr>
          </a:lstStyle>
          <a:p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subTitle" idx="1"/>
          </p:nvPr>
        </p:nvSpPr>
        <p:spPr>
          <a:xfrm>
            <a:off x="950969" y="2706733"/>
            <a:ext cx="4966401" cy="29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1002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"/>
          <p:cNvSpPr/>
          <p:nvPr/>
        </p:nvSpPr>
        <p:spPr>
          <a:xfrm>
            <a:off x="7930699" y="4764567"/>
            <a:ext cx="4719200" cy="1460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28" name="Google Shape;128;p10"/>
          <p:cNvSpPr txBox="1">
            <a:spLocks noGrp="1"/>
          </p:cNvSpPr>
          <p:nvPr>
            <p:ph type="title"/>
          </p:nvPr>
        </p:nvSpPr>
        <p:spPr>
          <a:xfrm>
            <a:off x="7974437" y="4845167"/>
            <a:ext cx="3267200" cy="129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52638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lt2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"/>
          <p:cNvSpPr/>
          <p:nvPr/>
        </p:nvSpPr>
        <p:spPr>
          <a:xfrm>
            <a:off x="4421966" y="596885"/>
            <a:ext cx="3609768" cy="902993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grpSp>
        <p:nvGrpSpPr>
          <p:cNvPr id="131" name="Google Shape;131;p11"/>
          <p:cNvGrpSpPr/>
          <p:nvPr/>
        </p:nvGrpSpPr>
        <p:grpSpPr>
          <a:xfrm>
            <a:off x="9014028" y="416865"/>
            <a:ext cx="3034929" cy="2967587"/>
            <a:chOff x="6052308" y="4198488"/>
            <a:chExt cx="1450269" cy="1418089"/>
          </a:xfrm>
        </p:grpSpPr>
        <p:sp>
          <p:nvSpPr>
            <p:cNvPr id="132" name="Google Shape;132;p11"/>
            <p:cNvSpPr/>
            <p:nvPr/>
          </p:nvSpPr>
          <p:spPr>
            <a:xfrm>
              <a:off x="6375051" y="4485385"/>
              <a:ext cx="812371" cy="811637"/>
            </a:xfrm>
            <a:custGeom>
              <a:avLst/>
              <a:gdLst/>
              <a:ahLst/>
              <a:cxnLst/>
              <a:rect l="l" t="t" r="r" b="b"/>
              <a:pathLst>
                <a:path w="6640" h="6634" extrusionOk="0">
                  <a:moveTo>
                    <a:pt x="3320" y="0"/>
                  </a:moveTo>
                  <a:cubicBezTo>
                    <a:pt x="1486" y="0"/>
                    <a:pt x="0" y="1481"/>
                    <a:pt x="0" y="3314"/>
                  </a:cubicBezTo>
                  <a:cubicBezTo>
                    <a:pt x="0" y="5147"/>
                    <a:pt x="1486" y="6634"/>
                    <a:pt x="3320" y="6634"/>
                  </a:cubicBezTo>
                  <a:cubicBezTo>
                    <a:pt x="5153" y="6634"/>
                    <a:pt x="6639" y="5147"/>
                    <a:pt x="6639" y="3314"/>
                  </a:cubicBezTo>
                  <a:cubicBezTo>
                    <a:pt x="6639" y="1481"/>
                    <a:pt x="5153" y="0"/>
                    <a:pt x="3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/>
            </a:p>
          </p:txBody>
        </p:sp>
        <p:sp>
          <p:nvSpPr>
            <p:cNvPr id="133" name="Google Shape;133;p11"/>
            <p:cNvSpPr/>
            <p:nvPr/>
          </p:nvSpPr>
          <p:spPr>
            <a:xfrm>
              <a:off x="6505470" y="4206685"/>
              <a:ext cx="175932" cy="227439"/>
            </a:xfrm>
            <a:custGeom>
              <a:avLst/>
              <a:gdLst/>
              <a:ahLst/>
              <a:cxnLst/>
              <a:rect l="l" t="t" r="r" b="b"/>
              <a:pathLst>
                <a:path w="1438" h="1859" extrusionOk="0">
                  <a:moveTo>
                    <a:pt x="414" y="1"/>
                  </a:moveTo>
                  <a:cubicBezTo>
                    <a:pt x="362" y="1"/>
                    <a:pt x="309" y="31"/>
                    <a:pt x="299" y="86"/>
                  </a:cubicBezTo>
                  <a:cubicBezTo>
                    <a:pt x="225" y="494"/>
                    <a:pt x="158" y="908"/>
                    <a:pt x="85" y="1316"/>
                  </a:cubicBezTo>
                  <a:cubicBezTo>
                    <a:pt x="61" y="1462"/>
                    <a:pt x="0" y="1645"/>
                    <a:pt x="98" y="1773"/>
                  </a:cubicBezTo>
                  <a:cubicBezTo>
                    <a:pt x="142" y="1833"/>
                    <a:pt x="199" y="1856"/>
                    <a:pt x="261" y="1856"/>
                  </a:cubicBezTo>
                  <a:cubicBezTo>
                    <a:pt x="293" y="1856"/>
                    <a:pt x="326" y="1850"/>
                    <a:pt x="359" y="1840"/>
                  </a:cubicBezTo>
                  <a:cubicBezTo>
                    <a:pt x="375" y="1852"/>
                    <a:pt x="391" y="1858"/>
                    <a:pt x="410" y="1858"/>
                  </a:cubicBezTo>
                  <a:cubicBezTo>
                    <a:pt x="420" y="1858"/>
                    <a:pt x="432" y="1856"/>
                    <a:pt x="445" y="1852"/>
                  </a:cubicBezTo>
                  <a:cubicBezTo>
                    <a:pt x="737" y="1791"/>
                    <a:pt x="1029" y="1724"/>
                    <a:pt x="1322" y="1657"/>
                  </a:cubicBezTo>
                  <a:cubicBezTo>
                    <a:pt x="1389" y="1645"/>
                    <a:pt x="1438" y="1548"/>
                    <a:pt x="1395" y="1487"/>
                  </a:cubicBezTo>
                  <a:cubicBezTo>
                    <a:pt x="1060" y="1036"/>
                    <a:pt x="768" y="561"/>
                    <a:pt x="512" y="55"/>
                  </a:cubicBezTo>
                  <a:cubicBezTo>
                    <a:pt x="493" y="1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/>
            </a:p>
          </p:txBody>
        </p:sp>
        <p:sp>
          <p:nvSpPr>
            <p:cNvPr id="134" name="Google Shape;134;p11"/>
            <p:cNvSpPr/>
            <p:nvPr/>
          </p:nvSpPr>
          <p:spPr>
            <a:xfrm>
              <a:off x="6855619" y="4198488"/>
              <a:ext cx="157213" cy="234780"/>
            </a:xfrm>
            <a:custGeom>
              <a:avLst/>
              <a:gdLst/>
              <a:ahLst/>
              <a:cxnLst/>
              <a:rect l="l" t="t" r="r" b="b"/>
              <a:pathLst>
                <a:path w="1285" h="1919" extrusionOk="0">
                  <a:moveTo>
                    <a:pt x="1156" y="0"/>
                  </a:moveTo>
                  <a:cubicBezTo>
                    <a:pt x="1130" y="0"/>
                    <a:pt x="1105" y="9"/>
                    <a:pt x="1085" y="31"/>
                  </a:cubicBezTo>
                  <a:lnTo>
                    <a:pt x="251" y="963"/>
                  </a:lnTo>
                  <a:cubicBezTo>
                    <a:pt x="153" y="1072"/>
                    <a:pt x="1" y="1194"/>
                    <a:pt x="19" y="1359"/>
                  </a:cubicBezTo>
                  <a:cubicBezTo>
                    <a:pt x="31" y="1468"/>
                    <a:pt x="110" y="1529"/>
                    <a:pt x="202" y="1554"/>
                  </a:cubicBezTo>
                  <a:cubicBezTo>
                    <a:pt x="214" y="1578"/>
                    <a:pt x="238" y="1602"/>
                    <a:pt x="269" y="1608"/>
                  </a:cubicBezTo>
                  <a:cubicBezTo>
                    <a:pt x="555" y="1712"/>
                    <a:pt x="835" y="1809"/>
                    <a:pt x="1115" y="1913"/>
                  </a:cubicBezTo>
                  <a:cubicBezTo>
                    <a:pt x="1126" y="1917"/>
                    <a:pt x="1137" y="1918"/>
                    <a:pt x="1147" y="1918"/>
                  </a:cubicBezTo>
                  <a:cubicBezTo>
                    <a:pt x="1208" y="1918"/>
                    <a:pt x="1273" y="1865"/>
                    <a:pt x="1268" y="1803"/>
                  </a:cubicBezTo>
                  <a:cubicBezTo>
                    <a:pt x="1225" y="1243"/>
                    <a:pt x="1231" y="683"/>
                    <a:pt x="1280" y="122"/>
                  </a:cubicBezTo>
                  <a:cubicBezTo>
                    <a:pt x="1284" y="54"/>
                    <a:pt x="1219" y="0"/>
                    <a:pt x="1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/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7119515" y="4416994"/>
              <a:ext cx="222913" cy="202236"/>
            </a:xfrm>
            <a:custGeom>
              <a:avLst/>
              <a:gdLst/>
              <a:ahLst/>
              <a:cxnLst/>
              <a:rect l="l" t="t" r="r" b="b"/>
              <a:pathLst>
                <a:path w="1822" h="1653" extrusionOk="0">
                  <a:moveTo>
                    <a:pt x="1683" y="1"/>
                  </a:moveTo>
                  <a:cubicBezTo>
                    <a:pt x="1675" y="1"/>
                    <a:pt x="1666" y="2"/>
                    <a:pt x="1657" y="5"/>
                  </a:cubicBezTo>
                  <a:cubicBezTo>
                    <a:pt x="1255" y="121"/>
                    <a:pt x="853" y="237"/>
                    <a:pt x="457" y="352"/>
                  </a:cubicBezTo>
                  <a:cubicBezTo>
                    <a:pt x="317" y="395"/>
                    <a:pt x="122" y="413"/>
                    <a:pt x="49" y="559"/>
                  </a:cubicBezTo>
                  <a:cubicBezTo>
                    <a:pt x="0" y="663"/>
                    <a:pt x="37" y="754"/>
                    <a:pt x="104" y="827"/>
                  </a:cubicBezTo>
                  <a:cubicBezTo>
                    <a:pt x="97" y="852"/>
                    <a:pt x="104" y="882"/>
                    <a:pt x="128" y="907"/>
                  </a:cubicBezTo>
                  <a:lnTo>
                    <a:pt x="688" y="1613"/>
                  </a:lnTo>
                  <a:cubicBezTo>
                    <a:pt x="709" y="1639"/>
                    <a:pt x="743" y="1653"/>
                    <a:pt x="777" y="1653"/>
                  </a:cubicBezTo>
                  <a:cubicBezTo>
                    <a:pt x="814" y="1653"/>
                    <a:pt x="852" y="1636"/>
                    <a:pt x="871" y="1601"/>
                  </a:cubicBezTo>
                  <a:cubicBezTo>
                    <a:pt x="1133" y="1102"/>
                    <a:pt x="1431" y="633"/>
                    <a:pt x="1772" y="182"/>
                  </a:cubicBezTo>
                  <a:cubicBezTo>
                    <a:pt x="1822" y="116"/>
                    <a:pt x="1763" y="1"/>
                    <a:pt x="1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/>
            </a:p>
          </p:txBody>
        </p:sp>
        <p:sp>
          <p:nvSpPr>
            <p:cNvPr id="136" name="Google Shape;136;p11"/>
            <p:cNvSpPr/>
            <p:nvPr/>
          </p:nvSpPr>
          <p:spPr>
            <a:xfrm>
              <a:off x="7272935" y="4725301"/>
              <a:ext cx="229642" cy="167735"/>
            </a:xfrm>
            <a:custGeom>
              <a:avLst/>
              <a:gdLst/>
              <a:ahLst/>
              <a:cxnLst/>
              <a:rect l="l" t="t" r="r" b="b"/>
              <a:pathLst>
                <a:path w="1877" h="1371" extrusionOk="0">
                  <a:moveTo>
                    <a:pt x="261" y="1"/>
                  </a:moveTo>
                  <a:cubicBezTo>
                    <a:pt x="213" y="1"/>
                    <a:pt x="166" y="11"/>
                    <a:pt x="123" y="37"/>
                  </a:cubicBezTo>
                  <a:cubicBezTo>
                    <a:pt x="25" y="98"/>
                    <a:pt x="13" y="196"/>
                    <a:pt x="31" y="293"/>
                  </a:cubicBezTo>
                  <a:cubicBezTo>
                    <a:pt x="13" y="311"/>
                    <a:pt x="1" y="342"/>
                    <a:pt x="7" y="378"/>
                  </a:cubicBezTo>
                  <a:cubicBezTo>
                    <a:pt x="37" y="677"/>
                    <a:pt x="74" y="969"/>
                    <a:pt x="104" y="1268"/>
                  </a:cubicBezTo>
                  <a:cubicBezTo>
                    <a:pt x="114" y="1325"/>
                    <a:pt x="172" y="1371"/>
                    <a:pt x="225" y="1371"/>
                  </a:cubicBezTo>
                  <a:cubicBezTo>
                    <a:pt x="241" y="1371"/>
                    <a:pt x="255" y="1367"/>
                    <a:pt x="269" y="1359"/>
                  </a:cubicBezTo>
                  <a:cubicBezTo>
                    <a:pt x="756" y="1073"/>
                    <a:pt x="1262" y="835"/>
                    <a:pt x="1785" y="634"/>
                  </a:cubicBezTo>
                  <a:cubicBezTo>
                    <a:pt x="1877" y="598"/>
                    <a:pt x="1877" y="445"/>
                    <a:pt x="1779" y="421"/>
                  </a:cubicBezTo>
                  <a:cubicBezTo>
                    <a:pt x="1383" y="305"/>
                    <a:pt x="981" y="190"/>
                    <a:pt x="579" y="80"/>
                  </a:cubicBezTo>
                  <a:cubicBezTo>
                    <a:pt x="483" y="51"/>
                    <a:pt x="369" y="1"/>
                    <a:pt x="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/>
            </a:p>
          </p:txBody>
        </p:sp>
        <p:sp>
          <p:nvSpPr>
            <p:cNvPr id="137" name="Google Shape;137;p11"/>
            <p:cNvSpPr/>
            <p:nvPr/>
          </p:nvSpPr>
          <p:spPr>
            <a:xfrm>
              <a:off x="7211151" y="5023452"/>
              <a:ext cx="240286" cy="170182"/>
            </a:xfrm>
            <a:custGeom>
              <a:avLst/>
              <a:gdLst/>
              <a:ahLst/>
              <a:cxnLst/>
              <a:rect l="l" t="t" r="r" b="b"/>
              <a:pathLst>
                <a:path w="1964" h="1391" extrusionOk="0">
                  <a:moveTo>
                    <a:pt x="695" y="0"/>
                  </a:moveTo>
                  <a:cubicBezTo>
                    <a:pt x="585" y="0"/>
                    <a:pt x="518" y="73"/>
                    <a:pt x="481" y="165"/>
                  </a:cubicBezTo>
                  <a:cubicBezTo>
                    <a:pt x="457" y="177"/>
                    <a:pt x="433" y="195"/>
                    <a:pt x="414" y="226"/>
                  </a:cubicBezTo>
                  <a:cubicBezTo>
                    <a:pt x="286" y="494"/>
                    <a:pt x="159" y="768"/>
                    <a:pt x="31" y="1036"/>
                  </a:cubicBezTo>
                  <a:cubicBezTo>
                    <a:pt x="0" y="1097"/>
                    <a:pt x="43" y="1194"/>
                    <a:pt x="122" y="1194"/>
                  </a:cubicBezTo>
                  <a:cubicBezTo>
                    <a:pt x="682" y="1212"/>
                    <a:pt x="1237" y="1279"/>
                    <a:pt x="1791" y="1389"/>
                  </a:cubicBezTo>
                  <a:cubicBezTo>
                    <a:pt x="1797" y="1390"/>
                    <a:pt x="1803" y="1391"/>
                    <a:pt x="1809" y="1391"/>
                  </a:cubicBezTo>
                  <a:cubicBezTo>
                    <a:pt x="1893" y="1391"/>
                    <a:pt x="1963" y="1274"/>
                    <a:pt x="1901" y="1200"/>
                  </a:cubicBezTo>
                  <a:cubicBezTo>
                    <a:pt x="1620" y="896"/>
                    <a:pt x="1340" y="585"/>
                    <a:pt x="1060" y="274"/>
                  </a:cubicBezTo>
                  <a:cubicBezTo>
                    <a:pt x="963" y="171"/>
                    <a:pt x="859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/>
            </a:p>
          </p:txBody>
        </p:sp>
        <p:sp>
          <p:nvSpPr>
            <p:cNvPr id="138" name="Google Shape;138;p11"/>
            <p:cNvSpPr/>
            <p:nvPr/>
          </p:nvSpPr>
          <p:spPr>
            <a:xfrm>
              <a:off x="7002432" y="5272422"/>
              <a:ext cx="193305" cy="222423"/>
            </a:xfrm>
            <a:custGeom>
              <a:avLst/>
              <a:gdLst/>
              <a:ahLst/>
              <a:cxnLst/>
              <a:rect l="l" t="t" r="r" b="b"/>
              <a:pathLst>
                <a:path w="1580" h="1818" extrusionOk="0">
                  <a:moveTo>
                    <a:pt x="1070" y="1"/>
                  </a:moveTo>
                  <a:cubicBezTo>
                    <a:pt x="1015" y="1"/>
                    <a:pt x="962" y="24"/>
                    <a:pt x="914" y="60"/>
                  </a:cubicBezTo>
                  <a:cubicBezTo>
                    <a:pt x="908" y="59"/>
                    <a:pt x="902" y="58"/>
                    <a:pt x="895" y="58"/>
                  </a:cubicBezTo>
                  <a:cubicBezTo>
                    <a:pt x="875" y="58"/>
                    <a:pt x="852" y="65"/>
                    <a:pt x="829" y="79"/>
                  </a:cubicBezTo>
                  <a:cubicBezTo>
                    <a:pt x="579" y="237"/>
                    <a:pt x="324" y="395"/>
                    <a:pt x="68" y="560"/>
                  </a:cubicBezTo>
                  <a:cubicBezTo>
                    <a:pt x="13" y="596"/>
                    <a:pt x="1" y="700"/>
                    <a:pt x="62" y="743"/>
                  </a:cubicBezTo>
                  <a:cubicBezTo>
                    <a:pt x="531" y="1059"/>
                    <a:pt x="969" y="1407"/>
                    <a:pt x="1377" y="1790"/>
                  </a:cubicBezTo>
                  <a:cubicBezTo>
                    <a:pt x="1396" y="1809"/>
                    <a:pt x="1421" y="1817"/>
                    <a:pt x="1446" y="1817"/>
                  </a:cubicBezTo>
                  <a:cubicBezTo>
                    <a:pt x="1510" y="1817"/>
                    <a:pt x="1579" y="1763"/>
                    <a:pt x="1566" y="1693"/>
                  </a:cubicBezTo>
                  <a:cubicBezTo>
                    <a:pt x="1493" y="1285"/>
                    <a:pt x="1420" y="871"/>
                    <a:pt x="1347" y="462"/>
                  </a:cubicBezTo>
                  <a:cubicBezTo>
                    <a:pt x="1322" y="322"/>
                    <a:pt x="1322" y="121"/>
                    <a:pt x="1182" y="36"/>
                  </a:cubicBezTo>
                  <a:cubicBezTo>
                    <a:pt x="1145" y="11"/>
                    <a:pt x="1108" y="1"/>
                    <a:pt x="1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/>
            </a:p>
          </p:txBody>
        </p:sp>
        <p:sp>
          <p:nvSpPr>
            <p:cNvPr id="139" name="Google Shape;139;p11"/>
            <p:cNvSpPr/>
            <p:nvPr/>
          </p:nvSpPr>
          <p:spPr>
            <a:xfrm>
              <a:off x="6720796" y="5393787"/>
              <a:ext cx="174464" cy="222790"/>
            </a:xfrm>
            <a:custGeom>
              <a:avLst/>
              <a:gdLst/>
              <a:ahLst/>
              <a:cxnLst/>
              <a:rect l="l" t="t" r="r" b="b"/>
              <a:pathLst>
                <a:path w="1426" h="1821" extrusionOk="0">
                  <a:moveTo>
                    <a:pt x="1036" y="0"/>
                  </a:moveTo>
                  <a:cubicBezTo>
                    <a:pt x="737" y="0"/>
                    <a:pt x="439" y="0"/>
                    <a:pt x="134" y="6"/>
                  </a:cubicBezTo>
                  <a:cubicBezTo>
                    <a:pt x="67" y="6"/>
                    <a:pt x="0" y="92"/>
                    <a:pt x="31" y="159"/>
                  </a:cubicBezTo>
                  <a:cubicBezTo>
                    <a:pt x="262" y="670"/>
                    <a:pt x="445" y="1200"/>
                    <a:pt x="591" y="1742"/>
                  </a:cubicBezTo>
                  <a:cubicBezTo>
                    <a:pt x="605" y="1793"/>
                    <a:pt x="657" y="1821"/>
                    <a:pt x="707" y="1821"/>
                  </a:cubicBezTo>
                  <a:cubicBezTo>
                    <a:pt x="748" y="1821"/>
                    <a:pt x="788" y="1802"/>
                    <a:pt x="804" y="1761"/>
                  </a:cubicBezTo>
                  <a:cubicBezTo>
                    <a:pt x="963" y="1371"/>
                    <a:pt x="1115" y="987"/>
                    <a:pt x="1273" y="603"/>
                  </a:cubicBezTo>
                  <a:cubicBezTo>
                    <a:pt x="1322" y="469"/>
                    <a:pt x="1426" y="299"/>
                    <a:pt x="1359" y="153"/>
                  </a:cubicBezTo>
                  <a:cubicBezTo>
                    <a:pt x="1314" y="59"/>
                    <a:pt x="1230" y="30"/>
                    <a:pt x="1142" y="30"/>
                  </a:cubicBezTo>
                  <a:cubicBezTo>
                    <a:pt x="1133" y="30"/>
                    <a:pt x="1124" y="30"/>
                    <a:pt x="1115" y="31"/>
                  </a:cubicBezTo>
                  <a:cubicBezTo>
                    <a:pt x="1097" y="13"/>
                    <a:pt x="1072" y="0"/>
                    <a:pt x="1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/>
            </a:p>
          </p:txBody>
        </p:sp>
        <p:sp>
          <p:nvSpPr>
            <p:cNvPr id="140" name="Google Shape;140;p11"/>
            <p:cNvSpPr/>
            <p:nvPr/>
          </p:nvSpPr>
          <p:spPr>
            <a:xfrm>
              <a:off x="6408574" y="5292853"/>
              <a:ext cx="187188" cy="229275"/>
            </a:xfrm>
            <a:custGeom>
              <a:avLst/>
              <a:gdLst/>
              <a:ahLst/>
              <a:cxnLst/>
              <a:rect l="l" t="t" r="r" b="b"/>
              <a:pathLst>
                <a:path w="1530" h="1874" extrusionOk="0">
                  <a:moveTo>
                    <a:pt x="506" y="1"/>
                  </a:moveTo>
                  <a:cubicBezTo>
                    <a:pt x="454" y="1"/>
                    <a:pt x="399" y="35"/>
                    <a:pt x="390" y="88"/>
                  </a:cubicBezTo>
                  <a:cubicBezTo>
                    <a:pt x="311" y="643"/>
                    <a:pt x="189" y="1191"/>
                    <a:pt x="25" y="1727"/>
                  </a:cubicBezTo>
                  <a:cubicBezTo>
                    <a:pt x="1" y="1798"/>
                    <a:pt x="70" y="1874"/>
                    <a:pt x="140" y="1874"/>
                  </a:cubicBezTo>
                  <a:cubicBezTo>
                    <a:pt x="159" y="1874"/>
                    <a:pt x="178" y="1868"/>
                    <a:pt x="195" y="1855"/>
                  </a:cubicBezTo>
                  <a:cubicBezTo>
                    <a:pt x="530" y="1611"/>
                    <a:pt x="871" y="1367"/>
                    <a:pt x="1206" y="1124"/>
                  </a:cubicBezTo>
                  <a:cubicBezTo>
                    <a:pt x="1322" y="1039"/>
                    <a:pt x="1499" y="947"/>
                    <a:pt x="1517" y="789"/>
                  </a:cubicBezTo>
                  <a:cubicBezTo>
                    <a:pt x="1529" y="673"/>
                    <a:pt x="1462" y="600"/>
                    <a:pt x="1377" y="557"/>
                  </a:cubicBezTo>
                  <a:cubicBezTo>
                    <a:pt x="1371" y="533"/>
                    <a:pt x="1352" y="503"/>
                    <a:pt x="1328" y="484"/>
                  </a:cubicBezTo>
                  <a:cubicBezTo>
                    <a:pt x="1072" y="332"/>
                    <a:pt x="816" y="174"/>
                    <a:pt x="561" y="15"/>
                  </a:cubicBezTo>
                  <a:cubicBezTo>
                    <a:pt x="544" y="5"/>
                    <a:pt x="525" y="1"/>
                    <a:pt x="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/>
            </a:p>
          </p:txBody>
        </p:sp>
        <p:sp>
          <p:nvSpPr>
            <p:cNvPr id="141" name="Google Shape;141;p11"/>
            <p:cNvSpPr/>
            <p:nvPr/>
          </p:nvSpPr>
          <p:spPr>
            <a:xfrm>
              <a:off x="6133789" y="5064438"/>
              <a:ext cx="233190" cy="175198"/>
            </a:xfrm>
            <a:custGeom>
              <a:avLst/>
              <a:gdLst/>
              <a:ahLst/>
              <a:cxnLst/>
              <a:rect l="l" t="t" r="r" b="b"/>
              <a:pathLst>
                <a:path w="1906" h="1432" extrusionOk="0">
                  <a:moveTo>
                    <a:pt x="1327" y="0"/>
                  </a:moveTo>
                  <a:cubicBezTo>
                    <a:pt x="1299" y="0"/>
                    <a:pt x="1272" y="9"/>
                    <a:pt x="1253" y="31"/>
                  </a:cubicBezTo>
                  <a:cubicBezTo>
                    <a:pt x="888" y="463"/>
                    <a:pt x="498" y="865"/>
                    <a:pt x="72" y="1231"/>
                  </a:cubicBezTo>
                  <a:cubicBezTo>
                    <a:pt x="0" y="1290"/>
                    <a:pt x="46" y="1432"/>
                    <a:pt x="139" y="1432"/>
                  </a:cubicBezTo>
                  <a:cubicBezTo>
                    <a:pt x="141" y="1432"/>
                    <a:pt x="143" y="1432"/>
                    <a:pt x="145" y="1432"/>
                  </a:cubicBezTo>
                  <a:cubicBezTo>
                    <a:pt x="565" y="1401"/>
                    <a:pt x="979" y="1371"/>
                    <a:pt x="1394" y="1340"/>
                  </a:cubicBezTo>
                  <a:cubicBezTo>
                    <a:pt x="1540" y="1334"/>
                    <a:pt x="1735" y="1352"/>
                    <a:pt x="1838" y="1224"/>
                  </a:cubicBezTo>
                  <a:cubicBezTo>
                    <a:pt x="1905" y="1139"/>
                    <a:pt x="1887" y="1042"/>
                    <a:pt x="1838" y="956"/>
                  </a:cubicBezTo>
                  <a:cubicBezTo>
                    <a:pt x="1850" y="926"/>
                    <a:pt x="1850" y="902"/>
                    <a:pt x="1832" y="865"/>
                  </a:cubicBezTo>
                  <a:cubicBezTo>
                    <a:pt x="1698" y="597"/>
                    <a:pt x="1570" y="329"/>
                    <a:pt x="1436" y="61"/>
                  </a:cubicBezTo>
                  <a:cubicBezTo>
                    <a:pt x="1417" y="24"/>
                    <a:pt x="1371" y="0"/>
                    <a:pt x="1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/>
            </a:p>
          </p:txBody>
        </p:sp>
        <p:sp>
          <p:nvSpPr>
            <p:cNvPr id="142" name="Google Shape;142;p11"/>
            <p:cNvSpPr/>
            <p:nvPr/>
          </p:nvSpPr>
          <p:spPr>
            <a:xfrm>
              <a:off x="6052308" y="4778643"/>
              <a:ext cx="234046" cy="163820"/>
            </a:xfrm>
            <a:custGeom>
              <a:avLst/>
              <a:gdLst/>
              <a:ahLst/>
              <a:cxnLst/>
              <a:rect l="l" t="t" r="r" b="b"/>
              <a:pathLst>
                <a:path w="1913" h="1339" extrusionOk="0">
                  <a:moveTo>
                    <a:pt x="1784" y="0"/>
                  </a:moveTo>
                  <a:cubicBezTo>
                    <a:pt x="1777" y="0"/>
                    <a:pt x="1769" y="1"/>
                    <a:pt x="1761" y="3"/>
                  </a:cubicBezTo>
                  <a:cubicBezTo>
                    <a:pt x="1231" y="180"/>
                    <a:pt x="683" y="308"/>
                    <a:pt x="129" y="393"/>
                  </a:cubicBezTo>
                  <a:cubicBezTo>
                    <a:pt x="31" y="405"/>
                    <a:pt x="1" y="558"/>
                    <a:pt x="86" y="600"/>
                  </a:cubicBezTo>
                  <a:lnTo>
                    <a:pt x="1189" y="1191"/>
                  </a:lnTo>
                  <a:cubicBezTo>
                    <a:pt x="1294" y="1246"/>
                    <a:pt x="1420" y="1339"/>
                    <a:pt x="1547" y="1339"/>
                  </a:cubicBezTo>
                  <a:cubicBezTo>
                    <a:pt x="1573" y="1339"/>
                    <a:pt x="1600" y="1335"/>
                    <a:pt x="1627" y="1325"/>
                  </a:cubicBezTo>
                  <a:cubicBezTo>
                    <a:pt x="1731" y="1288"/>
                    <a:pt x="1773" y="1197"/>
                    <a:pt x="1773" y="1100"/>
                  </a:cubicBezTo>
                  <a:cubicBezTo>
                    <a:pt x="1792" y="1081"/>
                    <a:pt x="1810" y="1057"/>
                    <a:pt x="1816" y="1020"/>
                  </a:cubicBezTo>
                  <a:cubicBezTo>
                    <a:pt x="1846" y="722"/>
                    <a:pt x="1877" y="424"/>
                    <a:pt x="1907" y="125"/>
                  </a:cubicBezTo>
                  <a:cubicBezTo>
                    <a:pt x="1913" y="65"/>
                    <a:pt x="1850" y="0"/>
                    <a:pt x="17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/>
            </a:p>
          </p:txBody>
        </p:sp>
        <p:sp>
          <p:nvSpPr>
            <p:cNvPr id="143" name="Google Shape;143;p11"/>
            <p:cNvSpPr/>
            <p:nvPr/>
          </p:nvSpPr>
          <p:spPr>
            <a:xfrm>
              <a:off x="6187375" y="4456878"/>
              <a:ext cx="230253" cy="196241"/>
            </a:xfrm>
            <a:custGeom>
              <a:avLst/>
              <a:gdLst/>
              <a:ahLst/>
              <a:cxnLst/>
              <a:rect l="l" t="t" r="r" b="b"/>
              <a:pathLst>
                <a:path w="1882" h="1604" extrusionOk="0">
                  <a:moveTo>
                    <a:pt x="156" y="1"/>
                  </a:moveTo>
                  <a:cubicBezTo>
                    <a:pt x="76" y="1"/>
                    <a:pt x="1" y="93"/>
                    <a:pt x="48" y="166"/>
                  </a:cubicBezTo>
                  <a:cubicBezTo>
                    <a:pt x="255" y="526"/>
                    <a:pt x="462" y="891"/>
                    <a:pt x="669" y="1251"/>
                  </a:cubicBezTo>
                  <a:cubicBezTo>
                    <a:pt x="742" y="1379"/>
                    <a:pt x="809" y="1561"/>
                    <a:pt x="968" y="1598"/>
                  </a:cubicBezTo>
                  <a:cubicBezTo>
                    <a:pt x="984" y="1602"/>
                    <a:pt x="1000" y="1603"/>
                    <a:pt x="1016" y="1603"/>
                  </a:cubicBezTo>
                  <a:cubicBezTo>
                    <a:pt x="1101" y="1603"/>
                    <a:pt x="1165" y="1549"/>
                    <a:pt x="1211" y="1482"/>
                  </a:cubicBezTo>
                  <a:cubicBezTo>
                    <a:pt x="1236" y="1476"/>
                    <a:pt x="1266" y="1464"/>
                    <a:pt x="1284" y="1439"/>
                  </a:cubicBezTo>
                  <a:cubicBezTo>
                    <a:pt x="1473" y="1202"/>
                    <a:pt x="1656" y="964"/>
                    <a:pt x="1839" y="727"/>
                  </a:cubicBezTo>
                  <a:cubicBezTo>
                    <a:pt x="1881" y="672"/>
                    <a:pt x="1857" y="568"/>
                    <a:pt x="1784" y="550"/>
                  </a:cubicBezTo>
                  <a:cubicBezTo>
                    <a:pt x="1236" y="416"/>
                    <a:pt x="706" y="233"/>
                    <a:pt x="194" y="8"/>
                  </a:cubicBezTo>
                  <a:cubicBezTo>
                    <a:pt x="182" y="3"/>
                    <a:pt x="169" y="1"/>
                    <a:pt x="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/>
            </a:p>
          </p:txBody>
        </p:sp>
      </p:grpSp>
      <p:sp>
        <p:nvSpPr>
          <p:cNvPr id="144" name="Google Shape;144;p11"/>
          <p:cNvSpPr/>
          <p:nvPr/>
        </p:nvSpPr>
        <p:spPr>
          <a:xfrm>
            <a:off x="139387" y="831883"/>
            <a:ext cx="3300296" cy="825592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45" name="Google Shape;145;p11"/>
          <p:cNvSpPr/>
          <p:nvPr/>
        </p:nvSpPr>
        <p:spPr>
          <a:xfrm>
            <a:off x="934567" y="1475867"/>
            <a:ext cx="10272000" cy="3158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46" name="Google Shape;146;p11"/>
          <p:cNvSpPr txBox="1">
            <a:spLocks noGrp="1"/>
          </p:cNvSpPr>
          <p:nvPr>
            <p:ph type="title" hasCustomPrompt="1"/>
          </p:nvPr>
        </p:nvSpPr>
        <p:spPr>
          <a:xfrm>
            <a:off x="960003" y="1475867"/>
            <a:ext cx="10272000" cy="29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47" name="Google Shape;147;p11"/>
          <p:cNvSpPr txBox="1">
            <a:spLocks noGrp="1"/>
          </p:cNvSpPr>
          <p:nvPr>
            <p:ph type="subTitle" idx="1"/>
          </p:nvPr>
        </p:nvSpPr>
        <p:spPr>
          <a:xfrm>
            <a:off x="961604" y="4799733"/>
            <a:ext cx="10272000" cy="8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1"/>
          <p:cNvSpPr/>
          <p:nvPr/>
        </p:nvSpPr>
        <p:spPr>
          <a:xfrm>
            <a:off x="3048398" y="857467"/>
            <a:ext cx="391277" cy="381843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49" name="Google Shape;149;p11"/>
          <p:cNvSpPr/>
          <p:nvPr/>
        </p:nvSpPr>
        <p:spPr>
          <a:xfrm>
            <a:off x="8607773" y="329842"/>
            <a:ext cx="604388" cy="52483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50" name="Google Shape;150;p11"/>
          <p:cNvSpPr/>
          <p:nvPr/>
        </p:nvSpPr>
        <p:spPr>
          <a:xfrm>
            <a:off x="524516" y="4811769"/>
            <a:ext cx="852900" cy="902983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51" name="Google Shape;151;p11"/>
          <p:cNvSpPr/>
          <p:nvPr/>
        </p:nvSpPr>
        <p:spPr>
          <a:xfrm>
            <a:off x="11605965" y="373039"/>
            <a:ext cx="290432" cy="307908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52" name="Google Shape;152;p11"/>
          <p:cNvSpPr/>
          <p:nvPr/>
        </p:nvSpPr>
        <p:spPr>
          <a:xfrm>
            <a:off x="8177155" y="720719"/>
            <a:ext cx="604415" cy="590089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53" name="Google Shape;153;p11"/>
          <p:cNvSpPr/>
          <p:nvPr/>
        </p:nvSpPr>
        <p:spPr>
          <a:xfrm>
            <a:off x="11161739" y="6012649"/>
            <a:ext cx="631189" cy="653612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54" name="Google Shape;154;p11"/>
          <p:cNvSpPr/>
          <p:nvPr/>
        </p:nvSpPr>
        <p:spPr>
          <a:xfrm>
            <a:off x="11553017" y="3076567"/>
            <a:ext cx="290432" cy="307908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55" name="Google Shape;155;p11"/>
          <p:cNvSpPr/>
          <p:nvPr/>
        </p:nvSpPr>
        <p:spPr>
          <a:xfrm>
            <a:off x="11452154" y="5422963"/>
            <a:ext cx="391277" cy="381843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56" name="Google Shape;156;p11"/>
          <p:cNvSpPr/>
          <p:nvPr/>
        </p:nvSpPr>
        <p:spPr>
          <a:xfrm>
            <a:off x="10499033" y="6144767"/>
            <a:ext cx="290432" cy="307908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57" name="Google Shape;157;p11"/>
          <p:cNvSpPr/>
          <p:nvPr/>
        </p:nvSpPr>
        <p:spPr>
          <a:xfrm>
            <a:off x="9212170" y="4002756"/>
            <a:ext cx="2779365" cy="695293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58" name="Google Shape;158;p11"/>
          <p:cNvSpPr/>
          <p:nvPr/>
        </p:nvSpPr>
        <p:spPr>
          <a:xfrm flipH="1">
            <a:off x="472666" y="192769"/>
            <a:ext cx="391277" cy="381843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59" name="Google Shape;159;p11"/>
          <p:cNvSpPr/>
          <p:nvPr/>
        </p:nvSpPr>
        <p:spPr>
          <a:xfrm flipH="1">
            <a:off x="1079913" y="609504"/>
            <a:ext cx="604388" cy="52483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60" name="Google Shape;160;p11"/>
          <p:cNvSpPr/>
          <p:nvPr/>
        </p:nvSpPr>
        <p:spPr>
          <a:xfrm flipH="1">
            <a:off x="2080567" y="140785"/>
            <a:ext cx="852900" cy="902983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61" name="Google Shape;161;p11"/>
          <p:cNvSpPr/>
          <p:nvPr/>
        </p:nvSpPr>
        <p:spPr>
          <a:xfrm flipH="1">
            <a:off x="182237" y="1095773"/>
            <a:ext cx="290432" cy="307908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62" name="Google Shape;162;p11"/>
          <p:cNvSpPr/>
          <p:nvPr/>
        </p:nvSpPr>
        <p:spPr>
          <a:xfrm flipH="1">
            <a:off x="139369" y="1988253"/>
            <a:ext cx="604415" cy="590089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63" name="Google Shape;163;p11"/>
          <p:cNvSpPr/>
          <p:nvPr/>
        </p:nvSpPr>
        <p:spPr>
          <a:xfrm>
            <a:off x="524501" y="6083032"/>
            <a:ext cx="476984" cy="505856"/>
          </a:xfrm>
          <a:custGeom>
            <a:avLst/>
            <a:gdLst/>
            <a:ahLst/>
            <a:cxnLst/>
            <a:rect l="l" t="t" r="r" b="b"/>
            <a:pathLst>
              <a:path w="2924" h="3101" extrusionOk="0">
                <a:moveTo>
                  <a:pt x="2534" y="2516"/>
                </a:moveTo>
                <a:lnTo>
                  <a:pt x="2534" y="2516"/>
                </a:lnTo>
                <a:lnTo>
                  <a:pt x="2534" y="2516"/>
                </a:lnTo>
                <a:close/>
                <a:moveTo>
                  <a:pt x="1462" y="0"/>
                </a:moveTo>
                <a:lnTo>
                  <a:pt x="1139" y="920"/>
                </a:lnTo>
                <a:lnTo>
                  <a:pt x="323" y="621"/>
                </a:lnTo>
                <a:lnTo>
                  <a:pt x="323" y="621"/>
                </a:lnTo>
                <a:lnTo>
                  <a:pt x="969" y="1188"/>
                </a:lnTo>
                <a:lnTo>
                  <a:pt x="0" y="1438"/>
                </a:lnTo>
                <a:lnTo>
                  <a:pt x="926" y="1675"/>
                </a:lnTo>
                <a:lnTo>
                  <a:pt x="384" y="2516"/>
                </a:lnTo>
                <a:lnTo>
                  <a:pt x="1157" y="1998"/>
                </a:lnTo>
                <a:lnTo>
                  <a:pt x="1462" y="3100"/>
                </a:lnTo>
                <a:lnTo>
                  <a:pt x="1760" y="1998"/>
                </a:lnTo>
                <a:lnTo>
                  <a:pt x="2534" y="2516"/>
                </a:lnTo>
                <a:lnTo>
                  <a:pt x="1998" y="1675"/>
                </a:lnTo>
                <a:lnTo>
                  <a:pt x="2924" y="1438"/>
                </a:lnTo>
                <a:lnTo>
                  <a:pt x="1955" y="1188"/>
                </a:lnTo>
                <a:lnTo>
                  <a:pt x="2601" y="621"/>
                </a:lnTo>
                <a:lnTo>
                  <a:pt x="2601" y="621"/>
                </a:lnTo>
                <a:lnTo>
                  <a:pt x="1785" y="920"/>
                </a:lnTo>
                <a:lnTo>
                  <a:pt x="146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64" name="Google Shape;164;p11"/>
          <p:cNvSpPr/>
          <p:nvPr/>
        </p:nvSpPr>
        <p:spPr>
          <a:xfrm>
            <a:off x="1377445" y="5804800"/>
            <a:ext cx="364752" cy="354800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7" y="1"/>
                </a:moveTo>
                <a:cubicBezTo>
                  <a:pt x="1003" y="1"/>
                  <a:pt x="962" y="28"/>
                  <a:pt x="968" y="83"/>
                </a:cubicBezTo>
                <a:cubicBezTo>
                  <a:pt x="987" y="357"/>
                  <a:pt x="1005" y="637"/>
                  <a:pt x="1023" y="917"/>
                </a:cubicBezTo>
                <a:lnTo>
                  <a:pt x="676" y="625"/>
                </a:lnTo>
                <a:cubicBezTo>
                  <a:pt x="658" y="609"/>
                  <a:pt x="637" y="602"/>
                  <a:pt x="618" y="602"/>
                </a:cubicBezTo>
                <a:cubicBezTo>
                  <a:pt x="548" y="602"/>
                  <a:pt x="487" y="689"/>
                  <a:pt x="554" y="747"/>
                </a:cubicBezTo>
                <a:cubicBezTo>
                  <a:pt x="664" y="838"/>
                  <a:pt x="774" y="929"/>
                  <a:pt x="883" y="1021"/>
                </a:cubicBezTo>
                <a:cubicBezTo>
                  <a:pt x="627" y="1039"/>
                  <a:pt x="365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2"/>
                  <a:pt x="694" y="1203"/>
                  <a:pt x="987" y="1185"/>
                </a:cubicBezTo>
                <a:lnTo>
                  <a:pt x="987" y="1185"/>
                </a:lnTo>
                <a:cubicBezTo>
                  <a:pt x="877" y="1295"/>
                  <a:pt x="767" y="1404"/>
                  <a:pt x="658" y="1514"/>
                </a:cubicBezTo>
                <a:cubicBezTo>
                  <a:pt x="597" y="1570"/>
                  <a:pt x="655" y="1656"/>
                  <a:pt x="721" y="1656"/>
                </a:cubicBezTo>
                <a:cubicBezTo>
                  <a:pt x="741" y="1656"/>
                  <a:pt x="761" y="1648"/>
                  <a:pt x="780" y="1630"/>
                </a:cubicBezTo>
                <a:cubicBezTo>
                  <a:pt x="871" y="1545"/>
                  <a:pt x="962" y="1453"/>
                  <a:pt x="1054" y="1362"/>
                </a:cubicBezTo>
                <a:cubicBezTo>
                  <a:pt x="1066" y="1605"/>
                  <a:pt x="1084" y="1849"/>
                  <a:pt x="1096" y="2093"/>
                </a:cubicBezTo>
                <a:cubicBezTo>
                  <a:pt x="1099" y="2148"/>
                  <a:pt x="1144" y="2175"/>
                  <a:pt x="1186" y="2175"/>
                </a:cubicBezTo>
                <a:cubicBezTo>
                  <a:pt x="1229" y="2175"/>
                  <a:pt x="1270" y="2148"/>
                  <a:pt x="1267" y="2093"/>
                </a:cubicBezTo>
                <a:cubicBezTo>
                  <a:pt x="1255" y="1831"/>
                  <a:pt x="1236" y="1569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6"/>
                  <a:pt x="1559" y="1593"/>
                </a:cubicBezTo>
                <a:cubicBezTo>
                  <a:pt x="1575" y="1607"/>
                  <a:pt x="1593" y="1613"/>
                  <a:pt x="1611" y="1613"/>
                </a:cubicBezTo>
                <a:cubicBezTo>
                  <a:pt x="1680" y="1613"/>
                  <a:pt x="1744" y="1525"/>
                  <a:pt x="1681" y="1471"/>
                </a:cubicBezTo>
                <a:cubicBezTo>
                  <a:pt x="1559" y="1368"/>
                  <a:pt x="1437" y="1264"/>
                  <a:pt x="1316" y="1167"/>
                </a:cubicBezTo>
                <a:cubicBezTo>
                  <a:pt x="1584" y="1149"/>
                  <a:pt x="1858" y="1130"/>
                  <a:pt x="2126" y="1106"/>
                </a:cubicBezTo>
                <a:cubicBezTo>
                  <a:pt x="2233" y="1100"/>
                  <a:pt x="2235" y="935"/>
                  <a:pt x="2131" y="935"/>
                </a:cubicBezTo>
                <a:cubicBezTo>
                  <a:pt x="2130" y="935"/>
                  <a:pt x="2128" y="935"/>
                  <a:pt x="2126" y="935"/>
                </a:cubicBezTo>
                <a:cubicBezTo>
                  <a:pt x="1894" y="954"/>
                  <a:pt x="1663" y="972"/>
                  <a:pt x="1431" y="984"/>
                </a:cubicBezTo>
                <a:lnTo>
                  <a:pt x="1651" y="765"/>
                </a:lnTo>
                <a:cubicBezTo>
                  <a:pt x="1712" y="704"/>
                  <a:pt x="1653" y="617"/>
                  <a:pt x="1587" y="617"/>
                </a:cubicBezTo>
                <a:cubicBezTo>
                  <a:pt x="1567" y="617"/>
                  <a:pt x="1547" y="625"/>
                  <a:pt x="1529" y="643"/>
                </a:cubicBezTo>
                <a:cubicBezTo>
                  <a:pt x="1419" y="753"/>
                  <a:pt x="1310" y="862"/>
                  <a:pt x="1200" y="972"/>
                </a:cubicBezTo>
                <a:cubicBezTo>
                  <a:pt x="1182" y="674"/>
                  <a:pt x="1157" y="375"/>
                  <a:pt x="1139" y="83"/>
                </a:cubicBezTo>
                <a:cubicBezTo>
                  <a:pt x="1136" y="28"/>
                  <a:pt x="1090" y="1"/>
                  <a:pt x="10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65" name="Google Shape;165;p11"/>
          <p:cNvSpPr/>
          <p:nvPr/>
        </p:nvSpPr>
        <p:spPr>
          <a:xfrm>
            <a:off x="10419478" y="5539100"/>
            <a:ext cx="364752" cy="354800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7" y="1"/>
                </a:moveTo>
                <a:cubicBezTo>
                  <a:pt x="1003" y="1"/>
                  <a:pt x="962" y="28"/>
                  <a:pt x="968" y="83"/>
                </a:cubicBezTo>
                <a:cubicBezTo>
                  <a:pt x="987" y="357"/>
                  <a:pt x="1005" y="637"/>
                  <a:pt x="1023" y="917"/>
                </a:cubicBezTo>
                <a:lnTo>
                  <a:pt x="676" y="625"/>
                </a:lnTo>
                <a:cubicBezTo>
                  <a:pt x="658" y="609"/>
                  <a:pt x="637" y="602"/>
                  <a:pt x="618" y="602"/>
                </a:cubicBezTo>
                <a:cubicBezTo>
                  <a:pt x="548" y="602"/>
                  <a:pt x="487" y="689"/>
                  <a:pt x="554" y="747"/>
                </a:cubicBezTo>
                <a:cubicBezTo>
                  <a:pt x="664" y="838"/>
                  <a:pt x="774" y="929"/>
                  <a:pt x="883" y="1021"/>
                </a:cubicBezTo>
                <a:cubicBezTo>
                  <a:pt x="627" y="1039"/>
                  <a:pt x="365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2"/>
                  <a:pt x="694" y="1203"/>
                  <a:pt x="987" y="1185"/>
                </a:cubicBezTo>
                <a:lnTo>
                  <a:pt x="987" y="1185"/>
                </a:lnTo>
                <a:cubicBezTo>
                  <a:pt x="877" y="1295"/>
                  <a:pt x="767" y="1404"/>
                  <a:pt x="658" y="1514"/>
                </a:cubicBezTo>
                <a:cubicBezTo>
                  <a:pt x="597" y="1570"/>
                  <a:pt x="655" y="1656"/>
                  <a:pt x="721" y="1656"/>
                </a:cubicBezTo>
                <a:cubicBezTo>
                  <a:pt x="741" y="1656"/>
                  <a:pt x="761" y="1648"/>
                  <a:pt x="780" y="1630"/>
                </a:cubicBezTo>
                <a:cubicBezTo>
                  <a:pt x="871" y="1545"/>
                  <a:pt x="962" y="1453"/>
                  <a:pt x="1054" y="1362"/>
                </a:cubicBezTo>
                <a:cubicBezTo>
                  <a:pt x="1066" y="1605"/>
                  <a:pt x="1084" y="1849"/>
                  <a:pt x="1096" y="2093"/>
                </a:cubicBezTo>
                <a:cubicBezTo>
                  <a:pt x="1099" y="2148"/>
                  <a:pt x="1144" y="2175"/>
                  <a:pt x="1186" y="2175"/>
                </a:cubicBezTo>
                <a:cubicBezTo>
                  <a:pt x="1229" y="2175"/>
                  <a:pt x="1270" y="2148"/>
                  <a:pt x="1267" y="2093"/>
                </a:cubicBezTo>
                <a:cubicBezTo>
                  <a:pt x="1255" y="1831"/>
                  <a:pt x="1236" y="1569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6"/>
                  <a:pt x="1559" y="1593"/>
                </a:cubicBezTo>
                <a:cubicBezTo>
                  <a:pt x="1575" y="1607"/>
                  <a:pt x="1593" y="1613"/>
                  <a:pt x="1611" y="1613"/>
                </a:cubicBezTo>
                <a:cubicBezTo>
                  <a:pt x="1680" y="1613"/>
                  <a:pt x="1744" y="1525"/>
                  <a:pt x="1681" y="1471"/>
                </a:cubicBezTo>
                <a:cubicBezTo>
                  <a:pt x="1559" y="1368"/>
                  <a:pt x="1437" y="1264"/>
                  <a:pt x="1316" y="1167"/>
                </a:cubicBezTo>
                <a:cubicBezTo>
                  <a:pt x="1584" y="1149"/>
                  <a:pt x="1858" y="1130"/>
                  <a:pt x="2126" y="1106"/>
                </a:cubicBezTo>
                <a:cubicBezTo>
                  <a:pt x="2233" y="1100"/>
                  <a:pt x="2235" y="935"/>
                  <a:pt x="2131" y="935"/>
                </a:cubicBezTo>
                <a:cubicBezTo>
                  <a:pt x="2130" y="935"/>
                  <a:pt x="2128" y="935"/>
                  <a:pt x="2126" y="935"/>
                </a:cubicBezTo>
                <a:cubicBezTo>
                  <a:pt x="1894" y="954"/>
                  <a:pt x="1663" y="972"/>
                  <a:pt x="1431" y="984"/>
                </a:cubicBezTo>
                <a:lnTo>
                  <a:pt x="1651" y="765"/>
                </a:lnTo>
                <a:cubicBezTo>
                  <a:pt x="1712" y="704"/>
                  <a:pt x="1653" y="617"/>
                  <a:pt x="1587" y="617"/>
                </a:cubicBezTo>
                <a:cubicBezTo>
                  <a:pt x="1567" y="617"/>
                  <a:pt x="1547" y="625"/>
                  <a:pt x="1529" y="643"/>
                </a:cubicBezTo>
                <a:cubicBezTo>
                  <a:pt x="1419" y="753"/>
                  <a:pt x="1310" y="862"/>
                  <a:pt x="1200" y="972"/>
                </a:cubicBezTo>
                <a:cubicBezTo>
                  <a:pt x="1182" y="674"/>
                  <a:pt x="1157" y="375"/>
                  <a:pt x="1139" y="83"/>
                </a:cubicBezTo>
                <a:cubicBezTo>
                  <a:pt x="1136" y="28"/>
                  <a:pt x="1090" y="1"/>
                  <a:pt x="10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66" name="Google Shape;166;p11"/>
          <p:cNvSpPr/>
          <p:nvPr/>
        </p:nvSpPr>
        <p:spPr>
          <a:xfrm>
            <a:off x="3864836" y="5539090"/>
            <a:ext cx="2779365" cy="695293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67" name="Google Shape;167;p11"/>
          <p:cNvSpPr/>
          <p:nvPr/>
        </p:nvSpPr>
        <p:spPr>
          <a:xfrm flipH="1">
            <a:off x="9273866" y="5549685"/>
            <a:ext cx="852900" cy="902983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</p:spTree>
    <p:extLst>
      <p:ext uri="{BB962C8B-B14F-4D97-AF65-F5344CB8AC3E}">
        <p14:creationId xmlns:p14="http://schemas.microsoft.com/office/powerpoint/2010/main" val="14019423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1424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able of content">
    <p:bg>
      <p:bgPr>
        <a:solidFill>
          <a:schemeClr val="lt2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/>
          <p:nvPr/>
        </p:nvSpPr>
        <p:spPr>
          <a:xfrm>
            <a:off x="1377401" y="1906067"/>
            <a:ext cx="1687999" cy="1688000"/>
          </a:xfrm>
          <a:prstGeom prst="roundRect">
            <a:avLst>
              <a:gd name="adj" fmla="val 16667"/>
            </a:avLst>
          </a:prstGeom>
          <a:solidFill>
            <a:srgbClr val="EE7D9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71" name="Google Shape;171;p13"/>
          <p:cNvSpPr/>
          <p:nvPr/>
        </p:nvSpPr>
        <p:spPr>
          <a:xfrm>
            <a:off x="1377401" y="4144600"/>
            <a:ext cx="1687999" cy="1688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72" name="Google Shape;172;p13"/>
          <p:cNvSpPr/>
          <p:nvPr/>
        </p:nvSpPr>
        <p:spPr>
          <a:xfrm>
            <a:off x="6381233" y="1906067"/>
            <a:ext cx="1687999" cy="1688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73" name="Google Shape;173;p13"/>
          <p:cNvSpPr/>
          <p:nvPr/>
        </p:nvSpPr>
        <p:spPr>
          <a:xfrm>
            <a:off x="6381233" y="4144600"/>
            <a:ext cx="1687999" cy="1688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1"/>
          </p:nvPr>
        </p:nvSpPr>
        <p:spPr>
          <a:xfrm>
            <a:off x="3162263" y="2691892"/>
            <a:ext cx="2804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 hasCustomPrompt="1"/>
          </p:nvPr>
        </p:nvSpPr>
        <p:spPr>
          <a:xfrm>
            <a:off x="1534003" y="2085267"/>
            <a:ext cx="1374799" cy="132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6266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626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626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626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626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626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626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626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626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76" name="Google Shape;176;p13"/>
          <p:cNvSpPr txBox="1">
            <a:spLocks noGrp="1"/>
          </p:cNvSpPr>
          <p:nvPr>
            <p:ph type="subTitle" idx="2"/>
          </p:nvPr>
        </p:nvSpPr>
        <p:spPr>
          <a:xfrm>
            <a:off x="8172595" y="2690367"/>
            <a:ext cx="2804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3" hasCustomPrompt="1"/>
          </p:nvPr>
        </p:nvSpPr>
        <p:spPr>
          <a:xfrm>
            <a:off x="6537837" y="2085267"/>
            <a:ext cx="1374799" cy="132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6266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626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626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626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626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626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626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626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626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ctrTitle" idx="4"/>
          </p:nvPr>
        </p:nvSpPr>
        <p:spPr>
          <a:xfrm>
            <a:off x="3162263" y="4317492"/>
            <a:ext cx="28040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6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226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226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226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226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226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226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226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226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5"/>
          </p:nvPr>
        </p:nvSpPr>
        <p:spPr>
          <a:xfrm>
            <a:off x="3162263" y="4927092"/>
            <a:ext cx="2804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title" idx="6" hasCustomPrompt="1"/>
          </p:nvPr>
        </p:nvSpPr>
        <p:spPr>
          <a:xfrm>
            <a:off x="1534003" y="4323800"/>
            <a:ext cx="1374799" cy="132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6266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626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626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626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626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626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626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626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626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81" name="Google Shape;181;p13"/>
          <p:cNvSpPr txBox="1">
            <a:spLocks noGrp="1"/>
          </p:cNvSpPr>
          <p:nvPr>
            <p:ph type="ctrTitle" idx="7"/>
          </p:nvPr>
        </p:nvSpPr>
        <p:spPr>
          <a:xfrm>
            <a:off x="8172595" y="4315967"/>
            <a:ext cx="28040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6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226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226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226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226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226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226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226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226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8"/>
          </p:nvPr>
        </p:nvSpPr>
        <p:spPr>
          <a:xfrm>
            <a:off x="8172595" y="4925567"/>
            <a:ext cx="2804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title" idx="9" hasCustomPrompt="1"/>
          </p:nvPr>
        </p:nvSpPr>
        <p:spPr>
          <a:xfrm>
            <a:off x="6537837" y="4323800"/>
            <a:ext cx="1374799" cy="132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6266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626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626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626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626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626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626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626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626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84" name="Google Shape;184;p13"/>
          <p:cNvSpPr txBox="1">
            <a:spLocks noGrp="1"/>
          </p:cNvSpPr>
          <p:nvPr>
            <p:ph type="ctrTitle" idx="13"/>
          </p:nvPr>
        </p:nvSpPr>
        <p:spPr>
          <a:xfrm>
            <a:off x="3162263" y="2082292"/>
            <a:ext cx="28040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6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226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226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226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226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226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226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226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226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ctrTitle" idx="14"/>
          </p:nvPr>
        </p:nvSpPr>
        <p:spPr>
          <a:xfrm>
            <a:off x="8172595" y="2080767"/>
            <a:ext cx="28040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6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226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226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226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226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226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226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226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226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title" idx="15"/>
          </p:nvPr>
        </p:nvSpPr>
        <p:spPr>
          <a:xfrm>
            <a:off x="960003" y="508000"/>
            <a:ext cx="10281601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3"/>
          <p:cNvSpPr/>
          <p:nvPr/>
        </p:nvSpPr>
        <p:spPr>
          <a:xfrm>
            <a:off x="11391244" y="239105"/>
            <a:ext cx="335690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88" name="Google Shape;188;p13"/>
          <p:cNvSpPr/>
          <p:nvPr/>
        </p:nvSpPr>
        <p:spPr>
          <a:xfrm>
            <a:off x="10781273" y="920785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89" name="Google Shape;189;p13"/>
          <p:cNvSpPr/>
          <p:nvPr/>
        </p:nvSpPr>
        <p:spPr>
          <a:xfrm>
            <a:off x="10028168" y="182139"/>
            <a:ext cx="609769" cy="6456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90" name="Google Shape;190;p13"/>
          <p:cNvSpPr/>
          <p:nvPr/>
        </p:nvSpPr>
        <p:spPr>
          <a:xfrm>
            <a:off x="11726931" y="1013822"/>
            <a:ext cx="249172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91" name="Google Shape;191;p13"/>
          <p:cNvSpPr/>
          <p:nvPr/>
        </p:nvSpPr>
        <p:spPr>
          <a:xfrm>
            <a:off x="11385069" y="1537769"/>
            <a:ext cx="518549" cy="50626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92" name="Google Shape;192;p13"/>
          <p:cNvSpPr/>
          <p:nvPr/>
        </p:nvSpPr>
        <p:spPr>
          <a:xfrm>
            <a:off x="175828" y="346093"/>
            <a:ext cx="541519" cy="56076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93" name="Google Shape;193;p13"/>
          <p:cNvSpPr/>
          <p:nvPr/>
        </p:nvSpPr>
        <p:spPr>
          <a:xfrm>
            <a:off x="1128245" y="270809"/>
            <a:ext cx="249172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94" name="Google Shape;194;p13"/>
          <p:cNvSpPr/>
          <p:nvPr/>
        </p:nvSpPr>
        <p:spPr>
          <a:xfrm>
            <a:off x="705849" y="1100217"/>
            <a:ext cx="335690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95" name="Google Shape;195;p13"/>
          <p:cNvSpPr/>
          <p:nvPr/>
        </p:nvSpPr>
        <p:spPr>
          <a:xfrm>
            <a:off x="187322" y="1537765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196" name="Google Shape;196;p13"/>
          <p:cNvSpPr/>
          <p:nvPr/>
        </p:nvSpPr>
        <p:spPr>
          <a:xfrm>
            <a:off x="1377402" y="603003"/>
            <a:ext cx="541502" cy="573328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</p:spTree>
    <p:extLst>
      <p:ext uri="{BB962C8B-B14F-4D97-AF65-F5344CB8AC3E}">
        <p14:creationId xmlns:p14="http://schemas.microsoft.com/office/powerpoint/2010/main" val="799471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solidFill>
          <a:schemeClr val="lt2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"/>
          <p:cNvSpPr txBox="1">
            <a:spLocks noGrp="1"/>
          </p:cNvSpPr>
          <p:nvPr>
            <p:ph type="title"/>
          </p:nvPr>
        </p:nvSpPr>
        <p:spPr>
          <a:xfrm>
            <a:off x="960136" y="2298400"/>
            <a:ext cx="2735201" cy="57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14"/>
          <p:cNvSpPr txBox="1">
            <a:spLocks noGrp="1"/>
          </p:cNvSpPr>
          <p:nvPr>
            <p:ph type="subTitle" idx="1"/>
          </p:nvPr>
        </p:nvSpPr>
        <p:spPr>
          <a:xfrm>
            <a:off x="960136" y="2778400"/>
            <a:ext cx="2735201" cy="71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4"/>
          <p:cNvSpPr txBox="1">
            <a:spLocks noGrp="1"/>
          </p:cNvSpPr>
          <p:nvPr>
            <p:ph type="title" idx="2"/>
          </p:nvPr>
        </p:nvSpPr>
        <p:spPr>
          <a:xfrm>
            <a:off x="4728512" y="2298400"/>
            <a:ext cx="2735201" cy="57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14"/>
          <p:cNvSpPr txBox="1">
            <a:spLocks noGrp="1"/>
          </p:cNvSpPr>
          <p:nvPr>
            <p:ph type="subTitle" idx="3"/>
          </p:nvPr>
        </p:nvSpPr>
        <p:spPr>
          <a:xfrm>
            <a:off x="4728512" y="2778400"/>
            <a:ext cx="2735201" cy="71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4"/>
          <p:cNvSpPr txBox="1">
            <a:spLocks noGrp="1"/>
          </p:cNvSpPr>
          <p:nvPr>
            <p:ph type="title" idx="4"/>
          </p:nvPr>
        </p:nvSpPr>
        <p:spPr>
          <a:xfrm>
            <a:off x="8497103" y="2298400"/>
            <a:ext cx="2735201" cy="57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14"/>
          <p:cNvSpPr txBox="1">
            <a:spLocks noGrp="1"/>
          </p:cNvSpPr>
          <p:nvPr>
            <p:ph type="subTitle" idx="5"/>
          </p:nvPr>
        </p:nvSpPr>
        <p:spPr>
          <a:xfrm>
            <a:off x="8497103" y="2778400"/>
            <a:ext cx="2735201" cy="71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4"/>
          <p:cNvSpPr txBox="1">
            <a:spLocks noGrp="1"/>
          </p:cNvSpPr>
          <p:nvPr>
            <p:ph type="title" idx="6"/>
          </p:nvPr>
        </p:nvSpPr>
        <p:spPr>
          <a:xfrm>
            <a:off x="960136" y="4218400"/>
            <a:ext cx="2735201" cy="57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14"/>
          <p:cNvSpPr txBox="1">
            <a:spLocks noGrp="1"/>
          </p:cNvSpPr>
          <p:nvPr>
            <p:ph type="subTitle" idx="7"/>
          </p:nvPr>
        </p:nvSpPr>
        <p:spPr>
          <a:xfrm>
            <a:off x="960136" y="4698400"/>
            <a:ext cx="2735201" cy="71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4"/>
          <p:cNvSpPr txBox="1">
            <a:spLocks noGrp="1"/>
          </p:cNvSpPr>
          <p:nvPr>
            <p:ph type="title" idx="8"/>
          </p:nvPr>
        </p:nvSpPr>
        <p:spPr>
          <a:xfrm>
            <a:off x="4728512" y="4219193"/>
            <a:ext cx="2735201" cy="57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9pPr>
          </a:lstStyle>
          <a:p>
            <a:endParaRPr/>
          </a:p>
        </p:txBody>
      </p:sp>
      <p:sp>
        <p:nvSpPr>
          <p:cNvPr id="207" name="Google Shape;207;p14"/>
          <p:cNvSpPr txBox="1">
            <a:spLocks noGrp="1"/>
          </p:cNvSpPr>
          <p:nvPr>
            <p:ph type="subTitle" idx="9"/>
          </p:nvPr>
        </p:nvSpPr>
        <p:spPr>
          <a:xfrm>
            <a:off x="4728512" y="4699193"/>
            <a:ext cx="2735201" cy="71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14"/>
          <p:cNvSpPr txBox="1">
            <a:spLocks noGrp="1"/>
          </p:cNvSpPr>
          <p:nvPr>
            <p:ph type="title" idx="13"/>
          </p:nvPr>
        </p:nvSpPr>
        <p:spPr>
          <a:xfrm>
            <a:off x="8497103" y="4219193"/>
            <a:ext cx="2735201" cy="57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14"/>
          <p:cNvSpPr txBox="1">
            <a:spLocks noGrp="1"/>
          </p:cNvSpPr>
          <p:nvPr>
            <p:ph type="subTitle" idx="14"/>
          </p:nvPr>
        </p:nvSpPr>
        <p:spPr>
          <a:xfrm>
            <a:off x="8497103" y="4699193"/>
            <a:ext cx="2735201" cy="71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4"/>
          <p:cNvSpPr txBox="1">
            <a:spLocks noGrp="1"/>
          </p:cNvSpPr>
          <p:nvPr>
            <p:ph type="title" idx="15"/>
          </p:nvPr>
        </p:nvSpPr>
        <p:spPr>
          <a:xfrm>
            <a:off x="960003" y="508000"/>
            <a:ext cx="10281601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4"/>
          <p:cNvSpPr/>
          <p:nvPr/>
        </p:nvSpPr>
        <p:spPr>
          <a:xfrm>
            <a:off x="11391244" y="239105"/>
            <a:ext cx="335690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212" name="Google Shape;212;p14"/>
          <p:cNvSpPr/>
          <p:nvPr/>
        </p:nvSpPr>
        <p:spPr>
          <a:xfrm>
            <a:off x="10781273" y="920785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213" name="Google Shape;213;p14"/>
          <p:cNvSpPr/>
          <p:nvPr/>
        </p:nvSpPr>
        <p:spPr>
          <a:xfrm>
            <a:off x="10028168" y="182139"/>
            <a:ext cx="609769" cy="6456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214" name="Google Shape;214;p14"/>
          <p:cNvSpPr/>
          <p:nvPr/>
        </p:nvSpPr>
        <p:spPr>
          <a:xfrm>
            <a:off x="11726931" y="1013822"/>
            <a:ext cx="249172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215" name="Google Shape;215;p14"/>
          <p:cNvSpPr/>
          <p:nvPr/>
        </p:nvSpPr>
        <p:spPr>
          <a:xfrm>
            <a:off x="11385069" y="1537769"/>
            <a:ext cx="518549" cy="50626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216" name="Google Shape;216;p14"/>
          <p:cNvSpPr/>
          <p:nvPr/>
        </p:nvSpPr>
        <p:spPr>
          <a:xfrm>
            <a:off x="175828" y="346093"/>
            <a:ext cx="541519" cy="56076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217" name="Google Shape;217;p14"/>
          <p:cNvSpPr/>
          <p:nvPr/>
        </p:nvSpPr>
        <p:spPr>
          <a:xfrm>
            <a:off x="1128245" y="270809"/>
            <a:ext cx="249172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218" name="Google Shape;218;p14"/>
          <p:cNvSpPr/>
          <p:nvPr/>
        </p:nvSpPr>
        <p:spPr>
          <a:xfrm>
            <a:off x="705849" y="1100217"/>
            <a:ext cx="335690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219" name="Google Shape;219;p14"/>
          <p:cNvSpPr/>
          <p:nvPr/>
        </p:nvSpPr>
        <p:spPr>
          <a:xfrm>
            <a:off x="187322" y="1537765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220" name="Google Shape;220;p14"/>
          <p:cNvSpPr/>
          <p:nvPr/>
        </p:nvSpPr>
        <p:spPr>
          <a:xfrm>
            <a:off x="1377402" y="603003"/>
            <a:ext cx="541502" cy="573328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221" name="Google Shape;221;p14"/>
          <p:cNvSpPr/>
          <p:nvPr/>
        </p:nvSpPr>
        <p:spPr>
          <a:xfrm rot="10800000">
            <a:off x="445026" y="6370275"/>
            <a:ext cx="335690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222" name="Google Shape;222;p14"/>
          <p:cNvSpPr/>
          <p:nvPr/>
        </p:nvSpPr>
        <p:spPr>
          <a:xfrm rot="10800000">
            <a:off x="1534028" y="6109237"/>
            <a:ext cx="609769" cy="6456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223" name="Google Shape;223;p14"/>
          <p:cNvSpPr/>
          <p:nvPr/>
        </p:nvSpPr>
        <p:spPr>
          <a:xfrm rot="10800000">
            <a:off x="195860" y="5658985"/>
            <a:ext cx="249172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224" name="Google Shape;224;p14"/>
          <p:cNvSpPr/>
          <p:nvPr/>
        </p:nvSpPr>
        <p:spPr>
          <a:xfrm rot="10800000">
            <a:off x="268343" y="4892946"/>
            <a:ext cx="518549" cy="50626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225" name="Google Shape;225;p14"/>
          <p:cNvSpPr/>
          <p:nvPr/>
        </p:nvSpPr>
        <p:spPr>
          <a:xfrm rot="10800000">
            <a:off x="11454614" y="6030116"/>
            <a:ext cx="541519" cy="56076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226" name="Google Shape;226;p14"/>
          <p:cNvSpPr/>
          <p:nvPr/>
        </p:nvSpPr>
        <p:spPr>
          <a:xfrm rot="10800000">
            <a:off x="10794546" y="6401998"/>
            <a:ext cx="249172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227" name="Google Shape;227;p14"/>
          <p:cNvSpPr/>
          <p:nvPr/>
        </p:nvSpPr>
        <p:spPr>
          <a:xfrm rot="10800000">
            <a:off x="11130422" y="5509163"/>
            <a:ext cx="335690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228" name="Google Shape;228;p14"/>
          <p:cNvSpPr/>
          <p:nvPr/>
        </p:nvSpPr>
        <p:spPr>
          <a:xfrm rot="10800000">
            <a:off x="11466118" y="4948938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229" name="Google Shape;229;p14"/>
          <p:cNvSpPr/>
          <p:nvPr/>
        </p:nvSpPr>
        <p:spPr>
          <a:xfrm rot="10800000">
            <a:off x="950979" y="6122798"/>
            <a:ext cx="249172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</p:spTree>
    <p:extLst>
      <p:ext uri="{BB962C8B-B14F-4D97-AF65-F5344CB8AC3E}">
        <p14:creationId xmlns:p14="http://schemas.microsoft.com/office/powerpoint/2010/main" val="9904116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">
  <p:cSld name="Title and five columns ">
    <p:bg>
      <p:bgPr>
        <a:solidFill>
          <a:schemeClr val="lt2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"/>
          <p:cNvSpPr/>
          <p:nvPr/>
        </p:nvSpPr>
        <p:spPr>
          <a:xfrm>
            <a:off x="849367" y="2137420"/>
            <a:ext cx="2934605" cy="1767651"/>
          </a:xfrm>
          <a:custGeom>
            <a:avLst/>
            <a:gdLst/>
            <a:ahLst/>
            <a:cxnLst/>
            <a:rect l="l" t="t" r="r" b="b"/>
            <a:pathLst>
              <a:path w="49725" h="45336" extrusionOk="0">
                <a:moveTo>
                  <a:pt x="23822" y="984"/>
                </a:moveTo>
                <a:lnTo>
                  <a:pt x="30955" y="1030"/>
                </a:lnTo>
                <a:lnTo>
                  <a:pt x="38065" y="1327"/>
                </a:lnTo>
                <a:lnTo>
                  <a:pt x="45153" y="1876"/>
                </a:lnTo>
                <a:lnTo>
                  <a:pt x="48696" y="2264"/>
                </a:lnTo>
                <a:lnTo>
                  <a:pt x="48673" y="6471"/>
                </a:lnTo>
                <a:lnTo>
                  <a:pt x="48650" y="10700"/>
                </a:lnTo>
                <a:lnTo>
                  <a:pt x="45655" y="10609"/>
                </a:lnTo>
                <a:lnTo>
                  <a:pt x="39689" y="10517"/>
                </a:lnTo>
                <a:lnTo>
                  <a:pt x="30727" y="10609"/>
                </a:lnTo>
                <a:lnTo>
                  <a:pt x="24760" y="10792"/>
                </a:lnTo>
                <a:lnTo>
                  <a:pt x="18816" y="10997"/>
                </a:lnTo>
                <a:lnTo>
                  <a:pt x="12849" y="11295"/>
                </a:lnTo>
                <a:lnTo>
                  <a:pt x="9968" y="11500"/>
                </a:lnTo>
                <a:lnTo>
                  <a:pt x="4207" y="11912"/>
                </a:lnTo>
                <a:lnTo>
                  <a:pt x="1326" y="12003"/>
                </a:lnTo>
                <a:lnTo>
                  <a:pt x="1326" y="9351"/>
                </a:lnTo>
                <a:lnTo>
                  <a:pt x="1258" y="6699"/>
                </a:lnTo>
                <a:lnTo>
                  <a:pt x="1212" y="6128"/>
                </a:lnTo>
                <a:lnTo>
                  <a:pt x="1075" y="4756"/>
                </a:lnTo>
                <a:lnTo>
                  <a:pt x="1121" y="3796"/>
                </a:lnTo>
                <a:lnTo>
                  <a:pt x="1281" y="3224"/>
                </a:lnTo>
                <a:lnTo>
                  <a:pt x="1624" y="2767"/>
                </a:lnTo>
                <a:lnTo>
                  <a:pt x="2172" y="2493"/>
                </a:lnTo>
                <a:lnTo>
                  <a:pt x="2561" y="2424"/>
                </a:lnTo>
                <a:lnTo>
                  <a:pt x="3613" y="2424"/>
                </a:lnTo>
                <a:lnTo>
                  <a:pt x="5739" y="2241"/>
                </a:lnTo>
                <a:lnTo>
                  <a:pt x="8939" y="1830"/>
                </a:lnTo>
                <a:lnTo>
                  <a:pt x="11066" y="1601"/>
                </a:lnTo>
                <a:lnTo>
                  <a:pt x="13352" y="1418"/>
                </a:lnTo>
                <a:lnTo>
                  <a:pt x="17970" y="1167"/>
                </a:lnTo>
                <a:lnTo>
                  <a:pt x="20256" y="1075"/>
                </a:lnTo>
                <a:lnTo>
                  <a:pt x="23822" y="984"/>
                </a:lnTo>
                <a:close/>
                <a:moveTo>
                  <a:pt x="48627" y="11455"/>
                </a:moveTo>
                <a:lnTo>
                  <a:pt x="48536" y="26978"/>
                </a:lnTo>
                <a:lnTo>
                  <a:pt x="48399" y="42501"/>
                </a:lnTo>
                <a:lnTo>
                  <a:pt x="44261" y="42981"/>
                </a:lnTo>
                <a:lnTo>
                  <a:pt x="35962" y="43713"/>
                </a:lnTo>
                <a:lnTo>
                  <a:pt x="27663" y="44170"/>
                </a:lnTo>
                <a:lnTo>
                  <a:pt x="19341" y="44330"/>
                </a:lnTo>
                <a:lnTo>
                  <a:pt x="15181" y="44307"/>
                </a:lnTo>
                <a:lnTo>
                  <a:pt x="10951" y="44216"/>
                </a:lnTo>
                <a:lnTo>
                  <a:pt x="6699" y="44055"/>
                </a:lnTo>
                <a:lnTo>
                  <a:pt x="4664" y="43941"/>
                </a:lnTo>
                <a:lnTo>
                  <a:pt x="2607" y="43804"/>
                </a:lnTo>
                <a:lnTo>
                  <a:pt x="2058" y="43804"/>
                </a:lnTo>
                <a:lnTo>
                  <a:pt x="1555" y="43713"/>
                </a:lnTo>
                <a:lnTo>
                  <a:pt x="1326" y="43484"/>
                </a:lnTo>
                <a:lnTo>
                  <a:pt x="1029" y="42730"/>
                </a:lnTo>
                <a:lnTo>
                  <a:pt x="961" y="42409"/>
                </a:lnTo>
                <a:lnTo>
                  <a:pt x="892" y="41198"/>
                </a:lnTo>
                <a:lnTo>
                  <a:pt x="961" y="39940"/>
                </a:lnTo>
                <a:lnTo>
                  <a:pt x="961" y="31436"/>
                </a:lnTo>
                <a:lnTo>
                  <a:pt x="1098" y="22931"/>
                </a:lnTo>
                <a:lnTo>
                  <a:pt x="1212" y="17879"/>
                </a:lnTo>
                <a:lnTo>
                  <a:pt x="1304" y="12826"/>
                </a:lnTo>
                <a:lnTo>
                  <a:pt x="2744" y="12895"/>
                </a:lnTo>
                <a:lnTo>
                  <a:pt x="5647" y="12803"/>
                </a:lnTo>
                <a:lnTo>
                  <a:pt x="9968" y="12461"/>
                </a:lnTo>
                <a:lnTo>
                  <a:pt x="12849" y="12232"/>
                </a:lnTo>
                <a:lnTo>
                  <a:pt x="18816" y="11866"/>
                </a:lnTo>
                <a:lnTo>
                  <a:pt x="24760" y="11638"/>
                </a:lnTo>
                <a:lnTo>
                  <a:pt x="30727" y="11500"/>
                </a:lnTo>
                <a:lnTo>
                  <a:pt x="42661" y="11500"/>
                </a:lnTo>
                <a:lnTo>
                  <a:pt x="48627" y="11455"/>
                </a:lnTo>
                <a:close/>
                <a:moveTo>
                  <a:pt x="29218" y="1"/>
                </a:moveTo>
                <a:lnTo>
                  <a:pt x="21262" y="47"/>
                </a:lnTo>
                <a:lnTo>
                  <a:pt x="17284" y="207"/>
                </a:lnTo>
                <a:lnTo>
                  <a:pt x="13420" y="412"/>
                </a:lnTo>
                <a:lnTo>
                  <a:pt x="9557" y="732"/>
                </a:lnTo>
                <a:lnTo>
                  <a:pt x="7682" y="870"/>
                </a:lnTo>
                <a:lnTo>
                  <a:pt x="4847" y="1098"/>
                </a:lnTo>
                <a:lnTo>
                  <a:pt x="2972" y="1350"/>
                </a:lnTo>
                <a:lnTo>
                  <a:pt x="2058" y="1556"/>
                </a:lnTo>
                <a:lnTo>
                  <a:pt x="1669" y="1647"/>
                </a:lnTo>
                <a:lnTo>
                  <a:pt x="1075" y="1990"/>
                </a:lnTo>
                <a:lnTo>
                  <a:pt x="663" y="2447"/>
                </a:lnTo>
                <a:lnTo>
                  <a:pt x="435" y="2996"/>
                </a:lnTo>
                <a:lnTo>
                  <a:pt x="275" y="3956"/>
                </a:lnTo>
                <a:lnTo>
                  <a:pt x="320" y="5351"/>
                </a:lnTo>
                <a:lnTo>
                  <a:pt x="343" y="6036"/>
                </a:lnTo>
                <a:lnTo>
                  <a:pt x="412" y="8437"/>
                </a:lnTo>
                <a:lnTo>
                  <a:pt x="503" y="10860"/>
                </a:lnTo>
                <a:lnTo>
                  <a:pt x="320" y="16233"/>
                </a:lnTo>
                <a:lnTo>
                  <a:pt x="252" y="21537"/>
                </a:lnTo>
                <a:lnTo>
                  <a:pt x="160" y="26063"/>
                </a:lnTo>
                <a:lnTo>
                  <a:pt x="46" y="35094"/>
                </a:lnTo>
                <a:lnTo>
                  <a:pt x="46" y="39620"/>
                </a:lnTo>
                <a:lnTo>
                  <a:pt x="46" y="40398"/>
                </a:lnTo>
                <a:lnTo>
                  <a:pt x="0" y="42021"/>
                </a:lnTo>
                <a:lnTo>
                  <a:pt x="183" y="43164"/>
                </a:lnTo>
                <a:lnTo>
                  <a:pt x="458" y="43827"/>
                </a:lnTo>
                <a:lnTo>
                  <a:pt x="938" y="44330"/>
                </a:lnTo>
                <a:lnTo>
                  <a:pt x="1624" y="44696"/>
                </a:lnTo>
                <a:lnTo>
                  <a:pt x="2081" y="44787"/>
                </a:lnTo>
                <a:lnTo>
                  <a:pt x="3110" y="44947"/>
                </a:lnTo>
                <a:lnTo>
                  <a:pt x="5190" y="45107"/>
                </a:lnTo>
                <a:lnTo>
                  <a:pt x="8345" y="45176"/>
                </a:lnTo>
                <a:lnTo>
                  <a:pt x="10403" y="45221"/>
                </a:lnTo>
                <a:lnTo>
                  <a:pt x="14906" y="45336"/>
                </a:lnTo>
                <a:lnTo>
                  <a:pt x="23914" y="45290"/>
                </a:lnTo>
                <a:lnTo>
                  <a:pt x="28418" y="45130"/>
                </a:lnTo>
                <a:lnTo>
                  <a:pt x="30955" y="45016"/>
                </a:lnTo>
                <a:lnTo>
                  <a:pt x="36053" y="44673"/>
                </a:lnTo>
                <a:lnTo>
                  <a:pt x="43689" y="43964"/>
                </a:lnTo>
                <a:lnTo>
                  <a:pt x="48765" y="43347"/>
                </a:lnTo>
                <a:lnTo>
                  <a:pt x="49016" y="43301"/>
                </a:lnTo>
                <a:lnTo>
                  <a:pt x="49359" y="42981"/>
                </a:lnTo>
                <a:lnTo>
                  <a:pt x="49405" y="42707"/>
                </a:lnTo>
                <a:lnTo>
                  <a:pt x="49542" y="22360"/>
                </a:lnTo>
                <a:lnTo>
                  <a:pt x="49725" y="2036"/>
                </a:lnTo>
                <a:lnTo>
                  <a:pt x="49679" y="1761"/>
                </a:lnTo>
                <a:lnTo>
                  <a:pt x="49313" y="1441"/>
                </a:lnTo>
                <a:lnTo>
                  <a:pt x="49062" y="1395"/>
                </a:lnTo>
                <a:lnTo>
                  <a:pt x="45107" y="938"/>
                </a:lnTo>
                <a:lnTo>
                  <a:pt x="37174" y="298"/>
                </a:lnTo>
                <a:lnTo>
                  <a:pt x="2921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2" name="Google Shape;232;p15"/>
          <p:cNvSpPr/>
          <p:nvPr/>
        </p:nvSpPr>
        <p:spPr>
          <a:xfrm>
            <a:off x="2742167" y="4258321"/>
            <a:ext cx="2934605" cy="1767651"/>
          </a:xfrm>
          <a:custGeom>
            <a:avLst/>
            <a:gdLst/>
            <a:ahLst/>
            <a:cxnLst/>
            <a:rect l="l" t="t" r="r" b="b"/>
            <a:pathLst>
              <a:path w="49725" h="45336" extrusionOk="0">
                <a:moveTo>
                  <a:pt x="23822" y="984"/>
                </a:moveTo>
                <a:lnTo>
                  <a:pt x="30955" y="1030"/>
                </a:lnTo>
                <a:lnTo>
                  <a:pt x="38065" y="1327"/>
                </a:lnTo>
                <a:lnTo>
                  <a:pt x="45153" y="1876"/>
                </a:lnTo>
                <a:lnTo>
                  <a:pt x="48696" y="2264"/>
                </a:lnTo>
                <a:lnTo>
                  <a:pt x="48673" y="6471"/>
                </a:lnTo>
                <a:lnTo>
                  <a:pt x="48650" y="10700"/>
                </a:lnTo>
                <a:lnTo>
                  <a:pt x="45655" y="10609"/>
                </a:lnTo>
                <a:lnTo>
                  <a:pt x="39689" y="10517"/>
                </a:lnTo>
                <a:lnTo>
                  <a:pt x="30727" y="10609"/>
                </a:lnTo>
                <a:lnTo>
                  <a:pt x="24760" y="10792"/>
                </a:lnTo>
                <a:lnTo>
                  <a:pt x="18816" y="10997"/>
                </a:lnTo>
                <a:lnTo>
                  <a:pt x="12849" y="11295"/>
                </a:lnTo>
                <a:lnTo>
                  <a:pt x="9968" y="11500"/>
                </a:lnTo>
                <a:lnTo>
                  <a:pt x="4207" y="11912"/>
                </a:lnTo>
                <a:lnTo>
                  <a:pt x="1326" y="12003"/>
                </a:lnTo>
                <a:lnTo>
                  <a:pt x="1326" y="9351"/>
                </a:lnTo>
                <a:lnTo>
                  <a:pt x="1258" y="6699"/>
                </a:lnTo>
                <a:lnTo>
                  <a:pt x="1212" y="6128"/>
                </a:lnTo>
                <a:lnTo>
                  <a:pt x="1075" y="4756"/>
                </a:lnTo>
                <a:lnTo>
                  <a:pt x="1121" y="3796"/>
                </a:lnTo>
                <a:lnTo>
                  <a:pt x="1281" y="3224"/>
                </a:lnTo>
                <a:lnTo>
                  <a:pt x="1624" y="2767"/>
                </a:lnTo>
                <a:lnTo>
                  <a:pt x="2172" y="2493"/>
                </a:lnTo>
                <a:lnTo>
                  <a:pt x="2561" y="2424"/>
                </a:lnTo>
                <a:lnTo>
                  <a:pt x="3613" y="2424"/>
                </a:lnTo>
                <a:lnTo>
                  <a:pt x="5739" y="2241"/>
                </a:lnTo>
                <a:lnTo>
                  <a:pt x="8939" y="1830"/>
                </a:lnTo>
                <a:lnTo>
                  <a:pt x="11066" y="1601"/>
                </a:lnTo>
                <a:lnTo>
                  <a:pt x="13352" y="1418"/>
                </a:lnTo>
                <a:lnTo>
                  <a:pt x="17970" y="1167"/>
                </a:lnTo>
                <a:lnTo>
                  <a:pt x="20256" y="1075"/>
                </a:lnTo>
                <a:lnTo>
                  <a:pt x="23822" y="984"/>
                </a:lnTo>
                <a:close/>
                <a:moveTo>
                  <a:pt x="48627" y="11455"/>
                </a:moveTo>
                <a:lnTo>
                  <a:pt x="48536" y="26978"/>
                </a:lnTo>
                <a:lnTo>
                  <a:pt x="48399" y="42501"/>
                </a:lnTo>
                <a:lnTo>
                  <a:pt x="44261" y="42981"/>
                </a:lnTo>
                <a:lnTo>
                  <a:pt x="35962" y="43713"/>
                </a:lnTo>
                <a:lnTo>
                  <a:pt x="27663" y="44170"/>
                </a:lnTo>
                <a:lnTo>
                  <a:pt x="19341" y="44330"/>
                </a:lnTo>
                <a:lnTo>
                  <a:pt x="15181" y="44307"/>
                </a:lnTo>
                <a:lnTo>
                  <a:pt x="10951" y="44216"/>
                </a:lnTo>
                <a:lnTo>
                  <a:pt x="6699" y="44055"/>
                </a:lnTo>
                <a:lnTo>
                  <a:pt x="4664" y="43941"/>
                </a:lnTo>
                <a:lnTo>
                  <a:pt x="2607" y="43804"/>
                </a:lnTo>
                <a:lnTo>
                  <a:pt x="2058" y="43804"/>
                </a:lnTo>
                <a:lnTo>
                  <a:pt x="1555" y="43713"/>
                </a:lnTo>
                <a:lnTo>
                  <a:pt x="1326" y="43484"/>
                </a:lnTo>
                <a:lnTo>
                  <a:pt x="1029" y="42730"/>
                </a:lnTo>
                <a:lnTo>
                  <a:pt x="961" y="42409"/>
                </a:lnTo>
                <a:lnTo>
                  <a:pt x="892" y="41198"/>
                </a:lnTo>
                <a:lnTo>
                  <a:pt x="961" y="39940"/>
                </a:lnTo>
                <a:lnTo>
                  <a:pt x="961" y="31436"/>
                </a:lnTo>
                <a:lnTo>
                  <a:pt x="1098" y="22931"/>
                </a:lnTo>
                <a:lnTo>
                  <a:pt x="1212" y="17879"/>
                </a:lnTo>
                <a:lnTo>
                  <a:pt x="1304" y="12826"/>
                </a:lnTo>
                <a:lnTo>
                  <a:pt x="2744" y="12895"/>
                </a:lnTo>
                <a:lnTo>
                  <a:pt x="5647" y="12803"/>
                </a:lnTo>
                <a:lnTo>
                  <a:pt x="9968" y="12461"/>
                </a:lnTo>
                <a:lnTo>
                  <a:pt x="12849" y="12232"/>
                </a:lnTo>
                <a:lnTo>
                  <a:pt x="18816" y="11866"/>
                </a:lnTo>
                <a:lnTo>
                  <a:pt x="24760" y="11638"/>
                </a:lnTo>
                <a:lnTo>
                  <a:pt x="30727" y="11500"/>
                </a:lnTo>
                <a:lnTo>
                  <a:pt x="42661" y="11500"/>
                </a:lnTo>
                <a:lnTo>
                  <a:pt x="48627" y="11455"/>
                </a:lnTo>
                <a:close/>
                <a:moveTo>
                  <a:pt x="29218" y="1"/>
                </a:moveTo>
                <a:lnTo>
                  <a:pt x="21262" y="47"/>
                </a:lnTo>
                <a:lnTo>
                  <a:pt x="17284" y="207"/>
                </a:lnTo>
                <a:lnTo>
                  <a:pt x="13420" y="412"/>
                </a:lnTo>
                <a:lnTo>
                  <a:pt x="9557" y="732"/>
                </a:lnTo>
                <a:lnTo>
                  <a:pt x="7682" y="870"/>
                </a:lnTo>
                <a:lnTo>
                  <a:pt x="4847" y="1098"/>
                </a:lnTo>
                <a:lnTo>
                  <a:pt x="2972" y="1350"/>
                </a:lnTo>
                <a:lnTo>
                  <a:pt x="2058" y="1556"/>
                </a:lnTo>
                <a:lnTo>
                  <a:pt x="1669" y="1647"/>
                </a:lnTo>
                <a:lnTo>
                  <a:pt x="1075" y="1990"/>
                </a:lnTo>
                <a:lnTo>
                  <a:pt x="663" y="2447"/>
                </a:lnTo>
                <a:lnTo>
                  <a:pt x="435" y="2996"/>
                </a:lnTo>
                <a:lnTo>
                  <a:pt x="275" y="3956"/>
                </a:lnTo>
                <a:lnTo>
                  <a:pt x="320" y="5351"/>
                </a:lnTo>
                <a:lnTo>
                  <a:pt x="343" y="6036"/>
                </a:lnTo>
                <a:lnTo>
                  <a:pt x="412" y="8437"/>
                </a:lnTo>
                <a:lnTo>
                  <a:pt x="503" y="10860"/>
                </a:lnTo>
                <a:lnTo>
                  <a:pt x="320" y="16233"/>
                </a:lnTo>
                <a:lnTo>
                  <a:pt x="252" y="21537"/>
                </a:lnTo>
                <a:lnTo>
                  <a:pt x="160" y="26063"/>
                </a:lnTo>
                <a:lnTo>
                  <a:pt x="46" y="35094"/>
                </a:lnTo>
                <a:lnTo>
                  <a:pt x="46" y="39620"/>
                </a:lnTo>
                <a:lnTo>
                  <a:pt x="46" y="40398"/>
                </a:lnTo>
                <a:lnTo>
                  <a:pt x="0" y="42021"/>
                </a:lnTo>
                <a:lnTo>
                  <a:pt x="183" y="43164"/>
                </a:lnTo>
                <a:lnTo>
                  <a:pt x="458" y="43827"/>
                </a:lnTo>
                <a:lnTo>
                  <a:pt x="938" y="44330"/>
                </a:lnTo>
                <a:lnTo>
                  <a:pt x="1624" y="44696"/>
                </a:lnTo>
                <a:lnTo>
                  <a:pt x="2081" y="44787"/>
                </a:lnTo>
                <a:lnTo>
                  <a:pt x="3110" y="44947"/>
                </a:lnTo>
                <a:lnTo>
                  <a:pt x="5190" y="45107"/>
                </a:lnTo>
                <a:lnTo>
                  <a:pt x="8345" y="45176"/>
                </a:lnTo>
                <a:lnTo>
                  <a:pt x="10403" y="45221"/>
                </a:lnTo>
                <a:lnTo>
                  <a:pt x="14906" y="45336"/>
                </a:lnTo>
                <a:lnTo>
                  <a:pt x="23914" y="45290"/>
                </a:lnTo>
                <a:lnTo>
                  <a:pt x="28418" y="45130"/>
                </a:lnTo>
                <a:lnTo>
                  <a:pt x="30955" y="45016"/>
                </a:lnTo>
                <a:lnTo>
                  <a:pt x="36053" y="44673"/>
                </a:lnTo>
                <a:lnTo>
                  <a:pt x="43689" y="43964"/>
                </a:lnTo>
                <a:lnTo>
                  <a:pt x="48765" y="43347"/>
                </a:lnTo>
                <a:lnTo>
                  <a:pt x="49016" y="43301"/>
                </a:lnTo>
                <a:lnTo>
                  <a:pt x="49359" y="42981"/>
                </a:lnTo>
                <a:lnTo>
                  <a:pt x="49405" y="42707"/>
                </a:lnTo>
                <a:lnTo>
                  <a:pt x="49542" y="22360"/>
                </a:lnTo>
                <a:lnTo>
                  <a:pt x="49725" y="2036"/>
                </a:lnTo>
                <a:lnTo>
                  <a:pt x="49679" y="1761"/>
                </a:lnTo>
                <a:lnTo>
                  <a:pt x="49313" y="1441"/>
                </a:lnTo>
                <a:lnTo>
                  <a:pt x="49062" y="1395"/>
                </a:lnTo>
                <a:lnTo>
                  <a:pt x="45107" y="938"/>
                </a:lnTo>
                <a:lnTo>
                  <a:pt x="37174" y="298"/>
                </a:lnTo>
                <a:lnTo>
                  <a:pt x="2921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3" name="Google Shape;233;p15"/>
          <p:cNvSpPr/>
          <p:nvPr/>
        </p:nvSpPr>
        <p:spPr>
          <a:xfrm>
            <a:off x="6523267" y="4258321"/>
            <a:ext cx="2934605" cy="1767651"/>
          </a:xfrm>
          <a:custGeom>
            <a:avLst/>
            <a:gdLst/>
            <a:ahLst/>
            <a:cxnLst/>
            <a:rect l="l" t="t" r="r" b="b"/>
            <a:pathLst>
              <a:path w="49725" h="45336" extrusionOk="0">
                <a:moveTo>
                  <a:pt x="23822" y="984"/>
                </a:moveTo>
                <a:lnTo>
                  <a:pt x="30955" y="1030"/>
                </a:lnTo>
                <a:lnTo>
                  <a:pt x="38065" y="1327"/>
                </a:lnTo>
                <a:lnTo>
                  <a:pt x="45153" y="1876"/>
                </a:lnTo>
                <a:lnTo>
                  <a:pt x="48696" y="2264"/>
                </a:lnTo>
                <a:lnTo>
                  <a:pt x="48673" y="6471"/>
                </a:lnTo>
                <a:lnTo>
                  <a:pt x="48650" y="10700"/>
                </a:lnTo>
                <a:lnTo>
                  <a:pt x="45655" y="10609"/>
                </a:lnTo>
                <a:lnTo>
                  <a:pt x="39689" y="10517"/>
                </a:lnTo>
                <a:lnTo>
                  <a:pt x="30727" y="10609"/>
                </a:lnTo>
                <a:lnTo>
                  <a:pt x="24760" y="10792"/>
                </a:lnTo>
                <a:lnTo>
                  <a:pt x="18816" y="10997"/>
                </a:lnTo>
                <a:lnTo>
                  <a:pt x="12849" y="11295"/>
                </a:lnTo>
                <a:lnTo>
                  <a:pt x="9968" y="11500"/>
                </a:lnTo>
                <a:lnTo>
                  <a:pt x="4207" y="11912"/>
                </a:lnTo>
                <a:lnTo>
                  <a:pt x="1326" y="12003"/>
                </a:lnTo>
                <a:lnTo>
                  <a:pt x="1326" y="9351"/>
                </a:lnTo>
                <a:lnTo>
                  <a:pt x="1258" y="6699"/>
                </a:lnTo>
                <a:lnTo>
                  <a:pt x="1212" y="6128"/>
                </a:lnTo>
                <a:lnTo>
                  <a:pt x="1075" y="4756"/>
                </a:lnTo>
                <a:lnTo>
                  <a:pt x="1121" y="3796"/>
                </a:lnTo>
                <a:lnTo>
                  <a:pt x="1281" y="3224"/>
                </a:lnTo>
                <a:lnTo>
                  <a:pt x="1624" y="2767"/>
                </a:lnTo>
                <a:lnTo>
                  <a:pt x="2172" y="2493"/>
                </a:lnTo>
                <a:lnTo>
                  <a:pt x="2561" y="2424"/>
                </a:lnTo>
                <a:lnTo>
                  <a:pt x="3613" y="2424"/>
                </a:lnTo>
                <a:lnTo>
                  <a:pt x="5739" y="2241"/>
                </a:lnTo>
                <a:lnTo>
                  <a:pt x="8939" y="1830"/>
                </a:lnTo>
                <a:lnTo>
                  <a:pt x="11066" y="1601"/>
                </a:lnTo>
                <a:lnTo>
                  <a:pt x="13352" y="1418"/>
                </a:lnTo>
                <a:lnTo>
                  <a:pt x="17970" y="1167"/>
                </a:lnTo>
                <a:lnTo>
                  <a:pt x="20256" y="1075"/>
                </a:lnTo>
                <a:lnTo>
                  <a:pt x="23822" y="984"/>
                </a:lnTo>
                <a:close/>
                <a:moveTo>
                  <a:pt x="48627" y="11455"/>
                </a:moveTo>
                <a:lnTo>
                  <a:pt x="48536" y="26978"/>
                </a:lnTo>
                <a:lnTo>
                  <a:pt x="48399" y="42501"/>
                </a:lnTo>
                <a:lnTo>
                  <a:pt x="44261" y="42981"/>
                </a:lnTo>
                <a:lnTo>
                  <a:pt x="35962" y="43713"/>
                </a:lnTo>
                <a:lnTo>
                  <a:pt x="27663" y="44170"/>
                </a:lnTo>
                <a:lnTo>
                  <a:pt x="19341" y="44330"/>
                </a:lnTo>
                <a:lnTo>
                  <a:pt x="15181" y="44307"/>
                </a:lnTo>
                <a:lnTo>
                  <a:pt x="10951" y="44216"/>
                </a:lnTo>
                <a:lnTo>
                  <a:pt x="6699" y="44055"/>
                </a:lnTo>
                <a:lnTo>
                  <a:pt x="4664" y="43941"/>
                </a:lnTo>
                <a:lnTo>
                  <a:pt x="2607" y="43804"/>
                </a:lnTo>
                <a:lnTo>
                  <a:pt x="2058" y="43804"/>
                </a:lnTo>
                <a:lnTo>
                  <a:pt x="1555" y="43713"/>
                </a:lnTo>
                <a:lnTo>
                  <a:pt x="1326" y="43484"/>
                </a:lnTo>
                <a:lnTo>
                  <a:pt x="1029" y="42730"/>
                </a:lnTo>
                <a:lnTo>
                  <a:pt x="961" y="42409"/>
                </a:lnTo>
                <a:lnTo>
                  <a:pt x="892" y="41198"/>
                </a:lnTo>
                <a:lnTo>
                  <a:pt x="961" y="39940"/>
                </a:lnTo>
                <a:lnTo>
                  <a:pt x="961" y="31436"/>
                </a:lnTo>
                <a:lnTo>
                  <a:pt x="1098" y="22931"/>
                </a:lnTo>
                <a:lnTo>
                  <a:pt x="1212" y="17879"/>
                </a:lnTo>
                <a:lnTo>
                  <a:pt x="1304" y="12826"/>
                </a:lnTo>
                <a:lnTo>
                  <a:pt x="2744" y="12895"/>
                </a:lnTo>
                <a:lnTo>
                  <a:pt x="5647" y="12803"/>
                </a:lnTo>
                <a:lnTo>
                  <a:pt x="9968" y="12461"/>
                </a:lnTo>
                <a:lnTo>
                  <a:pt x="12849" y="12232"/>
                </a:lnTo>
                <a:lnTo>
                  <a:pt x="18816" y="11866"/>
                </a:lnTo>
                <a:lnTo>
                  <a:pt x="24760" y="11638"/>
                </a:lnTo>
                <a:lnTo>
                  <a:pt x="30727" y="11500"/>
                </a:lnTo>
                <a:lnTo>
                  <a:pt x="42661" y="11500"/>
                </a:lnTo>
                <a:lnTo>
                  <a:pt x="48627" y="11455"/>
                </a:lnTo>
                <a:close/>
                <a:moveTo>
                  <a:pt x="29218" y="1"/>
                </a:moveTo>
                <a:lnTo>
                  <a:pt x="21262" y="47"/>
                </a:lnTo>
                <a:lnTo>
                  <a:pt x="17284" y="207"/>
                </a:lnTo>
                <a:lnTo>
                  <a:pt x="13420" y="412"/>
                </a:lnTo>
                <a:lnTo>
                  <a:pt x="9557" y="732"/>
                </a:lnTo>
                <a:lnTo>
                  <a:pt x="7682" y="870"/>
                </a:lnTo>
                <a:lnTo>
                  <a:pt x="4847" y="1098"/>
                </a:lnTo>
                <a:lnTo>
                  <a:pt x="2972" y="1350"/>
                </a:lnTo>
                <a:lnTo>
                  <a:pt x="2058" y="1556"/>
                </a:lnTo>
                <a:lnTo>
                  <a:pt x="1669" y="1647"/>
                </a:lnTo>
                <a:lnTo>
                  <a:pt x="1075" y="1990"/>
                </a:lnTo>
                <a:lnTo>
                  <a:pt x="663" y="2447"/>
                </a:lnTo>
                <a:lnTo>
                  <a:pt x="435" y="2996"/>
                </a:lnTo>
                <a:lnTo>
                  <a:pt x="275" y="3956"/>
                </a:lnTo>
                <a:lnTo>
                  <a:pt x="320" y="5351"/>
                </a:lnTo>
                <a:lnTo>
                  <a:pt x="343" y="6036"/>
                </a:lnTo>
                <a:lnTo>
                  <a:pt x="412" y="8437"/>
                </a:lnTo>
                <a:lnTo>
                  <a:pt x="503" y="10860"/>
                </a:lnTo>
                <a:lnTo>
                  <a:pt x="320" y="16233"/>
                </a:lnTo>
                <a:lnTo>
                  <a:pt x="252" y="21537"/>
                </a:lnTo>
                <a:lnTo>
                  <a:pt x="160" y="26063"/>
                </a:lnTo>
                <a:lnTo>
                  <a:pt x="46" y="35094"/>
                </a:lnTo>
                <a:lnTo>
                  <a:pt x="46" y="39620"/>
                </a:lnTo>
                <a:lnTo>
                  <a:pt x="46" y="40398"/>
                </a:lnTo>
                <a:lnTo>
                  <a:pt x="0" y="42021"/>
                </a:lnTo>
                <a:lnTo>
                  <a:pt x="183" y="43164"/>
                </a:lnTo>
                <a:lnTo>
                  <a:pt x="458" y="43827"/>
                </a:lnTo>
                <a:lnTo>
                  <a:pt x="938" y="44330"/>
                </a:lnTo>
                <a:lnTo>
                  <a:pt x="1624" y="44696"/>
                </a:lnTo>
                <a:lnTo>
                  <a:pt x="2081" y="44787"/>
                </a:lnTo>
                <a:lnTo>
                  <a:pt x="3110" y="44947"/>
                </a:lnTo>
                <a:lnTo>
                  <a:pt x="5190" y="45107"/>
                </a:lnTo>
                <a:lnTo>
                  <a:pt x="8345" y="45176"/>
                </a:lnTo>
                <a:lnTo>
                  <a:pt x="10403" y="45221"/>
                </a:lnTo>
                <a:lnTo>
                  <a:pt x="14906" y="45336"/>
                </a:lnTo>
                <a:lnTo>
                  <a:pt x="23914" y="45290"/>
                </a:lnTo>
                <a:lnTo>
                  <a:pt x="28418" y="45130"/>
                </a:lnTo>
                <a:lnTo>
                  <a:pt x="30955" y="45016"/>
                </a:lnTo>
                <a:lnTo>
                  <a:pt x="36053" y="44673"/>
                </a:lnTo>
                <a:lnTo>
                  <a:pt x="43689" y="43964"/>
                </a:lnTo>
                <a:lnTo>
                  <a:pt x="48765" y="43347"/>
                </a:lnTo>
                <a:lnTo>
                  <a:pt x="49016" y="43301"/>
                </a:lnTo>
                <a:lnTo>
                  <a:pt x="49359" y="42981"/>
                </a:lnTo>
                <a:lnTo>
                  <a:pt x="49405" y="42707"/>
                </a:lnTo>
                <a:lnTo>
                  <a:pt x="49542" y="22360"/>
                </a:lnTo>
                <a:lnTo>
                  <a:pt x="49725" y="2036"/>
                </a:lnTo>
                <a:lnTo>
                  <a:pt x="49679" y="1761"/>
                </a:lnTo>
                <a:lnTo>
                  <a:pt x="49313" y="1441"/>
                </a:lnTo>
                <a:lnTo>
                  <a:pt x="49062" y="1395"/>
                </a:lnTo>
                <a:lnTo>
                  <a:pt x="45107" y="938"/>
                </a:lnTo>
                <a:lnTo>
                  <a:pt x="37174" y="298"/>
                </a:lnTo>
                <a:lnTo>
                  <a:pt x="2921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4" name="Google Shape;234;p15"/>
          <p:cNvSpPr/>
          <p:nvPr/>
        </p:nvSpPr>
        <p:spPr>
          <a:xfrm>
            <a:off x="8416300" y="2137420"/>
            <a:ext cx="2934605" cy="1767651"/>
          </a:xfrm>
          <a:custGeom>
            <a:avLst/>
            <a:gdLst/>
            <a:ahLst/>
            <a:cxnLst/>
            <a:rect l="l" t="t" r="r" b="b"/>
            <a:pathLst>
              <a:path w="49725" h="45336" extrusionOk="0">
                <a:moveTo>
                  <a:pt x="23822" y="984"/>
                </a:moveTo>
                <a:lnTo>
                  <a:pt x="30955" y="1030"/>
                </a:lnTo>
                <a:lnTo>
                  <a:pt x="38065" y="1327"/>
                </a:lnTo>
                <a:lnTo>
                  <a:pt x="45153" y="1876"/>
                </a:lnTo>
                <a:lnTo>
                  <a:pt x="48696" y="2264"/>
                </a:lnTo>
                <a:lnTo>
                  <a:pt x="48673" y="6471"/>
                </a:lnTo>
                <a:lnTo>
                  <a:pt x="48650" y="10700"/>
                </a:lnTo>
                <a:lnTo>
                  <a:pt x="45655" y="10609"/>
                </a:lnTo>
                <a:lnTo>
                  <a:pt x="39689" y="10517"/>
                </a:lnTo>
                <a:lnTo>
                  <a:pt x="30727" y="10609"/>
                </a:lnTo>
                <a:lnTo>
                  <a:pt x="24760" y="10792"/>
                </a:lnTo>
                <a:lnTo>
                  <a:pt x="18816" y="10997"/>
                </a:lnTo>
                <a:lnTo>
                  <a:pt x="12849" y="11295"/>
                </a:lnTo>
                <a:lnTo>
                  <a:pt x="9968" y="11500"/>
                </a:lnTo>
                <a:lnTo>
                  <a:pt x="4207" y="11912"/>
                </a:lnTo>
                <a:lnTo>
                  <a:pt x="1326" y="12003"/>
                </a:lnTo>
                <a:lnTo>
                  <a:pt x="1326" y="9351"/>
                </a:lnTo>
                <a:lnTo>
                  <a:pt x="1258" y="6699"/>
                </a:lnTo>
                <a:lnTo>
                  <a:pt x="1212" y="6128"/>
                </a:lnTo>
                <a:lnTo>
                  <a:pt x="1075" y="4756"/>
                </a:lnTo>
                <a:lnTo>
                  <a:pt x="1121" y="3796"/>
                </a:lnTo>
                <a:lnTo>
                  <a:pt x="1281" y="3224"/>
                </a:lnTo>
                <a:lnTo>
                  <a:pt x="1624" y="2767"/>
                </a:lnTo>
                <a:lnTo>
                  <a:pt x="2172" y="2493"/>
                </a:lnTo>
                <a:lnTo>
                  <a:pt x="2561" y="2424"/>
                </a:lnTo>
                <a:lnTo>
                  <a:pt x="3613" y="2424"/>
                </a:lnTo>
                <a:lnTo>
                  <a:pt x="5739" y="2241"/>
                </a:lnTo>
                <a:lnTo>
                  <a:pt x="8939" y="1830"/>
                </a:lnTo>
                <a:lnTo>
                  <a:pt x="11066" y="1601"/>
                </a:lnTo>
                <a:lnTo>
                  <a:pt x="13352" y="1418"/>
                </a:lnTo>
                <a:lnTo>
                  <a:pt x="17970" y="1167"/>
                </a:lnTo>
                <a:lnTo>
                  <a:pt x="20256" y="1075"/>
                </a:lnTo>
                <a:lnTo>
                  <a:pt x="23822" y="984"/>
                </a:lnTo>
                <a:close/>
                <a:moveTo>
                  <a:pt x="48627" y="11455"/>
                </a:moveTo>
                <a:lnTo>
                  <a:pt x="48536" y="26978"/>
                </a:lnTo>
                <a:lnTo>
                  <a:pt x="48399" y="42501"/>
                </a:lnTo>
                <a:lnTo>
                  <a:pt x="44261" y="42981"/>
                </a:lnTo>
                <a:lnTo>
                  <a:pt x="35962" y="43713"/>
                </a:lnTo>
                <a:lnTo>
                  <a:pt x="27663" y="44170"/>
                </a:lnTo>
                <a:lnTo>
                  <a:pt x="19341" y="44330"/>
                </a:lnTo>
                <a:lnTo>
                  <a:pt x="15181" y="44307"/>
                </a:lnTo>
                <a:lnTo>
                  <a:pt x="10951" y="44216"/>
                </a:lnTo>
                <a:lnTo>
                  <a:pt x="6699" y="44055"/>
                </a:lnTo>
                <a:lnTo>
                  <a:pt x="4664" y="43941"/>
                </a:lnTo>
                <a:lnTo>
                  <a:pt x="2607" y="43804"/>
                </a:lnTo>
                <a:lnTo>
                  <a:pt x="2058" y="43804"/>
                </a:lnTo>
                <a:lnTo>
                  <a:pt x="1555" y="43713"/>
                </a:lnTo>
                <a:lnTo>
                  <a:pt x="1326" y="43484"/>
                </a:lnTo>
                <a:lnTo>
                  <a:pt x="1029" y="42730"/>
                </a:lnTo>
                <a:lnTo>
                  <a:pt x="961" y="42409"/>
                </a:lnTo>
                <a:lnTo>
                  <a:pt x="892" y="41198"/>
                </a:lnTo>
                <a:lnTo>
                  <a:pt x="961" y="39940"/>
                </a:lnTo>
                <a:lnTo>
                  <a:pt x="961" y="31436"/>
                </a:lnTo>
                <a:lnTo>
                  <a:pt x="1098" y="22931"/>
                </a:lnTo>
                <a:lnTo>
                  <a:pt x="1212" y="17879"/>
                </a:lnTo>
                <a:lnTo>
                  <a:pt x="1304" y="12826"/>
                </a:lnTo>
                <a:lnTo>
                  <a:pt x="2744" y="12895"/>
                </a:lnTo>
                <a:lnTo>
                  <a:pt x="5647" y="12803"/>
                </a:lnTo>
                <a:lnTo>
                  <a:pt x="9968" y="12461"/>
                </a:lnTo>
                <a:lnTo>
                  <a:pt x="12849" y="12232"/>
                </a:lnTo>
                <a:lnTo>
                  <a:pt x="18816" y="11866"/>
                </a:lnTo>
                <a:lnTo>
                  <a:pt x="24760" y="11638"/>
                </a:lnTo>
                <a:lnTo>
                  <a:pt x="30727" y="11500"/>
                </a:lnTo>
                <a:lnTo>
                  <a:pt x="42661" y="11500"/>
                </a:lnTo>
                <a:lnTo>
                  <a:pt x="48627" y="11455"/>
                </a:lnTo>
                <a:close/>
                <a:moveTo>
                  <a:pt x="29218" y="1"/>
                </a:moveTo>
                <a:lnTo>
                  <a:pt x="21262" y="47"/>
                </a:lnTo>
                <a:lnTo>
                  <a:pt x="17284" y="207"/>
                </a:lnTo>
                <a:lnTo>
                  <a:pt x="13420" y="412"/>
                </a:lnTo>
                <a:lnTo>
                  <a:pt x="9557" y="732"/>
                </a:lnTo>
                <a:lnTo>
                  <a:pt x="7682" y="870"/>
                </a:lnTo>
                <a:lnTo>
                  <a:pt x="4847" y="1098"/>
                </a:lnTo>
                <a:lnTo>
                  <a:pt x="2972" y="1350"/>
                </a:lnTo>
                <a:lnTo>
                  <a:pt x="2058" y="1556"/>
                </a:lnTo>
                <a:lnTo>
                  <a:pt x="1669" y="1647"/>
                </a:lnTo>
                <a:lnTo>
                  <a:pt x="1075" y="1990"/>
                </a:lnTo>
                <a:lnTo>
                  <a:pt x="663" y="2447"/>
                </a:lnTo>
                <a:lnTo>
                  <a:pt x="435" y="2996"/>
                </a:lnTo>
                <a:lnTo>
                  <a:pt x="275" y="3956"/>
                </a:lnTo>
                <a:lnTo>
                  <a:pt x="320" y="5351"/>
                </a:lnTo>
                <a:lnTo>
                  <a:pt x="343" y="6036"/>
                </a:lnTo>
                <a:lnTo>
                  <a:pt x="412" y="8437"/>
                </a:lnTo>
                <a:lnTo>
                  <a:pt x="503" y="10860"/>
                </a:lnTo>
                <a:lnTo>
                  <a:pt x="320" y="16233"/>
                </a:lnTo>
                <a:lnTo>
                  <a:pt x="252" y="21537"/>
                </a:lnTo>
                <a:lnTo>
                  <a:pt x="160" y="26063"/>
                </a:lnTo>
                <a:lnTo>
                  <a:pt x="46" y="35094"/>
                </a:lnTo>
                <a:lnTo>
                  <a:pt x="46" y="39620"/>
                </a:lnTo>
                <a:lnTo>
                  <a:pt x="46" y="40398"/>
                </a:lnTo>
                <a:lnTo>
                  <a:pt x="0" y="42021"/>
                </a:lnTo>
                <a:lnTo>
                  <a:pt x="183" y="43164"/>
                </a:lnTo>
                <a:lnTo>
                  <a:pt x="458" y="43827"/>
                </a:lnTo>
                <a:lnTo>
                  <a:pt x="938" y="44330"/>
                </a:lnTo>
                <a:lnTo>
                  <a:pt x="1624" y="44696"/>
                </a:lnTo>
                <a:lnTo>
                  <a:pt x="2081" y="44787"/>
                </a:lnTo>
                <a:lnTo>
                  <a:pt x="3110" y="44947"/>
                </a:lnTo>
                <a:lnTo>
                  <a:pt x="5190" y="45107"/>
                </a:lnTo>
                <a:lnTo>
                  <a:pt x="8345" y="45176"/>
                </a:lnTo>
                <a:lnTo>
                  <a:pt x="10403" y="45221"/>
                </a:lnTo>
                <a:lnTo>
                  <a:pt x="14906" y="45336"/>
                </a:lnTo>
                <a:lnTo>
                  <a:pt x="23914" y="45290"/>
                </a:lnTo>
                <a:lnTo>
                  <a:pt x="28418" y="45130"/>
                </a:lnTo>
                <a:lnTo>
                  <a:pt x="30955" y="45016"/>
                </a:lnTo>
                <a:lnTo>
                  <a:pt x="36053" y="44673"/>
                </a:lnTo>
                <a:lnTo>
                  <a:pt x="43689" y="43964"/>
                </a:lnTo>
                <a:lnTo>
                  <a:pt x="48765" y="43347"/>
                </a:lnTo>
                <a:lnTo>
                  <a:pt x="49016" y="43301"/>
                </a:lnTo>
                <a:lnTo>
                  <a:pt x="49359" y="42981"/>
                </a:lnTo>
                <a:lnTo>
                  <a:pt x="49405" y="42707"/>
                </a:lnTo>
                <a:lnTo>
                  <a:pt x="49542" y="22360"/>
                </a:lnTo>
                <a:lnTo>
                  <a:pt x="49725" y="2036"/>
                </a:lnTo>
                <a:lnTo>
                  <a:pt x="49679" y="1761"/>
                </a:lnTo>
                <a:lnTo>
                  <a:pt x="49313" y="1441"/>
                </a:lnTo>
                <a:lnTo>
                  <a:pt x="49062" y="1395"/>
                </a:lnTo>
                <a:lnTo>
                  <a:pt x="45107" y="938"/>
                </a:lnTo>
                <a:lnTo>
                  <a:pt x="37174" y="298"/>
                </a:lnTo>
                <a:lnTo>
                  <a:pt x="2921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5" name="Google Shape;235;p15"/>
          <p:cNvSpPr/>
          <p:nvPr/>
        </p:nvSpPr>
        <p:spPr>
          <a:xfrm>
            <a:off x="4633499" y="2137420"/>
            <a:ext cx="2934605" cy="1767651"/>
          </a:xfrm>
          <a:custGeom>
            <a:avLst/>
            <a:gdLst/>
            <a:ahLst/>
            <a:cxnLst/>
            <a:rect l="l" t="t" r="r" b="b"/>
            <a:pathLst>
              <a:path w="49725" h="45336" extrusionOk="0">
                <a:moveTo>
                  <a:pt x="23822" y="984"/>
                </a:moveTo>
                <a:lnTo>
                  <a:pt x="30955" y="1030"/>
                </a:lnTo>
                <a:lnTo>
                  <a:pt x="38065" y="1327"/>
                </a:lnTo>
                <a:lnTo>
                  <a:pt x="45153" y="1876"/>
                </a:lnTo>
                <a:lnTo>
                  <a:pt x="48696" y="2264"/>
                </a:lnTo>
                <a:lnTo>
                  <a:pt x="48673" y="6471"/>
                </a:lnTo>
                <a:lnTo>
                  <a:pt x="48650" y="10700"/>
                </a:lnTo>
                <a:lnTo>
                  <a:pt x="45655" y="10609"/>
                </a:lnTo>
                <a:lnTo>
                  <a:pt x="39689" y="10517"/>
                </a:lnTo>
                <a:lnTo>
                  <a:pt x="30727" y="10609"/>
                </a:lnTo>
                <a:lnTo>
                  <a:pt x="24760" y="10792"/>
                </a:lnTo>
                <a:lnTo>
                  <a:pt x="18816" y="10997"/>
                </a:lnTo>
                <a:lnTo>
                  <a:pt x="12849" y="11295"/>
                </a:lnTo>
                <a:lnTo>
                  <a:pt x="9968" y="11500"/>
                </a:lnTo>
                <a:lnTo>
                  <a:pt x="4207" y="11912"/>
                </a:lnTo>
                <a:lnTo>
                  <a:pt x="1326" y="12003"/>
                </a:lnTo>
                <a:lnTo>
                  <a:pt x="1326" y="9351"/>
                </a:lnTo>
                <a:lnTo>
                  <a:pt x="1258" y="6699"/>
                </a:lnTo>
                <a:lnTo>
                  <a:pt x="1212" y="6128"/>
                </a:lnTo>
                <a:lnTo>
                  <a:pt x="1075" y="4756"/>
                </a:lnTo>
                <a:lnTo>
                  <a:pt x="1121" y="3796"/>
                </a:lnTo>
                <a:lnTo>
                  <a:pt x="1281" y="3224"/>
                </a:lnTo>
                <a:lnTo>
                  <a:pt x="1624" y="2767"/>
                </a:lnTo>
                <a:lnTo>
                  <a:pt x="2172" y="2493"/>
                </a:lnTo>
                <a:lnTo>
                  <a:pt x="2561" y="2424"/>
                </a:lnTo>
                <a:lnTo>
                  <a:pt x="3613" y="2424"/>
                </a:lnTo>
                <a:lnTo>
                  <a:pt x="5739" y="2241"/>
                </a:lnTo>
                <a:lnTo>
                  <a:pt x="8939" y="1830"/>
                </a:lnTo>
                <a:lnTo>
                  <a:pt x="11066" y="1601"/>
                </a:lnTo>
                <a:lnTo>
                  <a:pt x="13352" y="1418"/>
                </a:lnTo>
                <a:lnTo>
                  <a:pt x="17970" y="1167"/>
                </a:lnTo>
                <a:lnTo>
                  <a:pt x="20256" y="1075"/>
                </a:lnTo>
                <a:lnTo>
                  <a:pt x="23822" y="984"/>
                </a:lnTo>
                <a:close/>
                <a:moveTo>
                  <a:pt x="48627" y="11455"/>
                </a:moveTo>
                <a:lnTo>
                  <a:pt x="48536" y="26978"/>
                </a:lnTo>
                <a:lnTo>
                  <a:pt x="48399" y="42501"/>
                </a:lnTo>
                <a:lnTo>
                  <a:pt x="44261" y="42981"/>
                </a:lnTo>
                <a:lnTo>
                  <a:pt x="35962" y="43713"/>
                </a:lnTo>
                <a:lnTo>
                  <a:pt x="27663" y="44170"/>
                </a:lnTo>
                <a:lnTo>
                  <a:pt x="19341" y="44330"/>
                </a:lnTo>
                <a:lnTo>
                  <a:pt x="15181" y="44307"/>
                </a:lnTo>
                <a:lnTo>
                  <a:pt x="10951" y="44216"/>
                </a:lnTo>
                <a:lnTo>
                  <a:pt x="6699" y="44055"/>
                </a:lnTo>
                <a:lnTo>
                  <a:pt x="4664" y="43941"/>
                </a:lnTo>
                <a:lnTo>
                  <a:pt x="2607" y="43804"/>
                </a:lnTo>
                <a:lnTo>
                  <a:pt x="2058" y="43804"/>
                </a:lnTo>
                <a:lnTo>
                  <a:pt x="1555" y="43713"/>
                </a:lnTo>
                <a:lnTo>
                  <a:pt x="1326" y="43484"/>
                </a:lnTo>
                <a:lnTo>
                  <a:pt x="1029" y="42730"/>
                </a:lnTo>
                <a:lnTo>
                  <a:pt x="961" y="42409"/>
                </a:lnTo>
                <a:lnTo>
                  <a:pt x="892" y="41198"/>
                </a:lnTo>
                <a:lnTo>
                  <a:pt x="961" y="39940"/>
                </a:lnTo>
                <a:lnTo>
                  <a:pt x="961" y="31436"/>
                </a:lnTo>
                <a:lnTo>
                  <a:pt x="1098" y="22931"/>
                </a:lnTo>
                <a:lnTo>
                  <a:pt x="1212" y="17879"/>
                </a:lnTo>
                <a:lnTo>
                  <a:pt x="1304" y="12826"/>
                </a:lnTo>
                <a:lnTo>
                  <a:pt x="2744" y="12895"/>
                </a:lnTo>
                <a:lnTo>
                  <a:pt x="5647" y="12803"/>
                </a:lnTo>
                <a:lnTo>
                  <a:pt x="9968" y="12461"/>
                </a:lnTo>
                <a:lnTo>
                  <a:pt x="12849" y="12232"/>
                </a:lnTo>
                <a:lnTo>
                  <a:pt x="18816" y="11866"/>
                </a:lnTo>
                <a:lnTo>
                  <a:pt x="24760" y="11638"/>
                </a:lnTo>
                <a:lnTo>
                  <a:pt x="30727" y="11500"/>
                </a:lnTo>
                <a:lnTo>
                  <a:pt x="42661" y="11500"/>
                </a:lnTo>
                <a:lnTo>
                  <a:pt x="48627" y="11455"/>
                </a:lnTo>
                <a:close/>
                <a:moveTo>
                  <a:pt x="29218" y="1"/>
                </a:moveTo>
                <a:lnTo>
                  <a:pt x="21262" y="47"/>
                </a:lnTo>
                <a:lnTo>
                  <a:pt x="17284" y="207"/>
                </a:lnTo>
                <a:lnTo>
                  <a:pt x="13420" y="412"/>
                </a:lnTo>
                <a:lnTo>
                  <a:pt x="9557" y="732"/>
                </a:lnTo>
                <a:lnTo>
                  <a:pt x="7682" y="870"/>
                </a:lnTo>
                <a:lnTo>
                  <a:pt x="4847" y="1098"/>
                </a:lnTo>
                <a:lnTo>
                  <a:pt x="2972" y="1350"/>
                </a:lnTo>
                <a:lnTo>
                  <a:pt x="2058" y="1556"/>
                </a:lnTo>
                <a:lnTo>
                  <a:pt x="1669" y="1647"/>
                </a:lnTo>
                <a:lnTo>
                  <a:pt x="1075" y="1990"/>
                </a:lnTo>
                <a:lnTo>
                  <a:pt x="663" y="2447"/>
                </a:lnTo>
                <a:lnTo>
                  <a:pt x="435" y="2996"/>
                </a:lnTo>
                <a:lnTo>
                  <a:pt x="275" y="3956"/>
                </a:lnTo>
                <a:lnTo>
                  <a:pt x="320" y="5351"/>
                </a:lnTo>
                <a:lnTo>
                  <a:pt x="343" y="6036"/>
                </a:lnTo>
                <a:lnTo>
                  <a:pt x="412" y="8437"/>
                </a:lnTo>
                <a:lnTo>
                  <a:pt x="503" y="10860"/>
                </a:lnTo>
                <a:lnTo>
                  <a:pt x="320" y="16233"/>
                </a:lnTo>
                <a:lnTo>
                  <a:pt x="252" y="21537"/>
                </a:lnTo>
                <a:lnTo>
                  <a:pt x="160" y="26063"/>
                </a:lnTo>
                <a:lnTo>
                  <a:pt x="46" y="35094"/>
                </a:lnTo>
                <a:lnTo>
                  <a:pt x="46" y="39620"/>
                </a:lnTo>
                <a:lnTo>
                  <a:pt x="46" y="40398"/>
                </a:lnTo>
                <a:lnTo>
                  <a:pt x="0" y="42021"/>
                </a:lnTo>
                <a:lnTo>
                  <a:pt x="183" y="43164"/>
                </a:lnTo>
                <a:lnTo>
                  <a:pt x="458" y="43827"/>
                </a:lnTo>
                <a:lnTo>
                  <a:pt x="938" y="44330"/>
                </a:lnTo>
                <a:lnTo>
                  <a:pt x="1624" y="44696"/>
                </a:lnTo>
                <a:lnTo>
                  <a:pt x="2081" y="44787"/>
                </a:lnTo>
                <a:lnTo>
                  <a:pt x="3110" y="44947"/>
                </a:lnTo>
                <a:lnTo>
                  <a:pt x="5190" y="45107"/>
                </a:lnTo>
                <a:lnTo>
                  <a:pt x="8345" y="45176"/>
                </a:lnTo>
                <a:lnTo>
                  <a:pt x="10403" y="45221"/>
                </a:lnTo>
                <a:lnTo>
                  <a:pt x="14906" y="45336"/>
                </a:lnTo>
                <a:lnTo>
                  <a:pt x="23914" y="45290"/>
                </a:lnTo>
                <a:lnTo>
                  <a:pt x="28418" y="45130"/>
                </a:lnTo>
                <a:lnTo>
                  <a:pt x="30955" y="45016"/>
                </a:lnTo>
                <a:lnTo>
                  <a:pt x="36053" y="44673"/>
                </a:lnTo>
                <a:lnTo>
                  <a:pt x="43689" y="43964"/>
                </a:lnTo>
                <a:lnTo>
                  <a:pt x="48765" y="43347"/>
                </a:lnTo>
                <a:lnTo>
                  <a:pt x="49016" y="43301"/>
                </a:lnTo>
                <a:lnTo>
                  <a:pt x="49359" y="42981"/>
                </a:lnTo>
                <a:lnTo>
                  <a:pt x="49405" y="42707"/>
                </a:lnTo>
                <a:lnTo>
                  <a:pt x="49542" y="22360"/>
                </a:lnTo>
                <a:lnTo>
                  <a:pt x="49725" y="2036"/>
                </a:lnTo>
                <a:lnTo>
                  <a:pt x="49679" y="1761"/>
                </a:lnTo>
                <a:lnTo>
                  <a:pt x="49313" y="1441"/>
                </a:lnTo>
                <a:lnTo>
                  <a:pt x="49062" y="1395"/>
                </a:lnTo>
                <a:lnTo>
                  <a:pt x="45107" y="938"/>
                </a:lnTo>
                <a:lnTo>
                  <a:pt x="37174" y="298"/>
                </a:lnTo>
                <a:lnTo>
                  <a:pt x="2921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6" name="Google Shape;236;p15"/>
          <p:cNvSpPr txBox="1">
            <a:spLocks noGrp="1"/>
          </p:cNvSpPr>
          <p:nvPr>
            <p:ph type="title"/>
          </p:nvPr>
        </p:nvSpPr>
        <p:spPr>
          <a:xfrm>
            <a:off x="947668" y="2095200"/>
            <a:ext cx="2737999" cy="57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15"/>
          <p:cNvSpPr txBox="1">
            <a:spLocks noGrp="1"/>
          </p:cNvSpPr>
          <p:nvPr>
            <p:ph type="subTitle" idx="1"/>
          </p:nvPr>
        </p:nvSpPr>
        <p:spPr>
          <a:xfrm>
            <a:off x="947668" y="2778401"/>
            <a:ext cx="2737999" cy="71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5"/>
          <p:cNvSpPr txBox="1">
            <a:spLocks noGrp="1"/>
          </p:cNvSpPr>
          <p:nvPr>
            <p:ph type="title" idx="2"/>
          </p:nvPr>
        </p:nvSpPr>
        <p:spPr>
          <a:xfrm>
            <a:off x="4731800" y="2095200"/>
            <a:ext cx="2737999" cy="57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9pPr>
          </a:lstStyle>
          <a:p>
            <a:endParaRPr/>
          </a:p>
        </p:txBody>
      </p:sp>
      <p:sp>
        <p:nvSpPr>
          <p:cNvPr id="239" name="Google Shape;239;p15"/>
          <p:cNvSpPr txBox="1">
            <a:spLocks noGrp="1"/>
          </p:cNvSpPr>
          <p:nvPr>
            <p:ph type="subTitle" idx="3"/>
          </p:nvPr>
        </p:nvSpPr>
        <p:spPr>
          <a:xfrm>
            <a:off x="4731800" y="2778401"/>
            <a:ext cx="2737999" cy="71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5"/>
          <p:cNvSpPr txBox="1">
            <a:spLocks noGrp="1"/>
          </p:cNvSpPr>
          <p:nvPr>
            <p:ph type="title" idx="4"/>
          </p:nvPr>
        </p:nvSpPr>
        <p:spPr>
          <a:xfrm>
            <a:off x="8514601" y="2095200"/>
            <a:ext cx="2737999" cy="57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15"/>
          <p:cNvSpPr txBox="1">
            <a:spLocks noGrp="1"/>
          </p:cNvSpPr>
          <p:nvPr>
            <p:ph type="subTitle" idx="5"/>
          </p:nvPr>
        </p:nvSpPr>
        <p:spPr>
          <a:xfrm>
            <a:off x="8514601" y="2778401"/>
            <a:ext cx="2737999" cy="71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5"/>
          <p:cNvSpPr txBox="1">
            <a:spLocks noGrp="1"/>
          </p:cNvSpPr>
          <p:nvPr>
            <p:ph type="title" idx="6"/>
          </p:nvPr>
        </p:nvSpPr>
        <p:spPr>
          <a:xfrm>
            <a:off x="2840468" y="4205705"/>
            <a:ext cx="2737999" cy="57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15"/>
          <p:cNvSpPr txBox="1">
            <a:spLocks noGrp="1"/>
          </p:cNvSpPr>
          <p:nvPr>
            <p:ph type="subTitle" idx="7"/>
          </p:nvPr>
        </p:nvSpPr>
        <p:spPr>
          <a:xfrm>
            <a:off x="2840468" y="4888907"/>
            <a:ext cx="2737999" cy="71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5"/>
          <p:cNvSpPr txBox="1">
            <a:spLocks noGrp="1"/>
          </p:cNvSpPr>
          <p:nvPr>
            <p:ph type="title" idx="8"/>
          </p:nvPr>
        </p:nvSpPr>
        <p:spPr>
          <a:xfrm>
            <a:off x="6621568" y="4206499"/>
            <a:ext cx="2737999" cy="57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9pPr>
          </a:lstStyle>
          <a:p>
            <a:endParaRPr/>
          </a:p>
        </p:txBody>
      </p:sp>
      <p:sp>
        <p:nvSpPr>
          <p:cNvPr id="245" name="Google Shape;245;p15"/>
          <p:cNvSpPr txBox="1">
            <a:spLocks noGrp="1"/>
          </p:cNvSpPr>
          <p:nvPr>
            <p:ph type="subTitle" idx="9"/>
          </p:nvPr>
        </p:nvSpPr>
        <p:spPr>
          <a:xfrm>
            <a:off x="6621568" y="4889700"/>
            <a:ext cx="2737999" cy="71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15"/>
          <p:cNvSpPr txBox="1">
            <a:spLocks noGrp="1"/>
          </p:cNvSpPr>
          <p:nvPr>
            <p:ph type="title" idx="13"/>
          </p:nvPr>
        </p:nvSpPr>
        <p:spPr>
          <a:xfrm>
            <a:off x="960003" y="508000"/>
            <a:ext cx="10281601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15"/>
          <p:cNvSpPr/>
          <p:nvPr/>
        </p:nvSpPr>
        <p:spPr>
          <a:xfrm>
            <a:off x="11391244" y="239105"/>
            <a:ext cx="335690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248" name="Google Shape;248;p15"/>
          <p:cNvSpPr/>
          <p:nvPr/>
        </p:nvSpPr>
        <p:spPr>
          <a:xfrm>
            <a:off x="10781273" y="920785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249" name="Google Shape;249;p15"/>
          <p:cNvSpPr/>
          <p:nvPr/>
        </p:nvSpPr>
        <p:spPr>
          <a:xfrm>
            <a:off x="10028168" y="182139"/>
            <a:ext cx="609769" cy="6456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250" name="Google Shape;250;p15"/>
          <p:cNvSpPr/>
          <p:nvPr/>
        </p:nvSpPr>
        <p:spPr>
          <a:xfrm>
            <a:off x="11726931" y="1013822"/>
            <a:ext cx="249172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251" name="Google Shape;251;p15"/>
          <p:cNvSpPr/>
          <p:nvPr/>
        </p:nvSpPr>
        <p:spPr>
          <a:xfrm>
            <a:off x="11385069" y="1537769"/>
            <a:ext cx="518549" cy="50626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252" name="Google Shape;252;p15"/>
          <p:cNvSpPr/>
          <p:nvPr/>
        </p:nvSpPr>
        <p:spPr>
          <a:xfrm>
            <a:off x="175828" y="346093"/>
            <a:ext cx="541519" cy="56076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253" name="Google Shape;253;p15"/>
          <p:cNvSpPr/>
          <p:nvPr/>
        </p:nvSpPr>
        <p:spPr>
          <a:xfrm>
            <a:off x="1128245" y="270809"/>
            <a:ext cx="249172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254" name="Google Shape;254;p15"/>
          <p:cNvSpPr/>
          <p:nvPr/>
        </p:nvSpPr>
        <p:spPr>
          <a:xfrm>
            <a:off x="705849" y="1100217"/>
            <a:ext cx="335690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255" name="Google Shape;255;p15"/>
          <p:cNvSpPr/>
          <p:nvPr/>
        </p:nvSpPr>
        <p:spPr>
          <a:xfrm>
            <a:off x="187322" y="1537765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256" name="Google Shape;256;p15"/>
          <p:cNvSpPr/>
          <p:nvPr/>
        </p:nvSpPr>
        <p:spPr>
          <a:xfrm>
            <a:off x="1377402" y="603003"/>
            <a:ext cx="541502" cy="573328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257" name="Google Shape;257;p15"/>
          <p:cNvSpPr/>
          <p:nvPr/>
        </p:nvSpPr>
        <p:spPr>
          <a:xfrm rot="10800000">
            <a:off x="445026" y="6370275"/>
            <a:ext cx="335690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258" name="Google Shape;258;p15"/>
          <p:cNvSpPr/>
          <p:nvPr/>
        </p:nvSpPr>
        <p:spPr>
          <a:xfrm rot="10800000">
            <a:off x="1534028" y="6109237"/>
            <a:ext cx="609769" cy="6456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259" name="Google Shape;259;p15"/>
          <p:cNvSpPr/>
          <p:nvPr/>
        </p:nvSpPr>
        <p:spPr>
          <a:xfrm rot="10800000">
            <a:off x="195860" y="5658985"/>
            <a:ext cx="249172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260" name="Google Shape;260;p15"/>
          <p:cNvSpPr/>
          <p:nvPr/>
        </p:nvSpPr>
        <p:spPr>
          <a:xfrm rot="10800000">
            <a:off x="268343" y="4892946"/>
            <a:ext cx="518549" cy="50626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261" name="Google Shape;261;p15"/>
          <p:cNvSpPr/>
          <p:nvPr/>
        </p:nvSpPr>
        <p:spPr>
          <a:xfrm rot="10800000">
            <a:off x="11454614" y="6030116"/>
            <a:ext cx="541519" cy="56076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262" name="Google Shape;262;p15"/>
          <p:cNvSpPr/>
          <p:nvPr/>
        </p:nvSpPr>
        <p:spPr>
          <a:xfrm rot="10800000">
            <a:off x="10794546" y="6401998"/>
            <a:ext cx="249172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263" name="Google Shape;263;p15"/>
          <p:cNvSpPr/>
          <p:nvPr/>
        </p:nvSpPr>
        <p:spPr>
          <a:xfrm rot="10800000">
            <a:off x="11130422" y="5509163"/>
            <a:ext cx="335690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264" name="Google Shape;264;p15"/>
          <p:cNvSpPr/>
          <p:nvPr/>
        </p:nvSpPr>
        <p:spPr>
          <a:xfrm rot="10800000">
            <a:off x="11466118" y="4948938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265" name="Google Shape;265;p15"/>
          <p:cNvSpPr/>
          <p:nvPr/>
        </p:nvSpPr>
        <p:spPr>
          <a:xfrm rot="10800000">
            <a:off x="950979" y="6122798"/>
            <a:ext cx="249172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</p:spTree>
    <p:extLst>
      <p:ext uri="{BB962C8B-B14F-4D97-AF65-F5344CB8AC3E}">
        <p14:creationId xmlns:p14="http://schemas.microsoft.com/office/powerpoint/2010/main" val="16928937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solidFill>
          <a:schemeClr val="lt2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6"/>
          <p:cNvSpPr txBox="1">
            <a:spLocks noGrp="1"/>
          </p:cNvSpPr>
          <p:nvPr>
            <p:ph type="title"/>
          </p:nvPr>
        </p:nvSpPr>
        <p:spPr>
          <a:xfrm>
            <a:off x="960001" y="2676767"/>
            <a:ext cx="3372000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subTitle" idx="1"/>
          </p:nvPr>
        </p:nvSpPr>
        <p:spPr>
          <a:xfrm>
            <a:off x="960007" y="3156767"/>
            <a:ext cx="33720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9" name="Google Shape;269;p16"/>
          <p:cNvSpPr txBox="1">
            <a:spLocks noGrp="1"/>
          </p:cNvSpPr>
          <p:nvPr>
            <p:ph type="title" idx="2"/>
          </p:nvPr>
        </p:nvSpPr>
        <p:spPr>
          <a:xfrm>
            <a:off x="960198" y="4698367"/>
            <a:ext cx="3372000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6"/>
          <p:cNvSpPr txBox="1">
            <a:spLocks noGrp="1"/>
          </p:cNvSpPr>
          <p:nvPr>
            <p:ph type="subTitle" idx="3"/>
          </p:nvPr>
        </p:nvSpPr>
        <p:spPr>
          <a:xfrm>
            <a:off x="960007" y="5178367"/>
            <a:ext cx="33720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1" name="Google Shape;271;p16"/>
          <p:cNvSpPr txBox="1">
            <a:spLocks noGrp="1"/>
          </p:cNvSpPr>
          <p:nvPr>
            <p:ph type="title" idx="4"/>
          </p:nvPr>
        </p:nvSpPr>
        <p:spPr>
          <a:xfrm>
            <a:off x="7871436" y="2676767"/>
            <a:ext cx="3369601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2" name="Google Shape;272;p16"/>
          <p:cNvSpPr txBox="1">
            <a:spLocks noGrp="1"/>
          </p:cNvSpPr>
          <p:nvPr>
            <p:ph type="subTitle" idx="5"/>
          </p:nvPr>
        </p:nvSpPr>
        <p:spPr>
          <a:xfrm>
            <a:off x="7871438" y="3156767"/>
            <a:ext cx="3369601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3" name="Google Shape;273;p16"/>
          <p:cNvSpPr txBox="1">
            <a:spLocks noGrp="1"/>
          </p:cNvSpPr>
          <p:nvPr>
            <p:ph type="title" idx="6"/>
          </p:nvPr>
        </p:nvSpPr>
        <p:spPr>
          <a:xfrm>
            <a:off x="7871436" y="4698367"/>
            <a:ext cx="3369601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30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30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30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30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30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30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30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30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4" name="Google Shape;274;p16"/>
          <p:cNvSpPr txBox="1">
            <a:spLocks noGrp="1"/>
          </p:cNvSpPr>
          <p:nvPr>
            <p:ph type="subTitle" idx="7"/>
          </p:nvPr>
        </p:nvSpPr>
        <p:spPr>
          <a:xfrm>
            <a:off x="7871438" y="5178367"/>
            <a:ext cx="3369601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5" name="Google Shape;275;p16"/>
          <p:cNvSpPr txBox="1">
            <a:spLocks noGrp="1"/>
          </p:cNvSpPr>
          <p:nvPr>
            <p:ph type="title" idx="8"/>
          </p:nvPr>
        </p:nvSpPr>
        <p:spPr>
          <a:xfrm>
            <a:off x="960003" y="508000"/>
            <a:ext cx="10281601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16"/>
          <p:cNvSpPr/>
          <p:nvPr/>
        </p:nvSpPr>
        <p:spPr>
          <a:xfrm>
            <a:off x="11391244" y="239105"/>
            <a:ext cx="335690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277" name="Google Shape;277;p16"/>
          <p:cNvSpPr/>
          <p:nvPr/>
        </p:nvSpPr>
        <p:spPr>
          <a:xfrm>
            <a:off x="10781273" y="920785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278" name="Google Shape;278;p16"/>
          <p:cNvSpPr/>
          <p:nvPr/>
        </p:nvSpPr>
        <p:spPr>
          <a:xfrm>
            <a:off x="10028168" y="182139"/>
            <a:ext cx="609769" cy="6456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279" name="Google Shape;279;p16"/>
          <p:cNvSpPr/>
          <p:nvPr/>
        </p:nvSpPr>
        <p:spPr>
          <a:xfrm>
            <a:off x="11726931" y="1013822"/>
            <a:ext cx="249172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280" name="Google Shape;280;p16"/>
          <p:cNvSpPr/>
          <p:nvPr/>
        </p:nvSpPr>
        <p:spPr>
          <a:xfrm>
            <a:off x="11385069" y="1537769"/>
            <a:ext cx="518549" cy="50626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281" name="Google Shape;281;p16"/>
          <p:cNvSpPr/>
          <p:nvPr/>
        </p:nvSpPr>
        <p:spPr>
          <a:xfrm>
            <a:off x="175828" y="346093"/>
            <a:ext cx="541519" cy="56076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282" name="Google Shape;282;p16"/>
          <p:cNvSpPr/>
          <p:nvPr/>
        </p:nvSpPr>
        <p:spPr>
          <a:xfrm>
            <a:off x="1128245" y="270809"/>
            <a:ext cx="249172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283" name="Google Shape;283;p16"/>
          <p:cNvSpPr/>
          <p:nvPr/>
        </p:nvSpPr>
        <p:spPr>
          <a:xfrm>
            <a:off x="705849" y="1100217"/>
            <a:ext cx="335690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284" name="Google Shape;284;p16"/>
          <p:cNvSpPr/>
          <p:nvPr/>
        </p:nvSpPr>
        <p:spPr>
          <a:xfrm>
            <a:off x="187322" y="1537765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285" name="Google Shape;285;p16"/>
          <p:cNvSpPr/>
          <p:nvPr/>
        </p:nvSpPr>
        <p:spPr>
          <a:xfrm>
            <a:off x="1377402" y="603003"/>
            <a:ext cx="541502" cy="573328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</p:spTree>
    <p:extLst>
      <p:ext uri="{BB962C8B-B14F-4D97-AF65-F5344CB8AC3E}">
        <p14:creationId xmlns:p14="http://schemas.microsoft.com/office/powerpoint/2010/main" val="26433902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bg>
      <p:bgPr>
        <a:solidFill>
          <a:schemeClr val="lt2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7"/>
          <p:cNvSpPr txBox="1">
            <a:spLocks noGrp="1"/>
          </p:cNvSpPr>
          <p:nvPr>
            <p:ph type="title"/>
          </p:nvPr>
        </p:nvSpPr>
        <p:spPr>
          <a:xfrm>
            <a:off x="960003" y="508000"/>
            <a:ext cx="10281601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7"/>
          <p:cNvSpPr/>
          <p:nvPr/>
        </p:nvSpPr>
        <p:spPr>
          <a:xfrm>
            <a:off x="11391244" y="239105"/>
            <a:ext cx="335690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289" name="Google Shape;289;p17"/>
          <p:cNvSpPr/>
          <p:nvPr/>
        </p:nvSpPr>
        <p:spPr>
          <a:xfrm>
            <a:off x="10781273" y="920785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290" name="Google Shape;290;p17"/>
          <p:cNvSpPr/>
          <p:nvPr/>
        </p:nvSpPr>
        <p:spPr>
          <a:xfrm>
            <a:off x="10028168" y="182139"/>
            <a:ext cx="609769" cy="6456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291" name="Google Shape;291;p17"/>
          <p:cNvSpPr/>
          <p:nvPr/>
        </p:nvSpPr>
        <p:spPr>
          <a:xfrm>
            <a:off x="11726931" y="1013822"/>
            <a:ext cx="249172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292" name="Google Shape;292;p17"/>
          <p:cNvSpPr/>
          <p:nvPr/>
        </p:nvSpPr>
        <p:spPr>
          <a:xfrm>
            <a:off x="11385069" y="1537769"/>
            <a:ext cx="518549" cy="50626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293" name="Google Shape;293;p17"/>
          <p:cNvSpPr/>
          <p:nvPr/>
        </p:nvSpPr>
        <p:spPr>
          <a:xfrm>
            <a:off x="175828" y="346093"/>
            <a:ext cx="541519" cy="56076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294" name="Google Shape;294;p17"/>
          <p:cNvSpPr/>
          <p:nvPr/>
        </p:nvSpPr>
        <p:spPr>
          <a:xfrm>
            <a:off x="1128245" y="270809"/>
            <a:ext cx="249172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295" name="Google Shape;295;p17"/>
          <p:cNvSpPr/>
          <p:nvPr/>
        </p:nvSpPr>
        <p:spPr>
          <a:xfrm>
            <a:off x="705849" y="1100217"/>
            <a:ext cx="335690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296" name="Google Shape;296;p17"/>
          <p:cNvSpPr/>
          <p:nvPr/>
        </p:nvSpPr>
        <p:spPr>
          <a:xfrm>
            <a:off x="187322" y="1537765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297" name="Google Shape;297;p17"/>
          <p:cNvSpPr/>
          <p:nvPr/>
        </p:nvSpPr>
        <p:spPr>
          <a:xfrm>
            <a:off x="1377402" y="603003"/>
            <a:ext cx="541502" cy="573328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298" name="Google Shape;298;p17"/>
          <p:cNvSpPr txBox="1">
            <a:spLocks noGrp="1"/>
          </p:cNvSpPr>
          <p:nvPr>
            <p:ph type="title" idx="2"/>
          </p:nvPr>
        </p:nvSpPr>
        <p:spPr>
          <a:xfrm>
            <a:off x="1010803" y="2371967"/>
            <a:ext cx="2884399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9" name="Google Shape;299;p17"/>
          <p:cNvSpPr txBox="1">
            <a:spLocks noGrp="1"/>
          </p:cNvSpPr>
          <p:nvPr>
            <p:ph type="subTitle" idx="1"/>
          </p:nvPr>
        </p:nvSpPr>
        <p:spPr>
          <a:xfrm>
            <a:off x="1010803" y="2889733"/>
            <a:ext cx="2884399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17"/>
          <p:cNvSpPr txBox="1">
            <a:spLocks noGrp="1"/>
          </p:cNvSpPr>
          <p:nvPr>
            <p:ph type="title" idx="3"/>
          </p:nvPr>
        </p:nvSpPr>
        <p:spPr>
          <a:xfrm>
            <a:off x="1010803" y="4799967"/>
            <a:ext cx="2884399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1" name="Google Shape;301;p17"/>
          <p:cNvSpPr txBox="1">
            <a:spLocks noGrp="1"/>
          </p:cNvSpPr>
          <p:nvPr>
            <p:ph type="subTitle" idx="4"/>
          </p:nvPr>
        </p:nvSpPr>
        <p:spPr>
          <a:xfrm>
            <a:off x="1010803" y="5317733"/>
            <a:ext cx="2884399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7"/>
          <p:cNvSpPr txBox="1">
            <a:spLocks noGrp="1"/>
          </p:cNvSpPr>
          <p:nvPr>
            <p:ph type="title" idx="5"/>
          </p:nvPr>
        </p:nvSpPr>
        <p:spPr>
          <a:xfrm>
            <a:off x="8296671" y="2371967"/>
            <a:ext cx="2884399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1pPr>
            <a:lvl2pPr lvl="1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3" name="Google Shape;303;p17"/>
          <p:cNvSpPr txBox="1">
            <a:spLocks noGrp="1"/>
          </p:cNvSpPr>
          <p:nvPr>
            <p:ph type="subTitle" idx="6"/>
          </p:nvPr>
        </p:nvSpPr>
        <p:spPr>
          <a:xfrm>
            <a:off x="8296671" y="2889733"/>
            <a:ext cx="2884399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17"/>
          <p:cNvSpPr txBox="1">
            <a:spLocks noGrp="1"/>
          </p:cNvSpPr>
          <p:nvPr>
            <p:ph type="title" idx="7"/>
          </p:nvPr>
        </p:nvSpPr>
        <p:spPr>
          <a:xfrm>
            <a:off x="8296671" y="4799967"/>
            <a:ext cx="2884399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1pPr>
            <a:lvl2pPr lvl="1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5" name="Google Shape;305;p17"/>
          <p:cNvSpPr txBox="1">
            <a:spLocks noGrp="1"/>
          </p:cNvSpPr>
          <p:nvPr>
            <p:ph type="subTitle" idx="8"/>
          </p:nvPr>
        </p:nvSpPr>
        <p:spPr>
          <a:xfrm>
            <a:off x="8296671" y="5317733"/>
            <a:ext cx="2884399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8861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4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4" y="4589467"/>
            <a:ext cx="10515600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21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8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643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4pPr>
            <a:lvl5pPr marL="1828857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5pPr>
            <a:lvl6pPr marL="2286071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6pPr>
            <a:lvl7pPr marL="2743285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7pPr>
            <a:lvl8pPr marL="3200498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8pPr>
            <a:lvl9pPr marL="3657714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7A85-36E6-412E-9A88-F9F2F20D8589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64617-39F9-4662-B4B0-046261DE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713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solidFill>
          <a:schemeClr val="lt2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8"/>
          <p:cNvSpPr txBox="1">
            <a:spLocks noGrp="1"/>
          </p:cNvSpPr>
          <p:nvPr>
            <p:ph type="title"/>
          </p:nvPr>
        </p:nvSpPr>
        <p:spPr>
          <a:xfrm>
            <a:off x="947932" y="4320008"/>
            <a:ext cx="3094400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subTitle" idx="1"/>
          </p:nvPr>
        </p:nvSpPr>
        <p:spPr>
          <a:xfrm>
            <a:off x="1034934" y="4800000"/>
            <a:ext cx="29204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title" idx="2"/>
          </p:nvPr>
        </p:nvSpPr>
        <p:spPr>
          <a:xfrm>
            <a:off x="8153319" y="4320000"/>
            <a:ext cx="3094400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subTitle" idx="3"/>
          </p:nvPr>
        </p:nvSpPr>
        <p:spPr>
          <a:xfrm>
            <a:off x="8240334" y="4800000"/>
            <a:ext cx="29204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title" idx="4"/>
          </p:nvPr>
        </p:nvSpPr>
        <p:spPr>
          <a:xfrm>
            <a:off x="4550211" y="4320023"/>
            <a:ext cx="3094400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subTitle" idx="5"/>
          </p:nvPr>
        </p:nvSpPr>
        <p:spPr>
          <a:xfrm>
            <a:off x="4635089" y="4800000"/>
            <a:ext cx="29204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title" idx="6"/>
          </p:nvPr>
        </p:nvSpPr>
        <p:spPr>
          <a:xfrm>
            <a:off x="960003" y="508000"/>
            <a:ext cx="10281601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/>
          <p:nvPr/>
        </p:nvSpPr>
        <p:spPr>
          <a:xfrm>
            <a:off x="11391244" y="239105"/>
            <a:ext cx="335690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15" name="Google Shape;315;p18"/>
          <p:cNvSpPr/>
          <p:nvPr/>
        </p:nvSpPr>
        <p:spPr>
          <a:xfrm>
            <a:off x="10781273" y="920785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16" name="Google Shape;316;p18"/>
          <p:cNvSpPr/>
          <p:nvPr/>
        </p:nvSpPr>
        <p:spPr>
          <a:xfrm>
            <a:off x="10028168" y="182139"/>
            <a:ext cx="609769" cy="6456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17" name="Google Shape;317;p18"/>
          <p:cNvSpPr/>
          <p:nvPr/>
        </p:nvSpPr>
        <p:spPr>
          <a:xfrm>
            <a:off x="11726931" y="1013822"/>
            <a:ext cx="249172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18" name="Google Shape;318;p18"/>
          <p:cNvSpPr/>
          <p:nvPr/>
        </p:nvSpPr>
        <p:spPr>
          <a:xfrm>
            <a:off x="11385069" y="1537769"/>
            <a:ext cx="518549" cy="50626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19" name="Google Shape;319;p18"/>
          <p:cNvSpPr/>
          <p:nvPr/>
        </p:nvSpPr>
        <p:spPr>
          <a:xfrm>
            <a:off x="175828" y="346093"/>
            <a:ext cx="541519" cy="56076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20" name="Google Shape;320;p18"/>
          <p:cNvSpPr/>
          <p:nvPr/>
        </p:nvSpPr>
        <p:spPr>
          <a:xfrm>
            <a:off x="1128245" y="270809"/>
            <a:ext cx="249172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21" name="Google Shape;321;p18"/>
          <p:cNvSpPr/>
          <p:nvPr/>
        </p:nvSpPr>
        <p:spPr>
          <a:xfrm>
            <a:off x="705849" y="1100217"/>
            <a:ext cx="335690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22" name="Google Shape;322;p18"/>
          <p:cNvSpPr/>
          <p:nvPr/>
        </p:nvSpPr>
        <p:spPr>
          <a:xfrm>
            <a:off x="187322" y="1537765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23" name="Google Shape;323;p18"/>
          <p:cNvSpPr/>
          <p:nvPr/>
        </p:nvSpPr>
        <p:spPr>
          <a:xfrm>
            <a:off x="1377402" y="603003"/>
            <a:ext cx="541502" cy="573328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</p:spTree>
    <p:extLst>
      <p:ext uri="{BB962C8B-B14F-4D97-AF65-F5344CB8AC3E}">
        <p14:creationId xmlns:p14="http://schemas.microsoft.com/office/powerpoint/2010/main" val="38483772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">
  <p:cSld name="Numbers and texts">
    <p:bg>
      <p:bgPr>
        <a:solidFill>
          <a:schemeClr val="lt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9"/>
          <p:cNvSpPr/>
          <p:nvPr/>
        </p:nvSpPr>
        <p:spPr>
          <a:xfrm>
            <a:off x="1497452" y="2086100"/>
            <a:ext cx="2140400" cy="2140400"/>
          </a:xfrm>
          <a:prstGeom prst="roundRect">
            <a:avLst>
              <a:gd name="adj" fmla="val 16667"/>
            </a:avLst>
          </a:prstGeom>
          <a:solidFill>
            <a:srgbClr val="EE7D9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26" name="Google Shape;326;p19"/>
          <p:cNvSpPr/>
          <p:nvPr/>
        </p:nvSpPr>
        <p:spPr>
          <a:xfrm>
            <a:off x="5030601" y="2086100"/>
            <a:ext cx="2140400" cy="2140400"/>
          </a:xfrm>
          <a:prstGeom prst="roundRect">
            <a:avLst>
              <a:gd name="adj" fmla="val 16667"/>
            </a:avLst>
          </a:prstGeom>
          <a:solidFill>
            <a:srgbClr val="EE7D9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27" name="Google Shape;327;p19"/>
          <p:cNvSpPr/>
          <p:nvPr/>
        </p:nvSpPr>
        <p:spPr>
          <a:xfrm>
            <a:off x="8568890" y="2086100"/>
            <a:ext cx="2140400" cy="2140400"/>
          </a:xfrm>
          <a:prstGeom prst="roundRect">
            <a:avLst>
              <a:gd name="adj" fmla="val 16667"/>
            </a:avLst>
          </a:prstGeom>
          <a:solidFill>
            <a:srgbClr val="EE7D9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28" name="Google Shape;328;p19"/>
          <p:cNvSpPr txBox="1">
            <a:spLocks noGrp="1"/>
          </p:cNvSpPr>
          <p:nvPr>
            <p:ph type="title" hasCustomPrompt="1"/>
          </p:nvPr>
        </p:nvSpPr>
        <p:spPr>
          <a:xfrm>
            <a:off x="1196651" y="2681300"/>
            <a:ext cx="2741999" cy="115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1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1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1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1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1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1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1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1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1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9" name="Google Shape;329;p19"/>
          <p:cNvSpPr txBox="1">
            <a:spLocks noGrp="1"/>
          </p:cNvSpPr>
          <p:nvPr>
            <p:ph type="title" idx="2" hasCustomPrompt="1"/>
          </p:nvPr>
        </p:nvSpPr>
        <p:spPr>
          <a:xfrm>
            <a:off x="4729800" y="2681900"/>
            <a:ext cx="2741999" cy="115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1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1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1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1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1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1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1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1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1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0" name="Google Shape;330;p19"/>
          <p:cNvSpPr txBox="1">
            <a:spLocks noGrp="1"/>
          </p:cNvSpPr>
          <p:nvPr>
            <p:ph type="title" idx="3" hasCustomPrompt="1"/>
          </p:nvPr>
        </p:nvSpPr>
        <p:spPr>
          <a:xfrm>
            <a:off x="8267690" y="2681900"/>
            <a:ext cx="2742800" cy="115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1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1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1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1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1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1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1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1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1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1" name="Google Shape;331;p19"/>
          <p:cNvSpPr txBox="1">
            <a:spLocks noGrp="1"/>
          </p:cNvSpPr>
          <p:nvPr>
            <p:ph type="subTitle" idx="1"/>
          </p:nvPr>
        </p:nvSpPr>
        <p:spPr>
          <a:xfrm>
            <a:off x="960050" y="5020500"/>
            <a:ext cx="3215201" cy="7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2" name="Google Shape;332;p19"/>
          <p:cNvSpPr txBox="1">
            <a:spLocks noGrp="1"/>
          </p:cNvSpPr>
          <p:nvPr>
            <p:ph type="subTitle" idx="4"/>
          </p:nvPr>
        </p:nvSpPr>
        <p:spPr>
          <a:xfrm>
            <a:off x="8031488" y="5020500"/>
            <a:ext cx="3215201" cy="7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3" name="Google Shape;333;p19"/>
          <p:cNvSpPr txBox="1">
            <a:spLocks noGrp="1"/>
          </p:cNvSpPr>
          <p:nvPr>
            <p:ph type="subTitle" idx="5"/>
          </p:nvPr>
        </p:nvSpPr>
        <p:spPr>
          <a:xfrm>
            <a:off x="4493199" y="5020500"/>
            <a:ext cx="3215201" cy="7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4" name="Google Shape;334;p19"/>
          <p:cNvSpPr txBox="1">
            <a:spLocks noGrp="1"/>
          </p:cNvSpPr>
          <p:nvPr>
            <p:ph type="title" idx="6"/>
          </p:nvPr>
        </p:nvSpPr>
        <p:spPr>
          <a:xfrm>
            <a:off x="960003" y="508000"/>
            <a:ext cx="10281601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19"/>
          <p:cNvSpPr/>
          <p:nvPr/>
        </p:nvSpPr>
        <p:spPr>
          <a:xfrm>
            <a:off x="11391244" y="239105"/>
            <a:ext cx="335690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36" name="Google Shape;336;p19"/>
          <p:cNvSpPr/>
          <p:nvPr/>
        </p:nvSpPr>
        <p:spPr>
          <a:xfrm>
            <a:off x="10781273" y="920785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37" name="Google Shape;337;p19"/>
          <p:cNvSpPr/>
          <p:nvPr/>
        </p:nvSpPr>
        <p:spPr>
          <a:xfrm>
            <a:off x="10028168" y="182139"/>
            <a:ext cx="609769" cy="6456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38" name="Google Shape;338;p19"/>
          <p:cNvSpPr/>
          <p:nvPr/>
        </p:nvSpPr>
        <p:spPr>
          <a:xfrm>
            <a:off x="11726931" y="1013822"/>
            <a:ext cx="249172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39" name="Google Shape;339;p19"/>
          <p:cNvSpPr/>
          <p:nvPr/>
        </p:nvSpPr>
        <p:spPr>
          <a:xfrm>
            <a:off x="11385069" y="1537769"/>
            <a:ext cx="518549" cy="50626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40" name="Google Shape;340;p19"/>
          <p:cNvSpPr/>
          <p:nvPr/>
        </p:nvSpPr>
        <p:spPr>
          <a:xfrm>
            <a:off x="175828" y="346093"/>
            <a:ext cx="541519" cy="56076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41" name="Google Shape;341;p19"/>
          <p:cNvSpPr/>
          <p:nvPr/>
        </p:nvSpPr>
        <p:spPr>
          <a:xfrm>
            <a:off x="1128245" y="270809"/>
            <a:ext cx="249172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42" name="Google Shape;342;p19"/>
          <p:cNvSpPr/>
          <p:nvPr/>
        </p:nvSpPr>
        <p:spPr>
          <a:xfrm>
            <a:off x="705849" y="1100217"/>
            <a:ext cx="335690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43" name="Google Shape;343;p19"/>
          <p:cNvSpPr/>
          <p:nvPr/>
        </p:nvSpPr>
        <p:spPr>
          <a:xfrm>
            <a:off x="187322" y="1537765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44" name="Google Shape;344;p19"/>
          <p:cNvSpPr/>
          <p:nvPr/>
        </p:nvSpPr>
        <p:spPr>
          <a:xfrm>
            <a:off x="1377402" y="603003"/>
            <a:ext cx="541502" cy="573328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45" name="Google Shape;345;p19"/>
          <p:cNvSpPr txBox="1">
            <a:spLocks noGrp="1"/>
          </p:cNvSpPr>
          <p:nvPr>
            <p:ph type="title" idx="7"/>
          </p:nvPr>
        </p:nvSpPr>
        <p:spPr>
          <a:xfrm>
            <a:off x="1200054" y="4421600"/>
            <a:ext cx="2735201" cy="57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9pPr>
          </a:lstStyle>
          <a:p>
            <a:endParaRPr/>
          </a:p>
        </p:txBody>
      </p:sp>
      <p:sp>
        <p:nvSpPr>
          <p:cNvPr id="346" name="Google Shape;346;p19"/>
          <p:cNvSpPr txBox="1">
            <a:spLocks noGrp="1"/>
          </p:cNvSpPr>
          <p:nvPr>
            <p:ph type="title" idx="8"/>
          </p:nvPr>
        </p:nvSpPr>
        <p:spPr>
          <a:xfrm>
            <a:off x="4733203" y="4422393"/>
            <a:ext cx="2735201" cy="57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9pPr>
          </a:lstStyle>
          <a:p>
            <a:endParaRPr/>
          </a:p>
        </p:txBody>
      </p:sp>
      <p:sp>
        <p:nvSpPr>
          <p:cNvPr id="347" name="Google Shape;347;p19"/>
          <p:cNvSpPr txBox="1">
            <a:spLocks noGrp="1"/>
          </p:cNvSpPr>
          <p:nvPr>
            <p:ph type="title" idx="9"/>
          </p:nvPr>
        </p:nvSpPr>
        <p:spPr>
          <a:xfrm>
            <a:off x="8271490" y="4422393"/>
            <a:ext cx="2735201" cy="57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70480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 1">
  <p:cSld name="Numbers and texts 1">
    <p:bg>
      <p:bgPr>
        <a:solidFill>
          <a:schemeClr val="lt2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0"/>
          <p:cNvSpPr/>
          <p:nvPr/>
        </p:nvSpPr>
        <p:spPr>
          <a:xfrm>
            <a:off x="801068" y="320400"/>
            <a:ext cx="3300296" cy="825592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50" name="Google Shape;350;p20"/>
          <p:cNvSpPr/>
          <p:nvPr/>
        </p:nvSpPr>
        <p:spPr>
          <a:xfrm>
            <a:off x="8196767" y="2631333"/>
            <a:ext cx="3300296" cy="825592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51" name="Google Shape;351;p20"/>
          <p:cNvSpPr/>
          <p:nvPr/>
        </p:nvSpPr>
        <p:spPr>
          <a:xfrm>
            <a:off x="680520" y="4486249"/>
            <a:ext cx="3300296" cy="825592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52" name="Google Shape;352;p20"/>
          <p:cNvSpPr/>
          <p:nvPr/>
        </p:nvSpPr>
        <p:spPr>
          <a:xfrm>
            <a:off x="3167332" y="2545100"/>
            <a:ext cx="5857200" cy="1050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53" name="Google Shape;353;p20"/>
          <p:cNvSpPr/>
          <p:nvPr/>
        </p:nvSpPr>
        <p:spPr>
          <a:xfrm>
            <a:off x="3167332" y="4318667"/>
            <a:ext cx="5857200" cy="1050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54" name="Google Shape;354;p20"/>
          <p:cNvSpPr/>
          <p:nvPr/>
        </p:nvSpPr>
        <p:spPr>
          <a:xfrm>
            <a:off x="3167332" y="719333"/>
            <a:ext cx="5857200" cy="1050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55" name="Google Shape;355;p20"/>
          <p:cNvSpPr txBox="1">
            <a:spLocks noGrp="1"/>
          </p:cNvSpPr>
          <p:nvPr>
            <p:ph type="title" hasCustomPrompt="1"/>
          </p:nvPr>
        </p:nvSpPr>
        <p:spPr>
          <a:xfrm>
            <a:off x="1708132" y="719333"/>
            <a:ext cx="8775600" cy="115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1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1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1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1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1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1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1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1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1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6" name="Google Shape;356;p20"/>
          <p:cNvSpPr txBox="1">
            <a:spLocks noGrp="1"/>
          </p:cNvSpPr>
          <p:nvPr>
            <p:ph type="title" idx="2" hasCustomPrompt="1"/>
          </p:nvPr>
        </p:nvSpPr>
        <p:spPr>
          <a:xfrm>
            <a:off x="1708132" y="2494100"/>
            <a:ext cx="8775600" cy="115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1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1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1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1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1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1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1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1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1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7" name="Google Shape;357;p20"/>
          <p:cNvSpPr txBox="1">
            <a:spLocks noGrp="1"/>
          </p:cNvSpPr>
          <p:nvPr>
            <p:ph type="title" idx="3" hasCustomPrompt="1"/>
          </p:nvPr>
        </p:nvSpPr>
        <p:spPr>
          <a:xfrm>
            <a:off x="1706929" y="4267667"/>
            <a:ext cx="8778001" cy="115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1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1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1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1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1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1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1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1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1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8" name="Google Shape;358;p20"/>
          <p:cNvSpPr txBox="1">
            <a:spLocks noGrp="1"/>
          </p:cNvSpPr>
          <p:nvPr>
            <p:ph type="subTitle" idx="1"/>
          </p:nvPr>
        </p:nvSpPr>
        <p:spPr>
          <a:xfrm>
            <a:off x="950930" y="1870900"/>
            <a:ext cx="10290000" cy="7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9" name="Google Shape;359;p20"/>
          <p:cNvSpPr txBox="1">
            <a:spLocks noGrp="1"/>
          </p:cNvSpPr>
          <p:nvPr>
            <p:ph type="subTitle" idx="4"/>
          </p:nvPr>
        </p:nvSpPr>
        <p:spPr>
          <a:xfrm>
            <a:off x="950930" y="5419233"/>
            <a:ext cx="10290000" cy="7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0" name="Google Shape;360;p20"/>
          <p:cNvSpPr txBox="1">
            <a:spLocks noGrp="1"/>
          </p:cNvSpPr>
          <p:nvPr>
            <p:ph type="subTitle" idx="5"/>
          </p:nvPr>
        </p:nvSpPr>
        <p:spPr>
          <a:xfrm>
            <a:off x="950930" y="3645667"/>
            <a:ext cx="10290000" cy="7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1" name="Google Shape;361;p20"/>
          <p:cNvSpPr/>
          <p:nvPr/>
        </p:nvSpPr>
        <p:spPr>
          <a:xfrm>
            <a:off x="2633733" y="1125671"/>
            <a:ext cx="457328" cy="484163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62" name="Google Shape;362;p20"/>
          <p:cNvSpPr/>
          <p:nvPr/>
        </p:nvSpPr>
        <p:spPr>
          <a:xfrm>
            <a:off x="10540547" y="292682"/>
            <a:ext cx="805964" cy="853309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63" name="Google Shape;363;p20"/>
          <p:cNvSpPr/>
          <p:nvPr/>
        </p:nvSpPr>
        <p:spPr>
          <a:xfrm>
            <a:off x="10083455" y="4480627"/>
            <a:ext cx="274453" cy="290967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64" name="Google Shape;364;p20"/>
          <p:cNvSpPr/>
          <p:nvPr/>
        </p:nvSpPr>
        <p:spPr>
          <a:xfrm>
            <a:off x="11346509" y="1111825"/>
            <a:ext cx="483680" cy="511820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65" name="Google Shape;365;p20"/>
          <p:cNvSpPr/>
          <p:nvPr/>
        </p:nvSpPr>
        <p:spPr>
          <a:xfrm>
            <a:off x="9561325" y="532975"/>
            <a:ext cx="571153" cy="557628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66" name="Google Shape;366;p20"/>
          <p:cNvSpPr/>
          <p:nvPr/>
        </p:nvSpPr>
        <p:spPr>
          <a:xfrm>
            <a:off x="431328" y="1601832"/>
            <a:ext cx="369732" cy="359687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67" name="Google Shape;367;p20"/>
          <p:cNvSpPr/>
          <p:nvPr/>
        </p:nvSpPr>
        <p:spPr>
          <a:xfrm>
            <a:off x="2060399" y="358502"/>
            <a:ext cx="369745" cy="360837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68" name="Google Shape;368;p20"/>
          <p:cNvSpPr/>
          <p:nvPr/>
        </p:nvSpPr>
        <p:spPr>
          <a:xfrm>
            <a:off x="10374294" y="1486581"/>
            <a:ext cx="369745" cy="360672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69" name="Google Shape;369;p20"/>
          <p:cNvSpPr/>
          <p:nvPr/>
        </p:nvSpPr>
        <p:spPr>
          <a:xfrm>
            <a:off x="1237311" y="890328"/>
            <a:ext cx="571128" cy="49596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70" name="Google Shape;370;p20"/>
          <p:cNvSpPr/>
          <p:nvPr/>
        </p:nvSpPr>
        <p:spPr>
          <a:xfrm>
            <a:off x="11290104" y="2618462"/>
            <a:ext cx="596454" cy="617657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71" name="Google Shape;371;p20"/>
          <p:cNvSpPr/>
          <p:nvPr/>
        </p:nvSpPr>
        <p:spPr>
          <a:xfrm>
            <a:off x="431347" y="292682"/>
            <a:ext cx="805964" cy="853309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72" name="Google Shape;372;p20"/>
          <p:cNvSpPr/>
          <p:nvPr/>
        </p:nvSpPr>
        <p:spPr>
          <a:xfrm>
            <a:off x="1894992" y="2450280"/>
            <a:ext cx="596454" cy="617657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73" name="Google Shape;373;p20"/>
          <p:cNvSpPr/>
          <p:nvPr/>
        </p:nvSpPr>
        <p:spPr>
          <a:xfrm>
            <a:off x="11516832" y="2184602"/>
            <a:ext cx="369745" cy="360837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74" name="Google Shape;374;p20"/>
          <p:cNvSpPr/>
          <p:nvPr/>
        </p:nvSpPr>
        <p:spPr>
          <a:xfrm>
            <a:off x="11416837" y="5768639"/>
            <a:ext cx="710498" cy="752259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75" name="Google Shape;375;p20"/>
          <p:cNvSpPr/>
          <p:nvPr/>
        </p:nvSpPr>
        <p:spPr>
          <a:xfrm>
            <a:off x="11416832" y="4530251"/>
            <a:ext cx="369745" cy="360837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76" name="Google Shape;376;p20"/>
          <p:cNvSpPr/>
          <p:nvPr/>
        </p:nvSpPr>
        <p:spPr>
          <a:xfrm>
            <a:off x="10172895" y="2809495"/>
            <a:ext cx="571128" cy="49596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77" name="Google Shape;377;p20"/>
          <p:cNvSpPr/>
          <p:nvPr/>
        </p:nvSpPr>
        <p:spPr>
          <a:xfrm>
            <a:off x="1076184" y="5876651"/>
            <a:ext cx="596436" cy="631164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78" name="Google Shape;378;p20"/>
          <p:cNvSpPr/>
          <p:nvPr/>
        </p:nvSpPr>
        <p:spPr>
          <a:xfrm>
            <a:off x="605650" y="4601587"/>
            <a:ext cx="457328" cy="484163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79" name="Google Shape;379;p20"/>
          <p:cNvSpPr/>
          <p:nvPr/>
        </p:nvSpPr>
        <p:spPr>
          <a:xfrm>
            <a:off x="649449" y="3101135"/>
            <a:ext cx="369745" cy="360837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80" name="Google Shape;380;p20"/>
          <p:cNvSpPr/>
          <p:nvPr/>
        </p:nvSpPr>
        <p:spPr>
          <a:xfrm>
            <a:off x="1672625" y="4848958"/>
            <a:ext cx="571153" cy="557628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81" name="Google Shape;381;p20"/>
          <p:cNvSpPr/>
          <p:nvPr/>
        </p:nvSpPr>
        <p:spPr>
          <a:xfrm>
            <a:off x="10657962" y="5311828"/>
            <a:ext cx="571128" cy="49596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82" name="Google Shape;382;p20"/>
          <p:cNvSpPr/>
          <p:nvPr/>
        </p:nvSpPr>
        <p:spPr>
          <a:xfrm>
            <a:off x="1411323" y="3700974"/>
            <a:ext cx="483676" cy="511820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83" name="Google Shape;383;p20"/>
          <p:cNvSpPr/>
          <p:nvPr/>
        </p:nvSpPr>
        <p:spPr>
          <a:xfrm>
            <a:off x="8389417" y="5946749"/>
            <a:ext cx="3300296" cy="825592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84" name="Google Shape;384;p20"/>
          <p:cNvSpPr/>
          <p:nvPr/>
        </p:nvSpPr>
        <p:spPr>
          <a:xfrm>
            <a:off x="2430145" y="5632428"/>
            <a:ext cx="571128" cy="49596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</p:spTree>
    <p:extLst>
      <p:ext uri="{BB962C8B-B14F-4D97-AF65-F5344CB8AC3E}">
        <p14:creationId xmlns:p14="http://schemas.microsoft.com/office/powerpoint/2010/main" val="3471146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solidFill>
          <a:schemeClr val="lt2"/>
        </a:soli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1"/>
          <p:cNvSpPr txBox="1">
            <a:spLocks noGrp="1"/>
          </p:cNvSpPr>
          <p:nvPr>
            <p:ph type="title"/>
          </p:nvPr>
        </p:nvSpPr>
        <p:spPr>
          <a:xfrm>
            <a:off x="5271834" y="1538795"/>
            <a:ext cx="5969200" cy="1355200"/>
          </a:xfrm>
          <a:prstGeom prst="rect">
            <a:avLst/>
          </a:prstGeom>
        </p:spPr>
        <p:txBody>
          <a:bodyPr spcFirstLastPara="1" wrap="square" lIns="0" tIns="0" rIns="3600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9pPr>
          </a:lstStyle>
          <a:p>
            <a:endParaRPr/>
          </a:p>
        </p:txBody>
      </p:sp>
      <p:sp>
        <p:nvSpPr>
          <p:cNvPr id="387" name="Google Shape;387;p21"/>
          <p:cNvSpPr txBox="1">
            <a:spLocks noGrp="1"/>
          </p:cNvSpPr>
          <p:nvPr>
            <p:ph type="subTitle" idx="1"/>
          </p:nvPr>
        </p:nvSpPr>
        <p:spPr>
          <a:xfrm>
            <a:off x="7060233" y="3138533"/>
            <a:ext cx="4180800" cy="29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8" name="Google Shape;388;p21"/>
          <p:cNvSpPr/>
          <p:nvPr/>
        </p:nvSpPr>
        <p:spPr>
          <a:xfrm>
            <a:off x="288937" y="366388"/>
            <a:ext cx="687543" cy="71197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89" name="Google Shape;389;p21"/>
          <p:cNvSpPr/>
          <p:nvPr/>
        </p:nvSpPr>
        <p:spPr>
          <a:xfrm>
            <a:off x="1388313" y="551636"/>
            <a:ext cx="316359" cy="33539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90" name="Google Shape;390;p21"/>
          <p:cNvSpPr/>
          <p:nvPr/>
        </p:nvSpPr>
        <p:spPr>
          <a:xfrm>
            <a:off x="1388311" y="1918795"/>
            <a:ext cx="426211" cy="415940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91" name="Google Shape;391;p21"/>
          <p:cNvSpPr/>
          <p:nvPr/>
        </p:nvSpPr>
        <p:spPr>
          <a:xfrm>
            <a:off x="379560" y="1930558"/>
            <a:ext cx="658351" cy="57168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92" name="Google Shape;392;p21"/>
          <p:cNvSpPr/>
          <p:nvPr/>
        </p:nvSpPr>
        <p:spPr>
          <a:xfrm>
            <a:off x="187337" y="4320280"/>
            <a:ext cx="4452223" cy="1113725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93" name="Google Shape;393;p21"/>
          <p:cNvSpPr/>
          <p:nvPr/>
        </p:nvSpPr>
        <p:spPr>
          <a:xfrm>
            <a:off x="3006737" y="1034105"/>
            <a:ext cx="3521079" cy="880807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94" name="Google Shape;394;p21"/>
          <p:cNvSpPr/>
          <p:nvPr/>
        </p:nvSpPr>
        <p:spPr>
          <a:xfrm rot="10800000" flipH="1">
            <a:off x="1954570" y="5137223"/>
            <a:ext cx="747359" cy="773917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95" name="Google Shape;395;p21"/>
          <p:cNvSpPr/>
          <p:nvPr/>
        </p:nvSpPr>
        <p:spPr>
          <a:xfrm rot="10800000" flipH="1">
            <a:off x="1218218" y="6043320"/>
            <a:ext cx="343883" cy="36458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96" name="Google Shape;396;p21"/>
          <p:cNvSpPr/>
          <p:nvPr/>
        </p:nvSpPr>
        <p:spPr>
          <a:xfrm rot="10800000" flipH="1">
            <a:off x="574594" y="5069514"/>
            <a:ext cx="463292" cy="452125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97" name="Google Shape;397;p21"/>
          <p:cNvSpPr/>
          <p:nvPr/>
        </p:nvSpPr>
        <p:spPr>
          <a:xfrm rot="10800000" flipH="1">
            <a:off x="1032348" y="4004454"/>
            <a:ext cx="715627" cy="621441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98" name="Google Shape;398;p21"/>
          <p:cNvSpPr/>
          <p:nvPr/>
        </p:nvSpPr>
        <p:spPr>
          <a:xfrm>
            <a:off x="737862" y="3144895"/>
            <a:ext cx="426211" cy="415940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399" name="Google Shape;399;p21"/>
          <p:cNvSpPr/>
          <p:nvPr/>
        </p:nvSpPr>
        <p:spPr>
          <a:xfrm rot="10800000" flipH="1">
            <a:off x="4812471" y="1739806"/>
            <a:ext cx="747359" cy="773917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00" name="Google Shape;400;p21"/>
          <p:cNvSpPr/>
          <p:nvPr/>
        </p:nvSpPr>
        <p:spPr>
          <a:xfrm>
            <a:off x="5154980" y="2803136"/>
            <a:ext cx="316359" cy="33539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01" name="Google Shape;401;p21"/>
          <p:cNvSpPr/>
          <p:nvPr/>
        </p:nvSpPr>
        <p:spPr>
          <a:xfrm rot="10800000" flipH="1">
            <a:off x="5616493" y="3202947"/>
            <a:ext cx="463292" cy="452125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</p:spTree>
    <p:extLst>
      <p:ext uri="{BB962C8B-B14F-4D97-AF65-F5344CB8AC3E}">
        <p14:creationId xmlns:p14="http://schemas.microsoft.com/office/powerpoint/2010/main" val="10662343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 ">
  <p:cSld name="Title and text 2 ">
    <p:bg>
      <p:bgPr>
        <a:solidFill>
          <a:schemeClr val="lt2"/>
        </a:solidFill>
        <a:effectLst/>
      </p:bgPr>
    </p:bg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2"/>
          <p:cNvSpPr txBox="1">
            <a:spLocks noGrp="1"/>
          </p:cNvSpPr>
          <p:nvPr>
            <p:ph type="title"/>
          </p:nvPr>
        </p:nvSpPr>
        <p:spPr>
          <a:xfrm flipH="1">
            <a:off x="951168" y="1538800"/>
            <a:ext cx="4511601" cy="1355200"/>
          </a:xfrm>
          <a:prstGeom prst="rect">
            <a:avLst/>
          </a:prstGeom>
        </p:spPr>
        <p:txBody>
          <a:bodyPr spcFirstLastPara="1" wrap="square" lIns="36000" tIns="0" rIns="3600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9pPr>
          </a:lstStyle>
          <a:p>
            <a:endParaRPr/>
          </a:p>
        </p:txBody>
      </p:sp>
      <p:sp>
        <p:nvSpPr>
          <p:cNvPr id="404" name="Google Shape;404;p22"/>
          <p:cNvSpPr txBox="1">
            <a:spLocks noGrp="1"/>
          </p:cNvSpPr>
          <p:nvPr>
            <p:ph type="subTitle" idx="1"/>
          </p:nvPr>
        </p:nvSpPr>
        <p:spPr>
          <a:xfrm flipH="1">
            <a:off x="950968" y="3138533"/>
            <a:ext cx="4181600" cy="2904800"/>
          </a:xfrm>
          <a:prstGeom prst="rect">
            <a:avLst/>
          </a:prstGeom>
        </p:spPr>
        <p:txBody>
          <a:bodyPr spcFirstLastPara="1" wrap="square" lIns="36000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5" name="Google Shape;405;p22"/>
          <p:cNvSpPr/>
          <p:nvPr/>
        </p:nvSpPr>
        <p:spPr>
          <a:xfrm flipH="1">
            <a:off x="11163090" y="366388"/>
            <a:ext cx="687543" cy="71197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06" name="Google Shape;406;p22"/>
          <p:cNvSpPr/>
          <p:nvPr/>
        </p:nvSpPr>
        <p:spPr>
          <a:xfrm flipH="1">
            <a:off x="10434901" y="551636"/>
            <a:ext cx="316359" cy="33539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07" name="Google Shape;407;p22"/>
          <p:cNvSpPr/>
          <p:nvPr/>
        </p:nvSpPr>
        <p:spPr>
          <a:xfrm flipH="1">
            <a:off x="10325043" y="1918795"/>
            <a:ext cx="426211" cy="415940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08" name="Google Shape;408;p22"/>
          <p:cNvSpPr/>
          <p:nvPr/>
        </p:nvSpPr>
        <p:spPr>
          <a:xfrm flipH="1">
            <a:off x="11101658" y="1930558"/>
            <a:ext cx="658351" cy="57168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09" name="Google Shape;409;p22"/>
          <p:cNvSpPr/>
          <p:nvPr/>
        </p:nvSpPr>
        <p:spPr>
          <a:xfrm flipH="1">
            <a:off x="7500014" y="4320280"/>
            <a:ext cx="4452223" cy="1113725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10" name="Google Shape;410;p22"/>
          <p:cNvSpPr/>
          <p:nvPr/>
        </p:nvSpPr>
        <p:spPr>
          <a:xfrm flipH="1">
            <a:off x="5611755" y="1034105"/>
            <a:ext cx="3521079" cy="880807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11" name="Google Shape;411;p22"/>
          <p:cNvSpPr/>
          <p:nvPr/>
        </p:nvSpPr>
        <p:spPr>
          <a:xfrm rot="10800000">
            <a:off x="9437638" y="5137223"/>
            <a:ext cx="747359" cy="773917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12" name="Google Shape;412;p22"/>
          <p:cNvSpPr/>
          <p:nvPr/>
        </p:nvSpPr>
        <p:spPr>
          <a:xfrm rot="10800000">
            <a:off x="10577466" y="6043320"/>
            <a:ext cx="343883" cy="36458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13" name="Google Shape;413;p22"/>
          <p:cNvSpPr/>
          <p:nvPr/>
        </p:nvSpPr>
        <p:spPr>
          <a:xfrm rot="10800000">
            <a:off x="11101683" y="5069514"/>
            <a:ext cx="463292" cy="452125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14" name="Google Shape;414;p22"/>
          <p:cNvSpPr/>
          <p:nvPr/>
        </p:nvSpPr>
        <p:spPr>
          <a:xfrm rot="10800000">
            <a:off x="10391596" y="4004454"/>
            <a:ext cx="715627" cy="621441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15" name="Google Shape;415;p22"/>
          <p:cNvSpPr/>
          <p:nvPr/>
        </p:nvSpPr>
        <p:spPr>
          <a:xfrm flipH="1">
            <a:off x="10975495" y="3144895"/>
            <a:ext cx="426211" cy="415940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16" name="Google Shape;416;p22"/>
          <p:cNvSpPr/>
          <p:nvPr/>
        </p:nvSpPr>
        <p:spPr>
          <a:xfrm rot="10800000">
            <a:off x="6579739" y="1739806"/>
            <a:ext cx="747359" cy="773917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17" name="Google Shape;417;p22"/>
          <p:cNvSpPr/>
          <p:nvPr/>
        </p:nvSpPr>
        <p:spPr>
          <a:xfrm flipH="1">
            <a:off x="6668233" y="2803136"/>
            <a:ext cx="316359" cy="33539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18" name="Google Shape;418;p22"/>
          <p:cNvSpPr/>
          <p:nvPr/>
        </p:nvSpPr>
        <p:spPr>
          <a:xfrm rot="10800000">
            <a:off x="6059782" y="3202947"/>
            <a:ext cx="463292" cy="452125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</p:spTree>
    <p:extLst>
      <p:ext uri="{BB962C8B-B14F-4D97-AF65-F5344CB8AC3E}">
        <p14:creationId xmlns:p14="http://schemas.microsoft.com/office/powerpoint/2010/main" val="2548250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3"/>
          <p:cNvSpPr/>
          <p:nvPr/>
        </p:nvSpPr>
        <p:spPr>
          <a:xfrm>
            <a:off x="950971" y="1100200"/>
            <a:ext cx="3300296" cy="825592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21" name="Google Shape;421;p23"/>
          <p:cNvSpPr/>
          <p:nvPr/>
        </p:nvSpPr>
        <p:spPr>
          <a:xfrm>
            <a:off x="5370570" y="213683"/>
            <a:ext cx="3300296" cy="825592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22" name="Google Shape;422;p23"/>
          <p:cNvSpPr/>
          <p:nvPr/>
        </p:nvSpPr>
        <p:spPr>
          <a:xfrm>
            <a:off x="9390384" y="3371400"/>
            <a:ext cx="3300296" cy="825592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23" name="Google Shape;423;p23"/>
          <p:cNvSpPr/>
          <p:nvPr/>
        </p:nvSpPr>
        <p:spPr>
          <a:xfrm>
            <a:off x="-397317" y="4197000"/>
            <a:ext cx="3300296" cy="825592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24" name="Google Shape;424;p23"/>
          <p:cNvSpPr/>
          <p:nvPr/>
        </p:nvSpPr>
        <p:spPr>
          <a:xfrm>
            <a:off x="2902983" y="6223000"/>
            <a:ext cx="3300296" cy="825592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25" name="Google Shape;425;p23"/>
          <p:cNvSpPr/>
          <p:nvPr/>
        </p:nvSpPr>
        <p:spPr>
          <a:xfrm>
            <a:off x="1276403" y="1485800"/>
            <a:ext cx="9639200" cy="3416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26" name="Google Shape;426;p23"/>
          <p:cNvSpPr txBox="1">
            <a:spLocks noGrp="1"/>
          </p:cNvSpPr>
          <p:nvPr>
            <p:ph type="title"/>
          </p:nvPr>
        </p:nvSpPr>
        <p:spPr>
          <a:xfrm>
            <a:off x="2105004" y="1485800"/>
            <a:ext cx="80408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None/>
              <a:defRPr sz="38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6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7" name="Google Shape;427;p23"/>
          <p:cNvSpPr txBox="1">
            <a:spLocks noGrp="1"/>
          </p:cNvSpPr>
          <p:nvPr>
            <p:ph type="title" idx="2"/>
          </p:nvPr>
        </p:nvSpPr>
        <p:spPr>
          <a:xfrm>
            <a:off x="2105001" y="4851400"/>
            <a:ext cx="79820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Medium"/>
              <a:buNone/>
              <a:defRPr sz="2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6399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6399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6399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6399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6399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6399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6399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6399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428" name="Google Shape;428;p23"/>
          <p:cNvSpPr/>
          <p:nvPr/>
        </p:nvSpPr>
        <p:spPr>
          <a:xfrm>
            <a:off x="11391244" y="239105"/>
            <a:ext cx="335690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29" name="Google Shape;429;p23"/>
          <p:cNvSpPr/>
          <p:nvPr/>
        </p:nvSpPr>
        <p:spPr>
          <a:xfrm>
            <a:off x="10781273" y="920785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30" name="Google Shape;430;p23"/>
          <p:cNvSpPr/>
          <p:nvPr/>
        </p:nvSpPr>
        <p:spPr>
          <a:xfrm>
            <a:off x="10028168" y="182139"/>
            <a:ext cx="609769" cy="6456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31" name="Google Shape;431;p23"/>
          <p:cNvSpPr/>
          <p:nvPr/>
        </p:nvSpPr>
        <p:spPr>
          <a:xfrm>
            <a:off x="11726931" y="1013822"/>
            <a:ext cx="249172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32" name="Google Shape;432;p23"/>
          <p:cNvSpPr/>
          <p:nvPr/>
        </p:nvSpPr>
        <p:spPr>
          <a:xfrm>
            <a:off x="11385069" y="1537769"/>
            <a:ext cx="518549" cy="50626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33" name="Google Shape;433;p23"/>
          <p:cNvSpPr/>
          <p:nvPr/>
        </p:nvSpPr>
        <p:spPr>
          <a:xfrm>
            <a:off x="175828" y="346093"/>
            <a:ext cx="541519" cy="56076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34" name="Google Shape;434;p23"/>
          <p:cNvSpPr/>
          <p:nvPr/>
        </p:nvSpPr>
        <p:spPr>
          <a:xfrm>
            <a:off x="1128245" y="270809"/>
            <a:ext cx="249172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35" name="Google Shape;435;p23"/>
          <p:cNvSpPr/>
          <p:nvPr/>
        </p:nvSpPr>
        <p:spPr>
          <a:xfrm>
            <a:off x="705849" y="1100217"/>
            <a:ext cx="335690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36" name="Google Shape;436;p23"/>
          <p:cNvSpPr/>
          <p:nvPr/>
        </p:nvSpPr>
        <p:spPr>
          <a:xfrm>
            <a:off x="187322" y="1537765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37" name="Google Shape;437;p23"/>
          <p:cNvSpPr/>
          <p:nvPr/>
        </p:nvSpPr>
        <p:spPr>
          <a:xfrm>
            <a:off x="1377402" y="603003"/>
            <a:ext cx="541502" cy="573328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38" name="Google Shape;438;p23"/>
          <p:cNvSpPr/>
          <p:nvPr/>
        </p:nvSpPr>
        <p:spPr>
          <a:xfrm rot="10800000" flipH="1">
            <a:off x="11411277" y="6328737"/>
            <a:ext cx="335690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39" name="Google Shape;439;p23"/>
          <p:cNvSpPr/>
          <p:nvPr/>
        </p:nvSpPr>
        <p:spPr>
          <a:xfrm rot="10800000" flipH="1">
            <a:off x="10801306" y="5524382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40" name="Google Shape;440;p23"/>
          <p:cNvSpPr/>
          <p:nvPr/>
        </p:nvSpPr>
        <p:spPr>
          <a:xfrm rot="10800000" flipH="1">
            <a:off x="10048201" y="6067697"/>
            <a:ext cx="609769" cy="6456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41" name="Google Shape;441;p23"/>
          <p:cNvSpPr/>
          <p:nvPr/>
        </p:nvSpPr>
        <p:spPr>
          <a:xfrm rot="10800000" flipH="1">
            <a:off x="11746960" y="5617446"/>
            <a:ext cx="249172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42" name="Google Shape;442;p23"/>
          <p:cNvSpPr/>
          <p:nvPr/>
        </p:nvSpPr>
        <p:spPr>
          <a:xfrm rot="10800000" flipH="1">
            <a:off x="11405103" y="4851407"/>
            <a:ext cx="518549" cy="50626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43" name="Google Shape;443;p23"/>
          <p:cNvSpPr/>
          <p:nvPr/>
        </p:nvSpPr>
        <p:spPr>
          <a:xfrm rot="10800000" flipH="1">
            <a:off x="195861" y="5988577"/>
            <a:ext cx="541519" cy="56076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44" name="Google Shape;444;p23"/>
          <p:cNvSpPr/>
          <p:nvPr/>
        </p:nvSpPr>
        <p:spPr>
          <a:xfrm rot="10800000" flipH="1">
            <a:off x="1148280" y="6360458"/>
            <a:ext cx="249172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45" name="Google Shape;445;p23"/>
          <p:cNvSpPr/>
          <p:nvPr/>
        </p:nvSpPr>
        <p:spPr>
          <a:xfrm rot="10800000" flipH="1">
            <a:off x="725882" y="5467625"/>
            <a:ext cx="335690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46" name="Google Shape;446;p23"/>
          <p:cNvSpPr/>
          <p:nvPr/>
        </p:nvSpPr>
        <p:spPr>
          <a:xfrm rot="10800000" flipH="1">
            <a:off x="207355" y="4907398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47" name="Google Shape;447;p23"/>
          <p:cNvSpPr/>
          <p:nvPr/>
        </p:nvSpPr>
        <p:spPr>
          <a:xfrm rot="10800000" flipH="1">
            <a:off x="1397431" y="5719100"/>
            <a:ext cx="541502" cy="573328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</p:spTree>
    <p:extLst>
      <p:ext uri="{BB962C8B-B14F-4D97-AF65-F5344CB8AC3E}">
        <p14:creationId xmlns:p14="http://schemas.microsoft.com/office/powerpoint/2010/main" val="9373447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lt2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4"/>
          <p:cNvSpPr txBox="1">
            <a:spLocks noGrp="1"/>
          </p:cNvSpPr>
          <p:nvPr>
            <p:ph type="title"/>
          </p:nvPr>
        </p:nvSpPr>
        <p:spPr>
          <a:xfrm>
            <a:off x="960003" y="508000"/>
            <a:ext cx="10281601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EB0A1"/>
              </a:buClr>
              <a:buSzPts val="3200"/>
              <a:buNone/>
              <a:defRPr>
                <a:solidFill>
                  <a:srgbClr val="6EB0A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24"/>
          <p:cNvSpPr/>
          <p:nvPr/>
        </p:nvSpPr>
        <p:spPr>
          <a:xfrm>
            <a:off x="11391244" y="239105"/>
            <a:ext cx="335690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51" name="Google Shape;451;p24"/>
          <p:cNvSpPr/>
          <p:nvPr/>
        </p:nvSpPr>
        <p:spPr>
          <a:xfrm>
            <a:off x="10781273" y="920785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52" name="Google Shape;452;p24"/>
          <p:cNvSpPr/>
          <p:nvPr/>
        </p:nvSpPr>
        <p:spPr>
          <a:xfrm>
            <a:off x="10028168" y="182139"/>
            <a:ext cx="609769" cy="6456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53" name="Google Shape;453;p24"/>
          <p:cNvSpPr/>
          <p:nvPr/>
        </p:nvSpPr>
        <p:spPr>
          <a:xfrm>
            <a:off x="11726931" y="1013822"/>
            <a:ext cx="249172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54" name="Google Shape;454;p24"/>
          <p:cNvSpPr/>
          <p:nvPr/>
        </p:nvSpPr>
        <p:spPr>
          <a:xfrm>
            <a:off x="11385069" y="1537769"/>
            <a:ext cx="518549" cy="50626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55" name="Google Shape;455;p24"/>
          <p:cNvSpPr/>
          <p:nvPr/>
        </p:nvSpPr>
        <p:spPr>
          <a:xfrm>
            <a:off x="175828" y="346093"/>
            <a:ext cx="541519" cy="56076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56" name="Google Shape;456;p24"/>
          <p:cNvSpPr/>
          <p:nvPr/>
        </p:nvSpPr>
        <p:spPr>
          <a:xfrm>
            <a:off x="1128245" y="270809"/>
            <a:ext cx="249172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57" name="Google Shape;457;p24"/>
          <p:cNvSpPr/>
          <p:nvPr/>
        </p:nvSpPr>
        <p:spPr>
          <a:xfrm>
            <a:off x="705849" y="1100217"/>
            <a:ext cx="335690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58" name="Google Shape;458;p24"/>
          <p:cNvSpPr/>
          <p:nvPr/>
        </p:nvSpPr>
        <p:spPr>
          <a:xfrm>
            <a:off x="187322" y="1537765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59" name="Google Shape;459;p24"/>
          <p:cNvSpPr/>
          <p:nvPr/>
        </p:nvSpPr>
        <p:spPr>
          <a:xfrm>
            <a:off x="1377402" y="603003"/>
            <a:ext cx="541502" cy="573328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</p:spTree>
    <p:extLst>
      <p:ext uri="{BB962C8B-B14F-4D97-AF65-F5344CB8AC3E}">
        <p14:creationId xmlns:p14="http://schemas.microsoft.com/office/powerpoint/2010/main" val="3090559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lt2"/>
        </a:solid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5"/>
          <p:cNvSpPr txBox="1">
            <a:spLocks noGrp="1"/>
          </p:cNvSpPr>
          <p:nvPr>
            <p:ph type="title"/>
          </p:nvPr>
        </p:nvSpPr>
        <p:spPr>
          <a:xfrm>
            <a:off x="960003" y="508000"/>
            <a:ext cx="10281601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25"/>
          <p:cNvSpPr/>
          <p:nvPr/>
        </p:nvSpPr>
        <p:spPr>
          <a:xfrm>
            <a:off x="11391244" y="239105"/>
            <a:ext cx="335690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63" name="Google Shape;463;p25"/>
          <p:cNvSpPr/>
          <p:nvPr/>
        </p:nvSpPr>
        <p:spPr>
          <a:xfrm>
            <a:off x="10781273" y="920785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64" name="Google Shape;464;p25"/>
          <p:cNvSpPr/>
          <p:nvPr/>
        </p:nvSpPr>
        <p:spPr>
          <a:xfrm>
            <a:off x="10028168" y="182139"/>
            <a:ext cx="609769" cy="6456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65" name="Google Shape;465;p25"/>
          <p:cNvSpPr/>
          <p:nvPr/>
        </p:nvSpPr>
        <p:spPr>
          <a:xfrm>
            <a:off x="11726931" y="1013822"/>
            <a:ext cx="249172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66" name="Google Shape;466;p25"/>
          <p:cNvSpPr/>
          <p:nvPr/>
        </p:nvSpPr>
        <p:spPr>
          <a:xfrm>
            <a:off x="11385069" y="1537769"/>
            <a:ext cx="518549" cy="50626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67" name="Google Shape;467;p25"/>
          <p:cNvSpPr/>
          <p:nvPr/>
        </p:nvSpPr>
        <p:spPr>
          <a:xfrm>
            <a:off x="175828" y="346093"/>
            <a:ext cx="541519" cy="56076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68" name="Google Shape;468;p25"/>
          <p:cNvSpPr/>
          <p:nvPr/>
        </p:nvSpPr>
        <p:spPr>
          <a:xfrm>
            <a:off x="1128245" y="270809"/>
            <a:ext cx="249172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69" name="Google Shape;469;p25"/>
          <p:cNvSpPr/>
          <p:nvPr/>
        </p:nvSpPr>
        <p:spPr>
          <a:xfrm>
            <a:off x="705849" y="1100217"/>
            <a:ext cx="335690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70" name="Google Shape;470;p25"/>
          <p:cNvSpPr/>
          <p:nvPr/>
        </p:nvSpPr>
        <p:spPr>
          <a:xfrm>
            <a:off x="187322" y="1537765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71" name="Google Shape;471;p25"/>
          <p:cNvSpPr/>
          <p:nvPr/>
        </p:nvSpPr>
        <p:spPr>
          <a:xfrm>
            <a:off x="1377402" y="603003"/>
            <a:ext cx="541502" cy="573328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72" name="Google Shape;472;p25"/>
          <p:cNvSpPr/>
          <p:nvPr/>
        </p:nvSpPr>
        <p:spPr>
          <a:xfrm rot="10800000">
            <a:off x="449824" y="6269570"/>
            <a:ext cx="335690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73" name="Google Shape;473;p25"/>
          <p:cNvSpPr/>
          <p:nvPr/>
        </p:nvSpPr>
        <p:spPr>
          <a:xfrm rot="10800000">
            <a:off x="876968" y="5465216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74" name="Google Shape;474;p25"/>
          <p:cNvSpPr/>
          <p:nvPr/>
        </p:nvSpPr>
        <p:spPr>
          <a:xfrm rot="10800000">
            <a:off x="1538829" y="6008530"/>
            <a:ext cx="609769" cy="6456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75" name="Google Shape;475;p25"/>
          <p:cNvSpPr/>
          <p:nvPr/>
        </p:nvSpPr>
        <p:spPr>
          <a:xfrm rot="10800000">
            <a:off x="200663" y="5558279"/>
            <a:ext cx="249172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76" name="Google Shape;476;p25"/>
          <p:cNvSpPr/>
          <p:nvPr/>
        </p:nvSpPr>
        <p:spPr>
          <a:xfrm rot="10800000">
            <a:off x="273143" y="4792240"/>
            <a:ext cx="518549" cy="50626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77" name="Google Shape;477;p25"/>
          <p:cNvSpPr/>
          <p:nvPr/>
        </p:nvSpPr>
        <p:spPr>
          <a:xfrm rot="10800000">
            <a:off x="11459414" y="5929411"/>
            <a:ext cx="541519" cy="56076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78" name="Google Shape;478;p25"/>
          <p:cNvSpPr/>
          <p:nvPr/>
        </p:nvSpPr>
        <p:spPr>
          <a:xfrm rot="10800000">
            <a:off x="10799344" y="6301291"/>
            <a:ext cx="249172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79" name="Google Shape;479;p25"/>
          <p:cNvSpPr/>
          <p:nvPr/>
        </p:nvSpPr>
        <p:spPr>
          <a:xfrm rot="10800000">
            <a:off x="11135221" y="5408458"/>
            <a:ext cx="335690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80" name="Google Shape;480;p25"/>
          <p:cNvSpPr/>
          <p:nvPr/>
        </p:nvSpPr>
        <p:spPr>
          <a:xfrm rot="10800000">
            <a:off x="11470918" y="4848232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81" name="Google Shape;481;p25"/>
          <p:cNvSpPr/>
          <p:nvPr/>
        </p:nvSpPr>
        <p:spPr>
          <a:xfrm rot="10800000">
            <a:off x="10257862" y="5659933"/>
            <a:ext cx="541502" cy="573328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</p:spTree>
    <p:extLst>
      <p:ext uri="{BB962C8B-B14F-4D97-AF65-F5344CB8AC3E}">
        <p14:creationId xmlns:p14="http://schemas.microsoft.com/office/powerpoint/2010/main" val="10438701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bg>
      <p:bgPr>
        <a:solidFill>
          <a:schemeClr val="lt2"/>
        </a:solid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6"/>
          <p:cNvSpPr/>
          <p:nvPr/>
        </p:nvSpPr>
        <p:spPr>
          <a:xfrm>
            <a:off x="950971" y="1100200"/>
            <a:ext cx="3300296" cy="825592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84" name="Google Shape;484;p26"/>
          <p:cNvSpPr/>
          <p:nvPr/>
        </p:nvSpPr>
        <p:spPr>
          <a:xfrm>
            <a:off x="5370570" y="213683"/>
            <a:ext cx="3300296" cy="825592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85" name="Google Shape;485;p26"/>
          <p:cNvSpPr/>
          <p:nvPr/>
        </p:nvSpPr>
        <p:spPr>
          <a:xfrm>
            <a:off x="9390384" y="3371400"/>
            <a:ext cx="3300296" cy="825592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86" name="Google Shape;486;p26"/>
          <p:cNvSpPr/>
          <p:nvPr/>
        </p:nvSpPr>
        <p:spPr>
          <a:xfrm>
            <a:off x="-397317" y="4197000"/>
            <a:ext cx="3300296" cy="825592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87" name="Google Shape;487;p26"/>
          <p:cNvSpPr/>
          <p:nvPr/>
        </p:nvSpPr>
        <p:spPr>
          <a:xfrm>
            <a:off x="2902983" y="6223000"/>
            <a:ext cx="3300296" cy="825592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88" name="Google Shape;488;p26"/>
          <p:cNvSpPr/>
          <p:nvPr/>
        </p:nvSpPr>
        <p:spPr>
          <a:xfrm>
            <a:off x="2076800" y="1330500"/>
            <a:ext cx="8464400" cy="3416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89" name="Google Shape;489;p26"/>
          <p:cNvSpPr txBox="1">
            <a:spLocks noGrp="1"/>
          </p:cNvSpPr>
          <p:nvPr>
            <p:ph type="title"/>
          </p:nvPr>
        </p:nvSpPr>
        <p:spPr>
          <a:xfrm>
            <a:off x="2288600" y="1330500"/>
            <a:ext cx="80408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6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0" name="Google Shape;490;p26"/>
          <p:cNvSpPr txBox="1">
            <a:spLocks noGrp="1"/>
          </p:cNvSpPr>
          <p:nvPr>
            <p:ph type="title" idx="2"/>
          </p:nvPr>
        </p:nvSpPr>
        <p:spPr>
          <a:xfrm>
            <a:off x="2318000" y="4696100"/>
            <a:ext cx="79820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Medium"/>
              <a:buNone/>
              <a:defRPr sz="2399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6399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6399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6399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6399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6399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6399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6399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6399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491" name="Google Shape;491;p26"/>
          <p:cNvSpPr/>
          <p:nvPr/>
        </p:nvSpPr>
        <p:spPr>
          <a:xfrm>
            <a:off x="11391244" y="239105"/>
            <a:ext cx="335690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92" name="Google Shape;492;p26"/>
          <p:cNvSpPr/>
          <p:nvPr/>
        </p:nvSpPr>
        <p:spPr>
          <a:xfrm>
            <a:off x="10781273" y="920785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93" name="Google Shape;493;p26"/>
          <p:cNvSpPr/>
          <p:nvPr/>
        </p:nvSpPr>
        <p:spPr>
          <a:xfrm>
            <a:off x="10028168" y="182139"/>
            <a:ext cx="609769" cy="6456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94" name="Google Shape;494;p26"/>
          <p:cNvSpPr/>
          <p:nvPr/>
        </p:nvSpPr>
        <p:spPr>
          <a:xfrm>
            <a:off x="11726931" y="1013822"/>
            <a:ext cx="249172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95" name="Google Shape;495;p26"/>
          <p:cNvSpPr/>
          <p:nvPr/>
        </p:nvSpPr>
        <p:spPr>
          <a:xfrm>
            <a:off x="11385069" y="1537769"/>
            <a:ext cx="518549" cy="50626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96" name="Google Shape;496;p26"/>
          <p:cNvSpPr/>
          <p:nvPr/>
        </p:nvSpPr>
        <p:spPr>
          <a:xfrm>
            <a:off x="175828" y="346093"/>
            <a:ext cx="541519" cy="56076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97" name="Google Shape;497;p26"/>
          <p:cNvSpPr/>
          <p:nvPr/>
        </p:nvSpPr>
        <p:spPr>
          <a:xfrm>
            <a:off x="1128245" y="270809"/>
            <a:ext cx="249172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98" name="Google Shape;498;p26"/>
          <p:cNvSpPr/>
          <p:nvPr/>
        </p:nvSpPr>
        <p:spPr>
          <a:xfrm>
            <a:off x="705849" y="1100217"/>
            <a:ext cx="335690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499" name="Google Shape;499;p26"/>
          <p:cNvSpPr/>
          <p:nvPr/>
        </p:nvSpPr>
        <p:spPr>
          <a:xfrm>
            <a:off x="187322" y="1537765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00" name="Google Shape;500;p26"/>
          <p:cNvSpPr/>
          <p:nvPr/>
        </p:nvSpPr>
        <p:spPr>
          <a:xfrm>
            <a:off x="1377402" y="603003"/>
            <a:ext cx="541502" cy="573328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01" name="Google Shape;501;p26"/>
          <p:cNvSpPr/>
          <p:nvPr/>
        </p:nvSpPr>
        <p:spPr>
          <a:xfrm rot="10800000" flipH="1">
            <a:off x="11411277" y="6328737"/>
            <a:ext cx="335690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02" name="Google Shape;502;p26"/>
          <p:cNvSpPr/>
          <p:nvPr/>
        </p:nvSpPr>
        <p:spPr>
          <a:xfrm rot="10800000" flipH="1">
            <a:off x="10801306" y="5524382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03" name="Google Shape;503;p26"/>
          <p:cNvSpPr/>
          <p:nvPr/>
        </p:nvSpPr>
        <p:spPr>
          <a:xfrm rot="10800000" flipH="1">
            <a:off x="10048201" y="6067697"/>
            <a:ext cx="609769" cy="6456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04" name="Google Shape;504;p26"/>
          <p:cNvSpPr/>
          <p:nvPr/>
        </p:nvSpPr>
        <p:spPr>
          <a:xfrm rot="10800000" flipH="1">
            <a:off x="11746960" y="5617446"/>
            <a:ext cx="249172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05" name="Google Shape;505;p26"/>
          <p:cNvSpPr/>
          <p:nvPr/>
        </p:nvSpPr>
        <p:spPr>
          <a:xfrm rot="10800000" flipH="1">
            <a:off x="11405103" y="4851407"/>
            <a:ext cx="518549" cy="50626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06" name="Google Shape;506;p26"/>
          <p:cNvSpPr/>
          <p:nvPr/>
        </p:nvSpPr>
        <p:spPr>
          <a:xfrm rot="10800000" flipH="1">
            <a:off x="195861" y="5988577"/>
            <a:ext cx="541519" cy="56076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07" name="Google Shape;507;p26"/>
          <p:cNvSpPr/>
          <p:nvPr/>
        </p:nvSpPr>
        <p:spPr>
          <a:xfrm rot="10800000" flipH="1">
            <a:off x="1148280" y="6360458"/>
            <a:ext cx="249172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08" name="Google Shape;508;p26"/>
          <p:cNvSpPr/>
          <p:nvPr/>
        </p:nvSpPr>
        <p:spPr>
          <a:xfrm rot="10800000" flipH="1">
            <a:off x="725882" y="5467625"/>
            <a:ext cx="335690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09" name="Google Shape;509;p26"/>
          <p:cNvSpPr/>
          <p:nvPr/>
        </p:nvSpPr>
        <p:spPr>
          <a:xfrm rot="10800000" flipH="1">
            <a:off x="207355" y="4907398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10" name="Google Shape;510;p26"/>
          <p:cNvSpPr/>
          <p:nvPr/>
        </p:nvSpPr>
        <p:spPr>
          <a:xfrm rot="10800000" flipH="1">
            <a:off x="1397431" y="5719100"/>
            <a:ext cx="541502" cy="573328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</p:spTree>
    <p:extLst>
      <p:ext uri="{BB962C8B-B14F-4D97-AF65-F5344CB8AC3E}">
        <p14:creationId xmlns:p14="http://schemas.microsoft.com/office/powerpoint/2010/main" val="37010887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lt2"/>
        </a:solidFill>
        <a:effectLst/>
      </p:bgPr>
    </p:bg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7"/>
          <p:cNvSpPr/>
          <p:nvPr/>
        </p:nvSpPr>
        <p:spPr>
          <a:xfrm rot="5400000" flipH="1">
            <a:off x="6730597" y="44602"/>
            <a:ext cx="5322400" cy="6768799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13" name="Google Shape;513;p27"/>
          <p:cNvSpPr txBox="1">
            <a:spLocks noGrp="1"/>
          </p:cNvSpPr>
          <p:nvPr>
            <p:ph type="title"/>
          </p:nvPr>
        </p:nvSpPr>
        <p:spPr>
          <a:xfrm flipH="1">
            <a:off x="7378834" y="2886333"/>
            <a:ext cx="3866001" cy="20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  <a:defRPr sz="52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1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1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1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1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1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1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1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6642031" y="1516467"/>
            <a:ext cx="4602800" cy="14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60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5" name="Google Shape;515;p27"/>
          <p:cNvSpPr txBox="1">
            <a:spLocks noGrp="1"/>
          </p:cNvSpPr>
          <p:nvPr>
            <p:ph type="subTitle" idx="1"/>
          </p:nvPr>
        </p:nvSpPr>
        <p:spPr>
          <a:xfrm flipH="1">
            <a:off x="7378834" y="4594433"/>
            <a:ext cx="3866001" cy="8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algn="r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 rtl="0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/>
          <p:nvPr/>
        </p:nvSpPr>
        <p:spPr>
          <a:xfrm flipH="1">
            <a:off x="407373" y="3016200"/>
            <a:ext cx="3300296" cy="825592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17" name="Google Shape;517;p27"/>
          <p:cNvSpPr/>
          <p:nvPr/>
        </p:nvSpPr>
        <p:spPr>
          <a:xfrm flipH="1">
            <a:off x="531863" y="302603"/>
            <a:ext cx="391277" cy="381843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18" name="Google Shape;518;p27"/>
          <p:cNvSpPr/>
          <p:nvPr/>
        </p:nvSpPr>
        <p:spPr>
          <a:xfrm flipH="1">
            <a:off x="1245675" y="935942"/>
            <a:ext cx="604388" cy="52483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19" name="Google Shape;519;p27"/>
          <p:cNvSpPr/>
          <p:nvPr/>
        </p:nvSpPr>
        <p:spPr>
          <a:xfrm flipH="1">
            <a:off x="2112064" y="302618"/>
            <a:ext cx="852900" cy="902983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20" name="Google Shape;520;p27"/>
          <p:cNvSpPr/>
          <p:nvPr/>
        </p:nvSpPr>
        <p:spPr>
          <a:xfrm flipH="1">
            <a:off x="241436" y="1205606"/>
            <a:ext cx="290432" cy="307908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21" name="Google Shape;521;p27"/>
          <p:cNvSpPr/>
          <p:nvPr/>
        </p:nvSpPr>
        <p:spPr>
          <a:xfrm flipH="1">
            <a:off x="318735" y="2252053"/>
            <a:ext cx="604415" cy="590089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22" name="Google Shape;522;p27"/>
          <p:cNvSpPr/>
          <p:nvPr/>
        </p:nvSpPr>
        <p:spPr>
          <a:xfrm flipH="1">
            <a:off x="411909" y="4127182"/>
            <a:ext cx="631189" cy="653612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23" name="Google Shape;523;p27"/>
          <p:cNvSpPr/>
          <p:nvPr/>
        </p:nvSpPr>
        <p:spPr>
          <a:xfrm flipH="1">
            <a:off x="241436" y="3384467"/>
            <a:ext cx="290432" cy="307908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24" name="Google Shape;524;p27"/>
          <p:cNvSpPr/>
          <p:nvPr/>
        </p:nvSpPr>
        <p:spPr>
          <a:xfrm flipH="1">
            <a:off x="1352240" y="2063396"/>
            <a:ext cx="391277" cy="381843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</p:spTree>
    <p:extLst>
      <p:ext uri="{BB962C8B-B14F-4D97-AF65-F5344CB8AC3E}">
        <p14:creationId xmlns:p14="http://schemas.microsoft.com/office/powerpoint/2010/main" val="1454466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18160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7A85-36E6-412E-9A88-F9F2F20D8589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64617-39F9-4662-B4B0-046261DE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800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solidFill>
          <a:schemeClr val="lt2"/>
        </a:solidFill>
        <a:effectLst/>
      </p:bgPr>
    </p:bg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8"/>
          <p:cNvSpPr/>
          <p:nvPr/>
        </p:nvSpPr>
        <p:spPr>
          <a:xfrm flipH="1">
            <a:off x="-336127" y="2768149"/>
            <a:ext cx="3300296" cy="825592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27" name="Google Shape;527;p28"/>
          <p:cNvSpPr/>
          <p:nvPr/>
        </p:nvSpPr>
        <p:spPr>
          <a:xfrm rot="5400000" flipH="1">
            <a:off x="5993099" y="898352"/>
            <a:ext cx="5370000" cy="5122799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28" name="Google Shape;528;p28"/>
          <p:cNvSpPr/>
          <p:nvPr/>
        </p:nvSpPr>
        <p:spPr>
          <a:xfrm flipH="1">
            <a:off x="531863" y="302603"/>
            <a:ext cx="391277" cy="381843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29" name="Google Shape;529;p28"/>
          <p:cNvSpPr/>
          <p:nvPr/>
        </p:nvSpPr>
        <p:spPr>
          <a:xfrm flipH="1">
            <a:off x="1245675" y="935942"/>
            <a:ext cx="604388" cy="52483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30" name="Google Shape;530;p28"/>
          <p:cNvSpPr/>
          <p:nvPr/>
        </p:nvSpPr>
        <p:spPr>
          <a:xfrm flipH="1">
            <a:off x="11085764" y="267851"/>
            <a:ext cx="852900" cy="902983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31" name="Google Shape;531;p28"/>
          <p:cNvSpPr/>
          <p:nvPr/>
        </p:nvSpPr>
        <p:spPr>
          <a:xfrm flipH="1">
            <a:off x="531870" y="924473"/>
            <a:ext cx="290432" cy="307908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32" name="Google Shape;532;p28"/>
          <p:cNvSpPr/>
          <p:nvPr/>
        </p:nvSpPr>
        <p:spPr>
          <a:xfrm flipH="1">
            <a:off x="9556268" y="662268"/>
            <a:ext cx="604415" cy="590089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33" name="Google Shape;533;p28"/>
          <p:cNvSpPr/>
          <p:nvPr/>
        </p:nvSpPr>
        <p:spPr>
          <a:xfrm flipH="1">
            <a:off x="5780410" y="302615"/>
            <a:ext cx="631189" cy="653612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34" name="Google Shape;534;p28"/>
          <p:cNvSpPr/>
          <p:nvPr/>
        </p:nvSpPr>
        <p:spPr>
          <a:xfrm flipH="1">
            <a:off x="11417435" y="5990817"/>
            <a:ext cx="290432" cy="307908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35" name="Google Shape;535;p28"/>
          <p:cNvSpPr/>
          <p:nvPr/>
        </p:nvSpPr>
        <p:spPr>
          <a:xfrm flipH="1">
            <a:off x="1352240" y="2063396"/>
            <a:ext cx="391277" cy="381843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36" name="Google Shape;536;p28"/>
          <p:cNvSpPr/>
          <p:nvPr/>
        </p:nvSpPr>
        <p:spPr>
          <a:xfrm rot="5400000" flipH="1">
            <a:off x="834903" y="898352"/>
            <a:ext cx="5370000" cy="5122799"/>
          </a:xfrm>
          <a:prstGeom prst="roundRect">
            <a:avLst>
              <a:gd name="adj" fmla="val 13015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37" name="Google Shape;537;p28"/>
          <p:cNvSpPr txBox="1">
            <a:spLocks noGrp="1"/>
          </p:cNvSpPr>
          <p:nvPr>
            <p:ph type="title"/>
          </p:nvPr>
        </p:nvSpPr>
        <p:spPr>
          <a:xfrm>
            <a:off x="1386307" y="2547184"/>
            <a:ext cx="42672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6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6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6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6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6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6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6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8" name="Google Shape;538;p28"/>
          <p:cNvSpPr txBox="1">
            <a:spLocks noGrp="1"/>
          </p:cNvSpPr>
          <p:nvPr>
            <p:ph type="subTitle" idx="1"/>
          </p:nvPr>
        </p:nvSpPr>
        <p:spPr>
          <a:xfrm>
            <a:off x="1386307" y="3331984"/>
            <a:ext cx="4267200" cy="12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9" name="Google Shape;539;p28"/>
          <p:cNvSpPr txBox="1">
            <a:spLocks noGrp="1"/>
          </p:cNvSpPr>
          <p:nvPr>
            <p:ph type="title" idx="2"/>
          </p:nvPr>
        </p:nvSpPr>
        <p:spPr>
          <a:xfrm>
            <a:off x="6544501" y="2547200"/>
            <a:ext cx="42672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6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6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6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6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6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6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6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0" name="Google Shape;540;p28"/>
          <p:cNvSpPr txBox="1">
            <a:spLocks noGrp="1"/>
          </p:cNvSpPr>
          <p:nvPr>
            <p:ph type="subTitle" idx="3"/>
          </p:nvPr>
        </p:nvSpPr>
        <p:spPr>
          <a:xfrm>
            <a:off x="6544501" y="3332000"/>
            <a:ext cx="4267200" cy="12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1" name="Google Shape;541;p28"/>
          <p:cNvSpPr/>
          <p:nvPr/>
        </p:nvSpPr>
        <p:spPr>
          <a:xfrm flipH="1">
            <a:off x="11547396" y="5471503"/>
            <a:ext cx="391277" cy="381843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42" name="Google Shape;542;p28"/>
          <p:cNvSpPr/>
          <p:nvPr/>
        </p:nvSpPr>
        <p:spPr>
          <a:xfrm flipH="1">
            <a:off x="301048" y="5853351"/>
            <a:ext cx="852900" cy="902983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43" name="Google Shape;543;p28"/>
          <p:cNvSpPr/>
          <p:nvPr/>
        </p:nvSpPr>
        <p:spPr>
          <a:xfrm flipH="1">
            <a:off x="11274910" y="3960215"/>
            <a:ext cx="631189" cy="653612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44" name="Google Shape;544;p28"/>
          <p:cNvSpPr/>
          <p:nvPr/>
        </p:nvSpPr>
        <p:spPr>
          <a:xfrm flipH="1">
            <a:off x="531875" y="4750182"/>
            <a:ext cx="631189" cy="653612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45" name="Google Shape;545;p28"/>
          <p:cNvSpPr/>
          <p:nvPr/>
        </p:nvSpPr>
        <p:spPr>
          <a:xfrm flipH="1">
            <a:off x="2012471" y="130649"/>
            <a:ext cx="3300296" cy="825592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46" name="Google Shape;546;p28"/>
          <p:cNvSpPr/>
          <p:nvPr/>
        </p:nvSpPr>
        <p:spPr>
          <a:xfrm flipH="1">
            <a:off x="9083371" y="1170849"/>
            <a:ext cx="3300296" cy="825592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</p:spTree>
    <p:extLst>
      <p:ext uri="{BB962C8B-B14F-4D97-AF65-F5344CB8AC3E}">
        <p14:creationId xmlns:p14="http://schemas.microsoft.com/office/powerpoint/2010/main" val="10667051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lt2"/>
        </a:solidFill>
        <a:effectLst/>
      </p:bgPr>
    </p:bg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9"/>
          <p:cNvSpPr/>
          <p:nvPr/>
        </p:nvSpPr>
        <p:spPr>
          <a:xfrm>
            <a:off x="-685666" y="1420233"/>
            <a:ext cx="3300296" cy="825592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49" name="Google Shape;549;p29"/>
          <p:cNvSpPr/>
          <p:nvPr/>
        </p:nvSpPr>
        <p:spPr>
          <a:xfrm>
            <a:off x="534737" y="5154433"/>
            <a:ext cx="3300296" cy="825592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50" name="Google Shape;550;p29"/>
          <p:cNvSpPr/>
          <p:nvPr/>
        </p:nvSpPr>
        <p:spPr>
          <a:xfrm>
            <a:off x="8084784" y="2044033"/>
            <a:ext cx="3300296" cy="825592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51" name="Google Shape;551;p29"/>
          <p:cNvSpPr txBox="1">
            <a:spLocks noGrp="1"/>
          </p:cNvSpPr>
          <p:nvPr>
            <p:ph type="title"/>
          </p:nvPr>
        </p:nvSpPr>
        <p:spPr>
          <a:xfrm>
            <a:off x="4528420" y="2089633"/>
            <a:ext cx="3135201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2" name="Google Shape;552;p29"/>
          <p:cNvSpPr txBox="1">
            <a:spLocks noGrp="1"/>
          </p:cNvSpPr>
          <p:nvPr>
            <p:ph type="subTitle" idx="1"/>
          </p:nvPr>
        </p:nvSpPr>
        <p:spPr>
          <a:xfrm>
            <a:off x="4528420" y="2569633"/>
            <a:ext cx="3135201" cy="12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29"/>
          <p:cNvSpPr txBox="1">
            <a:spLocks noGrp="1"/>
          </p:cNvSpPr>
          <p:nvPr>
            <p:ph type="title" idx="2"/>
          </p:nvPr>
        </p:nvSpPr>
        <p:spPr>
          <a:xfrm>
            <a:off x="4528393" y="4146433"/>
            <a:ext cx="3135201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4" name="Google Shape;554;p29"/>
          <p:cNvSpPr txBox="1">
            <a:spLocks noGrp="1"/>
          </p:cNvSpPr>
          <p:nvPr>
            <p:ph type="subTitle" idx="3"/>
          </p:nvPr>
        </p:nvSpPr>
        <p:spPr>
          <a:xfrm>
            <a:off x="4528393" y="4626433"/>
            <a:ext cx="3135201" cy="12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29"/>
          <p:cNvSpPr txBox="1">
            <a:spLocks noGrp="1"/>
          </p:cNvSpPr>
          <p:nvPr>
            <p:ph type="title" idx="4"/>
          </p:nvPr>
        </p:nvSpPr>
        <p:spPr>
          <a:xfrm>
            <a:off x="960003" y="508000"/>
            <a:ext cx="10281601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6" name="Google Shape;556;p29"/>
          <p:cNvSpPr/>
          <p:nvPr/>
        </p:nvSpPr>
        <p:spPr>
          <a:xfrm>
            <a:off x="11073858" y="270010"/>
            <a:ext cx="517866" cy="505380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57" name="Google Shape;557;p29"/>
          <p:cNvSpPr/>
          <p:nvPr/>
        </p:nvSpPr>
        <p:spPr>
          <a:xfrm>
            <a:off x="10132865" y="1321623"/>
            <a:ext cx="799923" cy="69462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58" name="Google Shape;558;p29"/>
          <p:cNvSpPr/>
          <p:nvPr/>
        </p:nvSpPr>
        <p:spPr>
          <a:xfrm>
            <a:off x="8533287" y="1334866"/>
            <a:ext cx="940680" cy="995949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59" name="Google Shape;559;p29"/>
          <p:cNvSpPr/>
          <p:nvPr/>
        </p:nvSpPr>
        <p:spPr>
          <a:xfrm>
            <a:off x="11591712" y="1465159"/>
            <a:ext cx="384393" cy="4075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60" name="Google Shape;560;p29"/>
          <p:cNvSpPr/>
          <p:nvPr/>
        </p:nvSpPr>
        <p:spPr>
          <a:xfrm>
            <a:off x="11064333" y="2273435"/>
            <a:ext cx="799956" cy="781000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61" name="Google Shape;561;p29"/>
          <p:cNvSpPr/>
          <p:nvPr/>
        </p:nvSpPr>
        <p:spPr>
          <a:xfrm>
            <a:off x="175843" y="389197"/>
            <a:ext cx="851660" cy="88192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62" name="Google Shape;562;p29"/>
          <p:cNvSpPr/>
          <p:nvPr/>
        </p:nvSpPr>
        <p:spPr>
          <a:xfrm>
            <a:off x="1673723" y="270799"/>
            <a:ext cx="391873" cy="41546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63" name="Google Shape;563;p29"/>
          <p:cNvSpPr/>
          <p:nvPr/>
        </p:nvSpPr>
        <p:spPr>
          <a:xfrm>
            <a:off x="1009411" y="1575225"/>
            <a:ext cx="527949" cy="515221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64" name="Google Shape;564;p29"/>
          <p:cNvSpPr/>
          <p:nvPr/>
        </p:nvSpPr>
        <p:spPr>
          <a:xfrm>
            <a:off x="193910" y="2263377"/>
            <a:ext cx="815498" cy="708161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65" name="Google Shape;565;p29"/>
          <p:cNvSpPr/>
          <p:nvPr/>
        </p:nvSpPr>
        <p:spPr>
          <a:xfrm rot="10800000">
            <a:off x="565918" y="6243173"/>
            <a:ext cx="498554" cy="486535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66" name="Google Shape;566;p29"/>
          <p:cNvSpPr/>
          <p:nvPr/>
        </p:nvSpPr>
        <p:spPr>
          <a:xfrm rot="10800000">
            <a:off x="1200279" y="5048575"/>
            <a:ext cx="770093" cy="668731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67" name="Google Shape;567;p29"/>
          <p:cNvSpPr/>
          <p:nvPr/>
        </p:nvSpPr>
        <p:spPr>
          <a:xfrm rot="10800000">
            <a:off x="2858070" y="4666879"/>
            <a:ext cx="905605" cy="958815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68" name="Google Shape;568;p29"/>
          <p:cNvSpPr/>
          <p:nvPr/>
        </p:nvSpPr>
        <p:spPr>
          <a:xfrm rot="10800000">
            <a:off x="195875" y="5186793"/>
            <a:ext cx="370052" cy="392328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69" name="Google Shape;569;p29"/>
          <p:cNvSpPr/>
          <p:nvPr/>
        </p:nvSpPr>
        <p:spPr>
          <a:xfrm rot="10800000">
            <a:off x="303513" y="4049107"/>
            <a:ext cx="770127" cy="75187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70" name="Google Shape;570;p29"/>
          <p:cNvSpPr/>
          <p:nvPr/>
        </p:nvSpPr>
        <p:spPr>
          <a:xfrm rot="10800000">
            <a:off x="11230550" y="5798785"/>
            <a:ext cx="765585" cy="792791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71" name="Google Shape;571;p29"/>
          <p:cNvSpPr/>
          <p:nvPr/>
        </p:nvSpPr>
        <p:spPr>
          <a:xfrm rot="10800000">
            <a:off x="10297373" y="6324541"/>
            <a:ext cx="352267" cy="3734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72" name="Google Shape;572;p29"/>
          <p:cNvSpPr/>
          <p:nvPr/>
        </p:nvSpPr>
        <p:spPr>
          <a:xfrm rot="10800000">
            <a:off x="10772218" y="5062273"/>
            <a:ext cx="474590" cy="463151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73" name="Google Shape;573;p29"/>
          <p:cNvSpPr/>
          <p:nvPr/>
        </p:nvSpPr>
        <p:spPr>
          <a:xfrm rot="10800000">
            <a:off x="11246810" y="4270240"/>
            <a:ext cx="733079" cy="636587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</p:spTree>
    <p:extLst>
      <p:ext uri="{BB962C8B-B14F-4D97-AF65-F5344CB8AC3E}">
        <p14:creationId xmlns:p14="http://schemas.microsoft.com/office/powerpoint/2010/main" val="35099033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Thanks!">
    <p:bg>
      <p:bgPr>
        <a:solidFill>
          <a:schemeClr val="lt2"/>
        </a:solidFill>
        <a:effectLst/>
      </p:bgPr>
    </p:bg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0"/>
          <p:cNvSpPr/>
          <p:nvPr/>
        </p:nvSpPr>
        <p:spPr>
          <a:xfrm flipH="1">
            <a:off x="-46298" y="-32216"/>
            <a:ext cx="3291900" cy="1990045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76" name="Google Shape;576;p30"/>
          <p:cNvSpPr/>
          <p:nvPr/>
        </p:nvSpPr>
        <p:spPr>
          <a:xfrm>
            <a:off x="909118" y="3842933"/>
            <a:ext cx="3300296" cy="825592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77" name="Google Shape;577;p30"/>
          <p:cNvSpPr/>
          <p:nvPr/>
        </p:nvSpPr>
        <p:spPr>
          <a:xfrm>
            <a:off x="8281517" y="1795949"/>
            <a:ext cx="3300296" cy="825592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78" name="Google Shape;578;p30"/>
          <p:cNvSpPr/>
          <p:nvPr/>
        </p:nvSpPr>
        <p:spPr>
          <a:xfrm>
            <a:off x="2518003" y="-741233"/>
            <a:ext cx="7155999" cy="6581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chemeClr val="lt1"/>
              </a:solidFill>
            </a:endParaRPr>
          </a:p>
        </p:txBody>
      </p:sp>
      <p:sp>
        <p:nvSpPr>
          <p:cNvPr id="579" name="Google Shape;579;p30"/>
          <p:cNvSpPr txBox="1">
            <a:spLocks noGrp="1"/>
          </p:cNvSpPr>
          <p:nvPr>
            <p:ph type="subTitle" idx="1"/>
          </p:nvPr>
        </p:nvSpPr>
        <p:spPr>
          <a:xfrm>
            <a:off x="4209403" y="1558443"/>
            <a:ext cx="3773200" cy="13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0" name="Google Shape;580;p30"/>
          <p:cNvSpPr txBox="1">
            <a:spLocks noGrp="1"/>
          </p:cNvSpPr>
          <p:nvPr>
            <p:ph type="title"/>
          </p:nvPr>
        </p:nvSpPr>
        <p:spPr>
          <a:xfrm>
            <a:off x="3466401" y="568797"/>
            <a:ext cx="5259199" cy="7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6668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1" name="Google Shape;581;p30"/>
          <p:cNvSpPr txBox="1"/>
          <p:nvPr/>
        </p:nvSpPr>
        <p:spPr>
          <a:xfrm>
            <a:off x="3705603" y="4307967"/>
            <a:ext cx="47808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399"/>
              </a:spcBef>
              <a:spcAft>
                <a:spcPts val="0"/>
              </a:spcAft>
              <a:buNone/>
            </a:pPr>
            <a:r>
              <a:rPr lang="es" sz="1468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CRÉDITOS:</a:t>
            </a:r>
            <a:r>
              <a:rPr lang="es" sz="1468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Esta plantilla de presentación fue creada por </a:t>
            </a:r>
            <a:r>
              <a:rPr lang="es" sz="1468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s" sz="1468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</a:t>
            </a:r>
            <a:r>
              <a:rPr lang="es" sz="1468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que incluye iconos de </a:t>
            </a:r>
            <a:r>
              <a:rPr lang="es" sz="1468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s" sz="1468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 infografía e imágenes de</a:t>
            </a:r>
            <a:r>
              <a:rPr lang="es" sz="1468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s" sz="1468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s" sz="1468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468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2" name="Google Shape;582;p30"/>
          <p:cNvSpPr/>
          <p:nvPr/>
        </p:nvSpPr>
        <p:spPr>
          <a:xfrm>
            <a:off x="11247407" y="5316978"/>
            <a:ext cx="181541" cy="209060"/>
          </a:xfrm>
          <a:custGeom>
            <a:avLst/>
            <a:gdLst/>
            <a:ahLst/>
            <a:cxnLst/>
            <a:rect l="l" t="t" r="r" b="b"/>
            <a:pathLst>
              <a:path w="686" h="790" extrusionOk="0">
                <a:moveTo>
                  <a:pt x="155" y="1"/>
                </a:moveTo>
                <a:cubicBezTo>
                  <a:pt x="76" y="1"/>
                  <a:pt x="7" y="67"/>
                  <a:pt x="0" y="146"/>
                </a:cubicBezTo>
                <a:cubicBezTo>
                  <a:pt x="0" y="154"/>
                  <a:pt x="0" y="162"/>
                  <a:pt x="0" y="177"/>
                </a:cubicBezTo>
                <a:cubicBezTo>
                  <a:pt x="0" y="223"/>
                  <a:pt x="0" y="329"/>
                  <a:pt x="69" y="451"/>
                </a:cubicBezTo>
                <a:cubicBezTo>
                  <a:pt x="130" y="573"/>
                  <a:pt x="252" y="710"/>
                  <a:pt x="457" y="779"/>
                </a:cubicBezTo>
                <a:cubicBezTo>
                  <a:pt x="477" y="786"/>
                  <a:pt x="496" y="789"/>
                  <a:pt x="515" y="789"/>
                </a:cubicBezTo>
                <a:cubicBezTo>
                  <a:pt x="577" y="789"/>
                  <a:pt x="632" y="752"/>
                  <a:pt x="655" y="687"/>
                </a:cubicBezTo>
                <a:cubicBezTo>
                  <a:pt x="686" y="604"/>
                  <a:pt x="648" y="512"/>
                  <a:pt x="564" y="482"/>
                </a:cubicBezTo>
                <a:cubicBezTo>
                  <a:pt x="434" y="436"/>
                  <a:pt x="381" y="367"/>
                  <a:pt x="351" y="306"/>
                </a:cubicBezTo>
                <a:cubicBezTo>
                  <a:pt x="320" y="245"/>
                  <a:pt x="313" y="184"/>
                  <a:pt x="313" y="177"/>
                </a:cubicBezTo>
                <a:cubicBezTo>
                  <a:pt x="320" y="85"/>
                  <a:pt x="252" y="9"/>
                  <a:pt x="168" y="2"/>
                </a:cubicBezTo>
                <a:cubicBezTo>
                  <a:pt x="163" y="1"/>
                  <a:pt x="159" y="1"/>
                  <a:pt x="1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83" name="Google Shape;583;p30"/>
          <p:cNvSpPr/>
          <p:nvPr/>
        </p:nvSpPr>
        <p:spPr>
          <a:xfrm>
            <a:off x="11329969" y="5218804"/>
            <a:ext cx="250346" cy="110881"/>
          </a:xfrm>
          <a:custGeom>
            <a:avLst/>
            <a:gdLst/>
            <a:ahLst/>
            <a:cxnLst/>
            <a:rect l="l" t="t" r="r" b="b"/>
            <a:pathLst>
              <a:path w="946" h="419" extrusionOk="0">
                <a:moveTo>
                  <a:pt x="764" y="1"/>
                </a:moveTo>
                <a:cubicBezTo>
                  <a:pt x="734" y="1"/>
                  <a:pt x="704" y="10"/>
                  <a:pt x="679" y="30"/>
                </a:cubicBezTo>
                <a:cubicBezTo>
                  <a:pt x="587" y="83"/>
                  <a:pt x="519" y="98"/>
                  <a:pt x="465" y="98"/>
                </a:cubicBezTo>
                <a:cubicBezTo>
                  <a:pt x="404" y="98"/>
                  <a:pt x="359" y="83"/>
                  <a:pt x="321" y="68"/>
                </a:cubicBezTo>
                <a:cubicBezTo>
                  <a:pt x="305" y="60"/>
                  <a:pt x="290" y="52"/>
                  <a:pt x="283" y="45"/>
                </a:cubicBezTo>
                <a:lnTo>
                  <a:pt x="279" y="41"/>
                </a:lnTo>
                <a:lnTo>
                  <a:pt x="279" y="41"/>
                </a:lnTo>
                <a:lnTo>
                  <a:pt x="283" y="37"/>
                </a:lnTo>
                <a:cubicBezTo>
                  <a:pt x="252" y="13"/>
                  <a:pt x="215" y="2"/>
                  <a:pt x="178" y="2"/>
                </a:cubicBezTo>
                <a:cubicBezTo>
                  <a:pt x="132" y="2"/>
                  <a:pt x="87" y="19"/>
                  <a:pt x="54" y="52"/>
                </a:cubicBezTo>
                <a:cubicBezTo>
                  <a:pt x="1" y="121"/>
                  <a:pt x="8" y="220"/>
                  <a:pt x="69" y="281"/>
                </a:cubicBezTo>
                <a:cubicBezTo>
                  <a:pt x="77" y="289"/>
                  <a:pt x="115" y="319"/>
                  <a:pt x="183" y="350"/>
                </a:cubicBezTo>
                <a:cubicBezTo>
                  <a:pt x="252" y="380"/>
                  <a:pt x="343" y="418"/>
                  <a:pt x="465" y="418"/>
                </a:cubicBezTo>
                <a:cubicBezTo>
                  <a:pt x="580" y="418"/>
                  <a:pt x="717" y="380"/>
                  <a:pt x="846" y="296"/>
                </a:cubicBezTo>
                <a:cubicBezTo>
                  <a:pt x="923" y="243"/>
                  <a:pt x="946" y="152"/>
                  <a:pt x="900" y="75"/>
                </a:cubicBezTo>
                <a:cubicBezTo>
                  <a:pt x="866" y="27"/>
                  <a:pt x="815" y="1"/>
                  <a:pt x="7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84" name="Google Shape;584;p30"/>
          <p:cNvSpPr/>
          <p:nvPr/>
        </p:nvSpPr>
        <p:spPr>
          <a:xfrm>
            <a:off x="11386342" y="5024828"/>
            <a:ext cx="248493" cy="127553"/>
          </a:xfrm>
          <a:custGeom>
            <a:avLst/>
            <a:gdLst/>
            <a:ahLst/>
            <a:cxnLst/>
            <a:rect l="l" t="t" r="r" b="b"/>
            <a:pathLst>
              <a:path w="939" h="482" extrusionOk="0">
                <a:moveTo>
                  <a:pt x="760" y="0"/>
                </a:moveTo>
                <a:cubicBezTo>
                  <a:pt x="719" y="0"/>
                  <a:pt x="679" y="16"/>
                  <a:pt x="649" y="46"/>
                </a:cubicBezTo>
                <a:cubicBezTo>
                  <a:pt x="542" y="153"/>
                  <a:pt x="458" y="168"/>
                  <a:pt x="390" y="168"/>
                </a:cubicBezTo>
                <a:cubicBezTo>
                  <a:pt x="352" y="168"/>
                  <a:pt x="313" y="161"/>
                  <a:pt x="291" y="153"/>
                </a:cubicBezTo>
                <a:cubicBezTo>
                  <a:pt x="283" y="145"/>
                  <a:pt x="268" y="145"/>
                  <a:pt x="268" y="145"/>
                </a:cubicBezTo>
                <a:lnTo>
                  <a:pt x="260" y="138"/>
                </a:lnTo>
                <a:cubicBezTo>
                  <a:pt x="236" y="125"/>
                  <a:pt x="210" y="120"/>
                  <a:pt x="184" y="120"/>
                </a:cubicBezTo>
                <a:cubicBezTo>
                  <a:pt x="130" y="120"/>
                  <a:pt x="78" y="147"/>
                  <a:pt x="47" y="199"/>
                </a:cubicBezTo>
                <a:cubicBezTo>
                  <a:pt x="1" y="275"/>
                  <a:pt x="31" y="374"/>
                  <a:pt x="108" y="420"/>
                </a:cubicBezTo>
                <a:cubicBezTo>
                  <a:pt x="123" y="427"/>
                  <a:pt x="230" y="481"/>
                  <a:pt x="390" y="481"/>
                </a:cubicBezTo>
                <a:cubicBezTo>
                  <a:pt x="398" y="481"/>
                  <a:pt x="407" y="481"/>
                  <a:pt x="415" y="481"/>
                </a:cubicBezTo>
                <a:cubicBezTo>
                  <a:pt x="549" y="481"/>
                  <a:pt x="719" y="425"/>
                  <a:pt x="870" y="275"/>
                </a:cubicBezTo>
                <a:cubicBezTo>
                  <a:pt x="931" y="214"/>
                  <a:pt x="938" y="115"/>
                  <a:pt x="877" y="46"/>
                </a:cubicBezTo>
                <a:cubicBezTo>
                  <a:pt x="843" y="16"/>
                  <a:pt x="801" y="0"/>
                  <a:pt x="7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85" name="Google Shape;585;p30"/>
          <p:cNvSpPr/>
          <p:nvPr/>
        </p:nvSpPr>
        <p:spPr>
          <a:xfrm>
            <a:off x="10297360" y="5118767"/>
            <a:ext cx="250346" cy="120408"/>
          </a:xfrm>
          <a:custGeom>
            <a:avLst/>
            <a:gdLst/>
            <a:ahLst/>
            <a:cxnLst/>
            <a:rect l="l" t="t" r="r" b="b"/>
            <a:pathLst>
              <a:path w="946" h="455" extrusionOk="0">
                <a:moveTo>
                  <a:pt x="764" y="0"/>
                </a:moveTo>
                <a:cubicBezTo>
                  <a:pt x="721" y="0"/>
                  <a:pt x="680" y="18"/>
                  <a:pt x="652" y="53"/>
                </a:cubicBezTo>
                <a:lnTo>
                  <a:pt x="652" y="53"/>
                </a:lnTo>
                <a:lnTo>
                  <a:pt x="648" y="49"/>
                </a:lnTo>
                <a:lnTo>
                  <a:pt x="641" y="57"/>
                </a:lnTo>
                <a:cubicBezTo>
                  <a:pt x="633" y="65"/>
                  <a:pt x="610" y="88"/>
                  <a:pt x="572" y="103"/>
                </a:cubicBezTo>
                <a:cubicBezTo>
                  <a:pt x="534" y="126"/>
                  <a:pt x="488" y="141"/>
                  <a:pt x="427" y="141"/>
                </a:cubicBezTo>
                <a:cubicBezTo>
                  <a:pt x="381" y="141"/>
                  <a:pt x="320" y="133"/>
                  <a:pt x="252" y="95"/>
                </a:cubicBezTo>
                <a:cubicBezTo>
                  <a:pt x="229" y="85"/>
                  <a:pt x="206" y="80"/>
                  <a:pt x="184" y="80"/>
                </a:cubicBezTo>
                <a:cubicBezTo>
                  <a:pt x="123" y="80"/>
                  <a:pt x="66" y="116"/>
                  <a:pt x="38" y="171"/>
                </a:cubicBezTo>
                <a:cubicBezTo>
                  <a:pt x="0" y="255"/>
                  <a:pt x="38" y="347"/>
                  <a:pt x="115" y="385"/>
                </a:cubicBezTo>
                <a:cubicBezTo>
                  <a:pt x="215" y="431"/>
                  <a:pt x="309" y="455"/>
                  <a:pt x="392" y="455"/>
                </a:cubicBezTo>
                <a:cubicBezTo>
                  <a:pt x="404" y="455"/>
                  <a:pt x="416" y="454"/>
                  <a:pt x="427" y="453"/>
                </a:cubicBezTo>
                <a:cubicBezTo>
                  <a:pt x="572" y="453"/>
                  <a:pt x="686" y="408"/>
                  <a:pt x="763" y="362"/>
                </a:cubicBezTo>
                <a:cubicBezTo>
                  <a:pt x="839" y="316"/>
                  <a:pt x="877" y="270"/>
                  <a:pt x="884" y="263"/>
                </a:cubicBezTo>
                <a:cubicBezTo>
                  <a:pt x="945" y="194"/>
                  <a:pt x="938" y="95"/>
                  <a:pt x="869" y="42"/>
                </a:cubicBezTo>
                <a:cubicBezTo>
                  <a:pt x="838" y="14"/>
                  <a:pt x="800" y="0"/>
                  <a:pt x="7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86" name="Google Shape;586;p30"/>
          <p:cNvSpPr/>
          <p:nvPr/>
        </p:nvSpPr>
        <p:spPr>
          <a:xfrm>
            <a:off x="10351879" y="4876898"/>
            <a:ext cx="199802" cy="194505"/>
          </a:xfrm>
          <a:custGeom>
            <a:avLst/>
            <a:gdLst/>
            <a:ahLst/>
            <a:cxnLst/>
            <a:rect l="l" t="t" r="r" b="b"/>
            <a:pathLst>
              <a:path w="755" h="735" extrusionOk="0">
                <a:moveTo>
                  <a:pt x="168" y="1"/>
                </a:moveTo>
                <a:cubicBezTo>
                  <a:pt x="158" y="1"/>
                  <a:pt x="148" y="1"/>
                  <a:pt x="137" y="3"/>
                </a:cubicBezTo>
                <a:cubicBezTo>
                  <a:pt x="54" y="18"/>
                  <a:pt x="0" y="110"/>
                  <a:pt x="15" y="194"/>
                </a:cubicBezTo>
                <a:cubicBezTo>
                  <a:pt x="46" y="308"/>
                  <a:pt x="92" y="407"/>
                  <a:pt x="145" y="483"/>
                </a:cubicBezTo>
                <a:cubicBezTo>
                  <a:pt x="236" y="598"/>
                  <a:pt x="343" y="659"/>
                  <a:pt x="419" y="697"/>
                </a:cubicBezTo>
                <a:cubicBezTo>
                  <a:pt x="503" y="727"/>
                  <a:pt x="564" y="735"/>
                  <a:pt x="579" y="735"/>
                </a:cubicBezTo>
                <a:cubicBezTo>
                  <a:pt x="663" y="735"/>
                  <a:pt x="739" y="674"/>
                  <a:pt x="747" y="582"/>
                </a:cubicBezTo>
                <a:cubicBezTo>
                  <a:pt x="755" y="498"/>
                  <a:pt x="686" y="422"/>
                  <a:pt x="602" y="415"/>
                </a:cubicBezTo>
                <a:cubicBezTo>
                  <a:pt x="602" y="415"/>
                  <a:pt x="541" y="407"/>
                  <a:pt x="480" y="369"/>
                </a:cubicBezTo>
                <a:cubicBezTo>
                  <a:pt x="450" y="354"/>
                  <a:pt x="419" y="323"/>
                  <a:pt x="396" y="285"/>
                </a:cubicBezTo>
                <a:cubicBezTo>
                  <a:pt x="366" y="247"/>
                  <a:pt x="343" y="201"/>
                  <a:pt x="328" y="125"/>
                </a:cubicBezTo>
                <a:cubicBezTo>
                  <a:pt x="314" y="51"/>
                  <a:pt x="247" y="1"/>
                  <a:pt x="1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87" name="Google Shape;587;p30"/>
          <p:cNvSpPr/>
          <p:nvPr/>
        </p:nvSpPr>
        <p:spPr>
          <a:xfrm>
            <a:off x="10452702" y="4700123"/>
            <a:ext cx="175456" cy="213559"/>
          </a:xfrm>
          <a:custGeom>
            <a:avLst/>
            <a:gdLst/>
            <a:ahLst/>
            <a:cxnLst/>
            <a:rect l="l" t="t" r="r" b="b"/>
            <a:pathLst>
              <a:path w="663" h="807" extrusionOk="0">
                <a:moveTo>
                  <a:pt x="160" y="0"/>
                </a:moveTo>
                <a:cubicBezTo>
                  <a:pt x="76" y="0"/>
                  <a:pt x="0" y="77"/>
                  <a:pt x="8" y="160"/>
                </a:cubicBezTo>
                <a:cubicBezTo>
                  <a:pt x="8" y="282"/>
                  <a:pt x="31" y="389"/>
                  <a:pt x="69" y="473"/>
                </a:cubicBezTo>
                <a:cubicBezTo>
                  <a:pt x="130" y="603"/>
                  <a:pt x="221" y="686"/>
                  <a:pt x="297" y="732"/>
                </a:cubicBezTo>
                <a:cubicBezTo>
                  <a:pt x="374" y="785"/>
                  <a:pt x="435" y="801"/>
                  <a:pt x="442" y="801"/>
                </a:cubicBezTo>
                <a:cubicBezTo>
                  <a:pt x="457" y="805"/>
                  <a:pt x="472" y="807"/>
                  <a:pt x="486" y="807"/>
                </a:cubicBezTo>
                <a:cubicBezTo>
                  <a:pt x="556" y="807"/>
                  <a:pt x="622" y="763"/>
                  <a:pt x="640" y="694"/>
                </a:cubicBezTo>
                <a:cubicBezTo>
                  <a:pt x="663" y="612"/>
                  <a:pt x="613" y="524"/>
                  <a:pt x="533" y="498"/>
                </a:cubicBezTo>
                <a:lnTo>
                  <a:pt x="533" y="498"/>
                </a:lnTo>
                <a:lnTo>
                  <a:pt x="534" y="496"/>
                </a:lnTo>
                <a:cubicBezTo>
                  <a:pt x="526" y="496"/>
                  <a:pt x="473" y="481"/>
                  <a:pt x="419" y="427"/>
                </a:cubicBezTo>
                <a:cubicBezTo>
                  <a:pt x="397" y="404"/>
                  <a:pt x="374" y="374"/>
                  <a:pt x="351" y="328"/>
                </a:cubicBezTo>
                <a:cubicBezTo>
                  <a:pt x="336" y="290"/>
                  <a:pt x="320" y="237"/>
                  <a:pt x="320" y="160"/>
                </a:cubicBezTo>
                <a:cubicBezTo>
                  <a:pt x="320" y="69"/>
                  <a:pt x="252" y="0"/>
                  <a:pt x="1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88" name="Google Shape;588;p30"/>
          <p:cNvSpPr/>
          <p:nvPr/>
        </p:nvSpPr>
        <p:spPr>
          <a:xfrm>
            <a:off x="10426501" y="4462479"/>
            <a:ext cx="1117560" cy="1034716"/>
          </a:xfrm>
          <a:custGeom>
            <a:avLst/>
            <a:gdLst/>
            <a:ahLst/>
            <a:cxnLst/>
            <a:rect l="l" t="t" r="r" b="b"/>
            <a:pathLst>
              <a:path w="4223" h="3910" extrusionOk="0">
                <a:moveTo>
                  <a:pt x="2112" y="1"/>
                </a:moveTo>
                <a:cubicBezTo>
                  <a:pt x="1182" y="1"/>
                  <a:pt x="353" y="668"/>
                  <a:pt x="183" y="1615"/>
                </a:cubicBezTo>
                <a:cubicBezTo>
                  <a:pt x="0" y="2682"/>
                  <a:pt x="709" y="3695"/>
                  <a:pt x="1768" y="3878"/>
                </a:cubicBezTo>
                <a:cubicBezTo>
                  <a:pt x="1885" y="3899"/>
                  <a:pt x="2001" y="3909"/>
                  <a:pt x="2116" y="3909"/>
                </a:cubicBezTo>
                <a:cubicBezTo>
                  <a:pt x="3046" y="3909"/>
                  <a:pt x="3862" y="3243"/>
                  <a:pt x="4032" y="2293"/>
                </a:cubicBezTo>
                <a:cubicBezTo>
                  <a:pt x="4222" y="1234"/>
                  <a:pt x="3514" y="220"/>
                  <a:pt x="2447" y="30"/>
                </a:cubicBezTo>
                <a:cubicBezTo>
                  <a:pt x="2334" y="10"/>
                  <a:pt x="2223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89" name="Google Shape;589;p30"/>
          <p:cNvSpPr/>
          <p:nvPr/>
        </p:nvSpPr>
        <p:spPr>
          <a:xfrm>
            <a:off x="10426501" y="4462479"/>
            <a:ext cx="1117560" cy="1034716"/>
          </a:xfrm>
          <a:custGeom>
            <a:avLst/>
            <a:gdLst/>
            <a:ahLst/>
            <a:cxnLst/>
            <a:rect l="l" t="t" r="r" b="b"/>
            <a:pathLst>
              <a:path w="4223" h="3910" extrusionOk="0">
                <a:moveTo>
                  <a:pt x="2112" y="1"/>
                </a:moveTo>
                <a:cubicBezTo>
                  <a:pt x="1182" y="1"/>
                  <a:pt x="353" y="668"/>
                  <a:pt x="183" y="1615"/>
                </a:cubicBezTo>
                <a:cubicBezTo>
                  <a:pt x="0" y="2682"/>
                  <a:pt x="709" y="3695"/>
                  <a:pt x="1768" y="3878"/>
                </a:cubicBezTo>
                <a:cubicBezTo>
                  <a:pt x="1885" y="3899"/>
                  <a:pt x="2001" y="3909"/>
                  <a:pt x="2116" y="3909"/>
                </a:cubicBezTo>
                <a:cubicBezTo>
                  <a:pt x="3046" y="3909"/>
                  <a:pt x="3862" y="3243"/>
                  <a:pt x="4032" y="2293"/>
                </a:cubicBezTo>
                <a:cubicBezTo>
                  <a:pt x="4222" y="1234"/>
                  <a:pt x="3514" y="220"/>
                  <a:pt x="2447" y="30"/>
                </a:cubicBezTo>
                <a:cubicBezTo>
                  <a:pt x="2334" y="10"/>
                  <a:pt x="2223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90" name="Google Shape;590;p30"/>
          <p:cNvSpPr/>
          <p:nvPr/>
        </p:nvSpPr>
        <p:spPr>
          <a:xfrm>
            <a:off x="10480755" y="4543725"/>
            <a:ext cx="984712" cy="909545"/>
          </a:xfrm>
          <a:custGeom>
            <a:avLst/>
            <a:gdLst/>
            <a:ahLst/>
            <a:cxnLst/>
            <a:rect l="l" t="t" r="r" b="b"/>
            <a:pathLst>
              <a:path w="3721" h="3437" extrusionOk="0">
                <a:moveTo>
                  <a:pt x="1853" y="0"/>
                </a:moveTo>
                <a:cubicBezTo>
                  <a:pt x="1034" y="0"/>
                  <a:pt x="311" y="587"/>
                  <a:pt x="169" y="1422"/>
                </a:cubicBezTo>
                <a:cubicBezTo>
                  <a:pt x="1" y="2352"/>
                  <a:pt x="626" y="3244"/>
                  <a:pt x="1563" y="3411"/>
                </a:cubicBezTo>
                <a:cubicBezTo>
                  <a:pt x="1662" y="3428"/>
                  <a:pt x="1760" y="3437"/>
                  <a:pt x="1858" y="3437"/>
                </a:cubicBezTo>
                <a:cubicBezTo>
                  <a:pt x="2674" y="3437"/>
                  <a:pt x="3403" y="2854"/>
                  <a:pt x="3552" y="2017"/>
                </a:cubicBezTo>
                <a:cubicBezTo>
                  <a:pt x="3720" y="1079"/>
                  <a:pt x="3095" y="187"/>
                  <a:pt x="2158" y="27"/>
                </a:cubicBezTo>
                <a:cubicBezTo>
                  <a:pt x="2055" y="9"/>
                  <a:pt x="1953" y="0"/>
                  <a:pt x="18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91" name="Google Shape;591;p30"/>
          <p:cNvSpPr/>
          <p:nvPr/>
        </p:nvSpPr>
        <p:spPr>
          <a:xfrm>
            <a:off x="11033842" y="4642962"/>
            <a:ext cx="145816" cy="134433"/>
          </a:xfrm>
          <a:custGeom>
            <a:avLst/>
            <a:gdLst/>
            <a:ahLst/>
            <a:cxnLst/>
            <a:rect l="l" t="t" r="r" b="b"/>
            <a:pathLst>
              <a:path w="551" h="508" extrusionOk="0">
                <a:moveTo>
                  <a:pt x="308" y="0"/>
                </a:moveTo>
                <a:cubicBezTo>
                  <a:pt x="135" y="0"/>
                  <a:pt x="1" y="492"/>
                  <a:pt x="159" y="506"/>
                </a:cubicBezTo>
                <a:cubicBezTo>
                  <a:pt x="165" y="507"/>
                  <a:pt x="170" y="507"/>
                  <a:pt x="175" y="507"/>
                </a:cubicBezTo>
                <a:cubicBezTo>
                  <a:pt x="354" y="507"/>
                  <a:pt x="550" y="144"/>
                  <a:pt x="365" y="18"/>
                </a:cubicBezTo>
                <a:cubicBezTo>
                  <a:pt x="346" y="6"/>
                  <a:pt x="327" y="0"/>
                  <a:pt x="3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92" name="Google Shape;592;p30"/>
          <p:cNvSpPr/>
          <p:nvPr/>
        </p:nvSpPr>
        <p:spPr>
          <a:xfrm>
            <a:off x="10880087" y="4488413"/>
            <a:ext cx="286868" cy="633532"/>
          </a:xfrm>
          <a:custGeom>
            <a:avLst/>
            <a:gdLst/>
            <a:ahLst/>
            <a:cxnLst/>
            <a:rect l="l" t="t" r="r" b="b"/>
            <a:pathLst>
              <a:path w="1084" h="2394" extrusionOk="0">
                <a:moveTo>
                  <a:pt x="984" y="0"/>
                </a:moveTo>
                <a:cubicBezTo>
                  <a:pt x="695" y="267"/>
                  <a:pt x="443" y="701"/>
                  <a:pt x="252" y="1296"/>
                </a:cubicBezTo>
                <a:cubicBezTo>
                  <a:pt x="70" y="1867"/>
                  <a:pt x="1" y="2378"/>
                  <a:pt x="1" y="2378"/>
                </a:cubicBezTo>
                <a:lnTo>
                  <a:pt x="92" y="2393"/>
                </a:lnTo>
                <a:cubicBezTo>
                  <a:pt x="100" y="2370"/>
                  <a:pt x="313" y="694"/>
                  <a:pt x="1083" y="31"/>
                </a:cubicBezTo>
                <a:cubicBezTo>
                  <a:pt x="1053" y="23"/>
                  <a:pt x="1022" y="8"/>
                  <a:pt x="98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93" name="Google Shape;593;p30"/>
          <p:cNvSpPr/>
          <p:nvPr/>
        </p:nvSpPr>
        <p:spPr>
          <a:xfrm>
            <a:off x="10501131" y="5003392"/>
            <a:ext cx="758449" cy="493805"/>
          </a:xfrm>
          <a:custGeom>
            <a:avLst/>
            <a:gdLst/>
            <a:ahLst/>
            <a:cxnLst/>
            <a:rect l="l" t="t" r="r" b="b"/>
            <a:pathLst>
              <a:path w="2866" h="1866" extrusionOk="0">
                <a:moveTo>
                  <a:pt x="1210" y="1"/>
                </a:moveTo>
                <a:cubicBezTo>
                  <a:pt x="680" y="1"/>
                  <a:pt x="217" y="237"/>
                  <a:pt x="0" y="607"/>
                </a:cubicBezTo>
                <a:cubicBezTo>
                  <a:pt x="236" y="1225"/>
                  <a:pt x="785" y="1712"/>
                  <a:pt x="1486" y="1834"/>
                </a:cubicBezTo>
                <a:cubicBezTo>
                  <a:pt x="1602" y="1855"/>
                  <a:pt x="1716" y="1865"/>
                  <a:pt x="1830" y="1865"/>
                </a:cubicBezTo>
                <a:cubicBezTo>
                  <a:pt x="2128" y="1865"/>
                  <a:pt x="2416" y="1796"/>
                  <a:pt x="2675" y="1674"/>
                </a:cubicBezTo>
                <a:cubicBezTo>
                  <a:pt x="2713" y="1590"/>
                  <a:pt x="2744" y="1507"/>
                  <a:pt x="2759" y="1423"/>
                </a:cubicBezTo>
                <a:cubicBezTo>
                  <a:pt x="2866" y="790"/>
                  <a:pt x="2317" y="165"/>
                  <a:pt x="1524" y="28"/>
                </a:cubicBezTo>
                <a:cubicBezTo>
                  <a:pt x="1418" y="10"/>
                  <a:pt x="1312" y="1"/>
                  <a:pt x="12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94" name="Google Shape;594;p30"/>
          <p:cNvSpPr/>
          <p:nvPr/>
        </p:nvSpPr>
        <p:spPr>
          <a:xfrm>
            <a:off x="10839864" y="5090191"/>
            <a:ext cx="468142" cy="423413"/>
          </a:xfrm>
          <a:custGeom>
            <a:avLst/>
            <a:gdLst/>
            <a:ahLst/>
            <a:cxnLst/>
            <a:rect l="l" t="t" r="r" b="b"/>
            <a:pathLst>
              <a:path w="1769" h="1600" extrusionOk="0">
                <a:moveTo>
                  <a:pt x="879" y="1"/>
                </a:moveTo>
                <a:cubicBezTo>
                  <a:pt x="525" y="1"/>
                  <a:pt x="204" y="241"/>
                  <a:pt x="115" y="599"/>
                </a:cubicBezTo>
                <a:cubicBezTo>
                  <a:pt x="1" y="1026"/>
                  <a:pt x="260" y="1461"/>
                  <a:pt x="686" y="1575"/>
                </a:cubicBezTo>
                <a:cubicBezTo>
                  <a:pt x="753" y="1591"/>
                  <a:pt x="819" y="1599"/>
                  <a:pt x="884" y="1599"/>
                </a:cubicBezTo>
                <a:cubicBezTo>
                  <a:pt x="1240" y="1599"/>
                  <a:pt x="1565" y="1363"/>
                  <a:pt x="1662" y="996"/>
                </a:cubicBezTo>
                <a:cubicBezTo>
                  <a:pt x="1769" y="569"/>
                  <a:pt x="1517" y="135"/>
                  <a:pt x="1083" y="28"/>
                </a:cubicBezTo>
                <a:cubicBezTo>
                  <a:pt x="1014" y="10"/>
                  <a:pt x="946" y="1"/>
                  <a:pt x="87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95" name="Google Shape;595;p30"/>
          <p:cNvSpPr/>
          <p:nvPr/>
        </p:nvSpPr>
        <p:spPr>
          <a:xfrm>
            <a:off x="10432593" y="4984069"/>
            <a:ext cx="468142" cy="424472"/>
          </a:xfrm>
          <a:custGeom>
            <a:avLst/>
            <a:gdLst/>
            <a:ahLst/>
            <a:cxnLst/>
            <a:rect l="l" t="t" r="r" b="b"/>
            <a:pathLst>
              <a:path w="1769" h="1604" extrusionOk="0">
                <a:moveTo>
                  <a:pt x="888" y="1"/>
                </a:moveTo>
                <a:cubicBezTo>
                  <a:pt x="531" y="1"/>
                  <a:pt x="204" y="242"/>
                  <a:pt x="107" y="604"/>
                </a:cubicBezTo>
                <a:cubicBezTo>
                  <a:pt x="0" y="1031"/>
                  <a:pt x="259" y="1465"/>
                  <a:pt x="686" y="1580"/>
                </a:cubicBezTo>
                <a:cubicBezTo>
                  <a:pt x="751" y="1596"/>
                  <a:pt x="816" y="1604"/>
                  <a:pt x="880" y="1604"/>
                </a:cubicBezTo>
                <a:cubicBezTo>
                  <a:pt x="1237" y="1604"/>
                  <a:pt x="1565" y="1362"/>
                  <a:pt x="1661" y="1000"/>
                </a:cubicBezTo>
                <a:cubicBezTo>
                  <a:pt x="1768" y="574"/>
                  <a:pt x="1509" y="139"/>
                  <a:pt x="1082" y="25"/>
                </a:cubicBezTo>
                <a:cubicBezTo>
                  <a:pt x="1017" y="9"/>
                  <a:pt x="952" y="1"/>
                  <a:pt x="88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96" name="Google Shape;596;p30"/>
          <p:cNvSpPr/>
          <p:nvPr/>
        </p:nvSpPr>
        <p:spPr>
          <a:xfrm>
            <a:off x="10882207" y="5165876"/>
            <a:ext cx="308832" cy="279453"/>
          </a:xfrm>
          <a:custGeom>
            <a:avLst/>
            <a:gdLst/>
            <a:ahLst/>
            <a:cxnLst/>
            <a:rect l="l" t="t" r="r" b="b"/>
            <a:pathLst>
              <a:path w="1167" h="1056" extrusionOk="0">
                <a:moveTo>
                  <a:pt x="582" y="1"/>
                </a:moveTo>
                <a:cubicBezTo>
                  <a:pt x="347" y="1"/>
                  <a:pt x="134" y="158"/>
                  <a:pt x="69" y="397"/>
                </a:cubicBezTo>
                <a:cubicBezTo>
                  <a:pt x="1" y="679"/>
                  <a:pt x="168" y="969"/>
                  <a:pt x="450" y="1037"/>
                </a:cubicBezTo>
                <a:cubicBezTo>
                  <a:pt x="495" y="1050"/>
                  <a:pt x="540" y="1055"/>
                  <a:pt x="584" y="1055"/>
                </a:cubicBezTo>
                <a:cubicBezTo>
                  <a:pt x="819" y="1055"/>
                  <a:pt x="1033" y="894"/>
                  <a:pt x="1090" y="656"/>
                </a:cubicBezTo>
                <a:cubicBezTo>
                  <a:pt x="1167" y="374"/>
                  <a:pt x="999" y="92"/>
                  <a:pt x="709" y="16"/>
                </a:cubicBezTo>
                <a:cubicBezTo>
                  <a:pt x="667" y="6"/>
                  <a:pt x="624" y="1"/>
                  <a:pt x="5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97" name="Google Shape;597;p30"/>
          <p:cNvSpPr/>
          <p:nvPr/>
        </p:nvSpPr>
        <p:spPr>
          <a:xfrm>
            <a:off x="10531297" y="5075107"/>
            <a:ext cx="308832" cy="279453"/>
          </a:xfrm>
          <a:custGeom>
            <a:avLst/>
            <a:gdLst/>
            <a:ahLst/>
            <a:cxnLst/>
            <a:rect l="l" t="t" r="r" b="b"/>
            <a:pathLst>
              <a:path w="1167" h="1056" extrusionOk="0">
                <a:moveTo>
                  <a:pt x="589" y="1"/>
                </a:moveTo>
                <a:cubicBezTo>
                  <a:pt x="352" y="1"/>
                  <a:pt x="135" y="158"/>
                  <a:pt x="77" y="397"/>
                </a:cubicBezTo>
                <a:cubicBezTo>
                  <a:pt x="0" y="679"/>
                  <a:pt x="168" y="969"/>
                  <a:pt x="450" y="1038"/>
                </a:cubicBezTo>
                <a:cubicBezTo>
                  <a:pt x="496" y="1050"/>
                  <a:pt x="542" y="1056"/>
                  <a:pt x="588" y="1056"/>
                </a:cubicBezTo>
                <a:cubicBezTo>
                  <a:pt x="821" y="1056"/>
                  <a:pt x="1034" y="900"/>
                  <a:pt x="1098" y="664"/>
                </a:cubicBezTo>
                <a:cubicBezTo>
                  <a:pt x="1167" y="382"/>
                  <a:pt x="999" y="92"/>
                  <a:pt x="717" y="16"/>
                </a:cubicBezTo>
                <a:cubicBezTo>
                  <a:pt x="674" y="6"/>
                  <a:pt x="632" y="1"/>
                  <a:pt x="5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98" name="Google Shape;598;p30"/>
          <p:cNvSpPr/>
          <p:nvPr/>
        </p:nvSpPr>
        <p:spPr>
          <a:xfrm>
            <a:off x="10565699" y="4463277"/>
            <a:ext cx="459940" cy="313591"/>
          </a:xfrm>
          <a:custGeom>
            <a:avLst/>
            <a:gdLst/>
            <a:ahLst/>
            <a:cxnLst/>
            <a:rect l="l" t="t" r="r" b="b"/>
            <a:pathLst>
              <a:path w="1738" h="1185" extrusionOk="0">
                <a:moveTo>
                  <a:pt x="1588" y="1"/>
                </a:moveTo>
                <a:cubicBezTo>
                  <a:pt x="952" y="1"/>
                  <a:pt x="360" y="307"/>
                  <a:pt x="0" y="804"/>
                </a:cubicBezTo>
                <a:cubicBezTo>
                  <a:pt x="145" y="994"/>
                  <a:pt x="351" y="1124"/>
                  <a:pt x="594" y="1170"/>
                </a:cubicBezTo>
                <a:cubicBezTo>
                  <a:pt x="651" y="1180"/>
                  <a:pt x="707" y="1184"/>
                  <a:pt x="762" y="1184"/>
                </a:cubicBezTo>
                <a:cubicBezTo>
                  <a:pt x="1222" y="1184"/>
                  <a:pt x="1626" y="855"/>
                  <a:pt x="1715" y="392"/>
                </a:cubicBezTo>
                <a:cubicBezTo>
                  <a:pt x="1738" y="255"/>
                  <a:pt x="1730" y="126"/>
                  <a:pt x="1700" y="4"/>
                </a:cubicBezTo>
                <a:cubicBezTo>
                  <a:pt x="1662" y="2"/>
                  <a:pt x="1625" y="1"/>
                  <a:pt x="158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599" name="Google Shape;599;p30"/>
          <p:cNvSpPr/>
          <p:nvPr/>
        </p:nvSpPr>
        <p:spPr>
          <a:xfrm>
            <a:off x="11273602" y="4803589"/>
            <a:ext cx="181805" cy="170424"/>
          </a:xfrm>
          <a:custGeom>
            <a:avLst/>
            <a:gdLst/>
            <a:ahLst/>
            <a:cxnLst/>
            <a:rect l="l" t="t" r="r" b="b"/>
            <a:pathLst>
              <a:path w="687" h="644" extrusionOk="0">
                <a:moveTo>
                  <a:pt x="340" y="1"/>
                </a:moveTo>
                <a:cubicBezTo>
                  <a:pt x="188" y="1"/>
                  <a:pt x="58" y="109"/>
                  <a:pt x="31" y="265"/>
                </a:cubicBezTo>
                <a:cubicBezTo>
                  <a:pt x="0" y="440"/>
                  <a:pt x="114" y="608"/>
                  <a:pt x="290" y="638"/>
                </a:cubicBezTo>
                <a:cubicBezTo>
                  <a:pt x="309" y="642"/>
                  <a:pt x="328" y="643"/>
                  <a:pt x="346" y="643"/>
                </a:cubicBezTo>
                <a:cubicBezTo>
                  <a:pt x="498" y="643"/>
                  <a:pt x="628" y="535"/>
                  <a:pt x="656" y="379"/>
                </a:cubicBezTo>
                <a:cubicBezTo>
                  <a:pt x="686" y="204"/>
                  <a:pt x="572" y="36"/>
                  <a:pt x="396" y="6"/>
                </a:cubicBezTo>
                <a:cubicBezTo>
                  <a:pt x="377" y="2"/>
                  <a:pt x="359" y="1"/>
                  <a:pt x="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00" name="Google Shape;600;p30"/>
          <p:cNvSpPr/>
          <p:nvPr/>
        </p:nvSpPr>
        <p:spPr>
          <a:xfrm>
            <a:off x="10993092" y="4915800"/>
            <a:ext cx="70923" cy="67217"/>
          </a:xfrm>
          <a:custGeom>
            <a:avLst/>
            <a:gdLst/>
            <a:ahLst/>
            <a:cxnLst/>
            <a:rect l="l" t="t" r="r" b="b"/>
            <a:pathLst>
              <a:path w="268" h="254" extrusionOk="0">
                <a:moveTo>
                  <a:pt x="140" y="0"/>
                </a:moveTo>
                <a:cubicBezTo>
                  <a:pt x="83" y="0"/>
                  <a:pt x="23" y="44"/>
                  <a:pt x="16" y="108"/>
                </a:cubicBezTo>
                <a:cubicBezTo>
                  <a:pt x="1" y="176"/>
                  <a:pt x="46" y="237"/>
                  <a:pt x="115" y="252"/>
                </a:cubicBezTo>
                <a:cubicBezTo>
                  <a:pt x="120" y="253"/>
                  <a:pt x="125" y="253"/>
                  <a:pt x="130" y="253"/>
                </a:cubicBezTo>
                <a:cubicBezTo>
                  <a:pt x="192" y="253"/>
                  <a:pt x="246" y="209"/>
                  <a:pt x="260" y="146"/>
                </a:cubicBezTo>
                <a:cubicBezTo>
                  <a:pt x="268" y="77"/>
                  <a:pt x="222" y="16"/>
                  <a:pt x="153" y="1"/>
                </a:cubicBezTo>
                <a:cubicBezTo>
                  <a:pt x="149" y="0"/>
                  <a:pt x="144" y="0"/>
                  <a:pt x="1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01" name="Google Shape;601;p30"/>
          <p:cNvSpPr/>
          <p:nvPr/>
        </p:nvSpPr>
        <p:spPr>
          <a:xfrm>
            <a:off x="10464611" y="4778719"/>
            <a:ext cx="85213" cy="246373"/>
          </a:xfrm>
          <a:custGeom>
            <a:avLst/>
            <a:gdLst/>
            <a:ahLst/>
            <a:cxnLst/>
            <a:rect l="l" t="t" r="r" b="b"/>
            <a:pathLst>
              <a:path w="322" h="931" extrusionOk="0">
                <a:moveTo>
                  <a:pt x="169" y="1"/>
                </a:moveTo>
                <a:cubicBezTo>
                  <a:pt x="108" y="130"/>
                  <a:pt x="70" y="275"/>
                  <a:pt x="39" y="420"/>
                </a:cubicBezTo>
                <a:cubicBezTo>
                  <a:pt x="9" y="595"/>
                  <a:pt x="1" y="763"/>
                  <a:pt x="16" y="930"/>
                </a:cubicBezTo>
                <a:cubicBezTo>
                  <a:pt x="153" y="839"/>
                  <a:pt x="260" y="687"/>
                  <a:pt x="291" y="511"/>
                </a:cubicBezTo>
                <a:cubicBezTo>
                  <a:pt x="321" y="321"/>
                  <a:pt x="275" y="138"/>
                  <a:pt x="1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02" name="Google Shape;602;p30"/>
          <p:cNvSpPr/>
          <p:nvPr/>
        </p:nvSpPr>
        <p:spPr>
          <a:xfrm>
            <a:off x="6396889" y="5587177"/>
            <a:ext cx="1884630" cy="1341088"/>
          </a:xfrm>
          <a:custGeom>
            <a:avLst/>
            <a:gdLst/>
            <a:ahLst/>
            <a:cxnLst/>
            <a:rect l="l" t="t" r="r" b="b"/>
            <a:pathLst>
              <a:path w="13155" h="9361" extrusionOk="0">
                <a:moveTo>
                  <a:pt x="4204" y="1"/>
                </a:moveTo>
                <a:cubicBezTo>
                  <a:pt x="3995" y="1"/>
                  <a:pt x="3788" y="23"/>
                  <a:pt x="3582" y="70"/>
                </a:cubicBezTo>
                <a:cubicBezTo>
                  <a:pt x="0" y="885"/>
                  <a:pt x="1829" y="6601"/>
                  <a:pt x="2935" y="9360"/>
                </a:cubicBezTo>
                <a:lnTo>
                  <a:pt x="13155" y="9360"/>
                </a:lnTo>
                <a:cubicBezTo>
                  <a:pt x="11565" y="6396"/>
                  <a:pt x="7726" y="1"/>
                  <a:pt x="42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03" name="Google Shape;603;p30"/>
          <p:cNvSpPr/>
          <p:nvPr/>
        </p:nvSpPr>
        <p:spPr>
          <a:xfrm>
            <a:off x="5225272" y="6119979"/>
            <a:ext cx="1528764" cy="808292"/>
          </a:xfrm>
          <a:custGeom>
            <a:avLst/>
            <a:gdLst/>
            <a:ahLst/>
            <a:cxnLst/>
            <a:rect l="l" t="t" r="r" b="b"/>
            <a:pathLst>
              <a:path w="10671" h="5642" extrusionOk="0">
                <a:moveTo>
                  <a:pt x="3479" y="1"/>
                </a:moveTo>
                <a:cubicBezTo>
                  <a:pt x="3059" y="1"/>
                  <a:pt x="2658" y="105"/>
                  <a:pt x="2287" y="337"/>
                </a:cubicBezTo>
                <a:cubicBezTo>
                  <a:pt x="321" y="1564"/>
                  <a:pt x="1" y="3881"/>
                  <a:pt x="92" y="5641"/>
                </a:cubicBezTo>
                <a:lnTo>
                  <a:pt x="10671" y="5641"/>
                </a:lnTo>
                <a:cubicBezTo>
                  <a:pt x="9056" y="3558"/>
                  <a:pt x="5940" y="1"/>
                  <a:pt x="34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04" name="Google Shape;604;p30"/>
          <p:cNvSpPr/>
          <p:nvPr/>
        </p:nvSpPr>
        <p:spPr>
          <a:xfrm>
            <a:off x="3427016" y="5891906"/>
            <a:ext cx="1625896" cy="1036367"/>
          </a:xfrm>
          <a:custGeom>
            <a:avLst/>
            <a:gdLst/>
            <a:ahLst/>
            <a:cxnLst/>
            <a:rect l="l" t="t" r="r" b="b"/>
            <a:pathLst>
              <a:path w="11349" h="7234" extrusionOk="0">
                <a:moveTo>
                  <a:pt x="2825" y="0"/>
                </a:moveTo>
                <a:cubicBezTo>
                  <a:pt x="2619" y="0"/>
                  <a:pt x="2423" y="32"/>
                  <a:pt x="2241" y="100"/>
                </a:cubicBezTo>
                <a:cubicBezTo>
                  <a:pt x="0" y="930"/>
                  <a:pt x="1220" y="5290"/>
                  <a:pt x="1898" y="7233"/>
                </a:cubicBezTo>
                <a:lnTo>
                  <a:pt x="11348" y="7233"/>
                </a:lnTo>
                <a:cubicBezTo>
                  <a:pt x="9007" y="4184"/>
                  <a:pt x="5190" y="0"/>
                  <a:pt x="28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05" name="Google Shape;605;p30"/>
          <p:cNvSpPr/>
          <p:nvPr/>
        </p:nvSpPr>
        <p:spPr>
          <a:xfrm>
            <a:off x="-46285" y="4325161"/>
            <a:ext cx="2300665" cy="2603095"/>
          </a:xfrm>
          <a:custGeom>
            <a:avLst/>
            <a:gdLst/>
            <a:ahLst/>
            <a:cxnLst/>
            <a:rect l="l" t="t" r="r" b="b"/>
            <a:pathLst>
              <a:path w="16059" h="18170" extrusionOk="0">
                <a:moveTo>
                  <a:pt x="7695" y="1"/>
                </a:moveTo>
                <a:cubicBezTo>
                  <a:pt x="4629" y="1"/>
                  <a:pt x="2010" y="3197"/>
                  <a:pt x="1" y="6890"/>
                </a:cubicBezTo>
                <a:lnTo>
                  <a:pt x="1" y="18169"/>
                </a:lnTo>
                <a:lnTo>
                  <a:pt x="13612" y="18169"/>
                </a:lnTo>
                <a:cubicBezTo>
                  <a:pt x="14550" y="15875"/>
                  <a:pt x="16059" y="11356"/>
                  <a:pt x="14077" y="9847"/>
                </a:cubicBezTo>
                <a:cubicBezTo>
                  <a:pt x="13822" y="9652"/>
                  <a:pt x="13538" y="9564"/>
                  <a:pt x="13235" y="9564"/>
                </a:cubicBezTo>
                <a:cubicBezTo>
                  <a:pt x="10865" y="9564"/>
                  <a:pt x="7279" y="14943"/>
                  <a:pt x="6082" y="16835"/>
                </a:cubicBezTo>
                <a:cubicBezTo>
                  <a:pt x="7912" y="13795"/>
                  <a:pt x="15099" y="1097"/>
                  <a:pt x="8377" y="53"/>
                </a:cubicBezTo>
                <a:cubicBezTo>
                  <a:pt x="8147" y="18"/>
                  <a:pt x="7920" y="1"/>
                  <a:pt x="769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06" name="Google Shape;606;p30"/>
          <p:cNvSpPr/>
          <p:nvPr/>
        </p:nvSpPr>
        <p:spPr>
          <a:xfrm>
            <a:off x="-177229" y="4739912"/>
            <a:ext cx="1396531" cy="2756243"/>
          </a:xfrm>
          <a:custGeom>
            <a:avLst/>
            <a:gdLst/>
            <a:ahLst/>
            <a:cxnLst/>
            <a:rect l="l" t="t" r="r" b="b"/>
            <a:pathLst>
              <a:path w="9748" h="19239" extrusionOk="0">
                <a:moveTo>
                  <a:pt x="9271" y="0"/>
                </a:moveTo>
                <a:cubicBezTo>
                  <a:pt x="9134" y="0"/>
                  <a:pt x="9010" y="75"/>
                  <a:pt x="8917" y="199"/>
                </a:cubicBezTo>
                <a:cubicBezTo>
                  <a:pt x="8102" y="1297"/>
                  <a:pt x="7317" y="2417"/>
                  <a:pt x="6570" y="3560"/>
                </a:cubicBezTo>
                <a:cubicBezTo>
                  <a:pt x="5815" y="4711"/>
                  <a:pt x="5099" y="5885"/>
                  <a:pt x="4413" y="7074"/>
                </a:cubicBezTo>
                <a:cubicBezTo>
                  <a:pt x="3742" y="8247"/>
                  <a:pt x="3102" y="9436"/>
                  <a:pt x="2507" y="10656"/>
                </a:cubicBezTo>
                <a:cubicBezTo>
                  <a:pt x="1913" y="11875"/>
                  <a:pt x="1372" y="13125"/>
                  <a:pt x="945" y="14413"/>
                </a:cubicBezTo>
                <a:cubicBezTo>
                  <a:pt x="518" y="15693"/>
                  <a:pt x="213" y="17004"/>
                  <a:pt x="61" y="18346"/>
                </a:cubicBezTo>
                <a:cubicBezTo>
                  <a:pt x="46" y="18506"/>
                  <a:pt x="31" y="18673"/>
                  <a:pt x="15" y="18833"/>
                </a:cubicBezTo>
                <a:cubicBezTo>
                  <a:pt x="1" y="19039"/>
                  <a:pt x="199" y="19238"/>
                  <a:pt x="398" y="19238"/>
                </a:cubicBezTo>
                <a:cubicBezTo>
                  <a:pt x="405" y="19238"/>
                  <a:pt x="412" y="19238"/>
                  <a:pt x="419" y="19237"/>
                </a:cubicBezTo>
                <a:cubicBezTo>
                  <a:pt x="655" y="19230"/>
                  <a:pt x="808" y="19062"/>
                  <a:pt x="823" y="18833"/>
                </a:cubicBezTo>
                <a:cubicBezTo>
                  <a:pt x="838" y="18673"/>
                  <a:pt x="854" y="18506"/>
                  <a:pt x="869" y="18346"/>
                </a:cubicBezTo>
                <a:cubicBezTo>
                  <a:pt x="884" y="18262"/>
                  <a:pt x="892" y="18186"/>
                  <a:pt x="899" y="18109"/>
                </a:cubicBezTo>
                <a:cubicBezTo>
                  <a:pt x="899" y="18091"/>
                  <a:pt x="905" y="18053"/>
                  <a:pt x="908" y="18043"/>
                </a:cubicBezTo>
                <a:lnTo>
                  <a:pt x="908" y="18043"/>
                </a:lnTo>
                <a:cubicBezTo>
                  <a:pt x="907" y="18052"/>
                  <a:pt x="907" y="18061"/>
                  <a:pt x="907" y="18071"/>
                </a:cubicBezTo>
                <a:cubicBezTo>
                  <a:pt x="909" y="18049"/>
                  <a:pt x="910" y="18040"/>
                  <a:pt x="909" y="18040"/>
                </a:cubicBezTo>
                <a:cubicBezTo>
                  <a:pt x="908" y="18040"/>
                  <a:pt x="908" y="18041"/>
                  <a:pt x="908" y="18043"/>
                </a:cubicBezTo>
                <a:lnTo>
                  <a:pt x="908" y="18043"/>
                </a:lnTo>
                <a:cubicBezTo>
                  <a:pt x="910" y="18001"/>
                  <a:pt x="916" y="17964"/>
                  <a:pt x="922" y="17926"/>
                </a:cubicBezTo>
                <a:cubicBezTo>
                  <a:pt x="968" y="17599"/>
                  <a:pt x="1029" y="17279"/>
                  <a:pt x="1098" y="16951"/>
                </a:cubicBezTo>
                <a:cubicBezTo>
                  <a:pt x="1227" y="16311"/>
                  <a:pt x="1395" y="15678"/>
                  <a:pt x="1593" y="15046"/>
                </a:cubicBezTo>
                <a:cubicBezTo>
                  <a:pt x="1783" y="14421"/>
                  <a:pt x="2012" y="13796"/>
                  <a:pt x="2256" y="13186"/>
                </a:cubicBezTo>
                <a:cubicBezTo>
                  <a:pt x="2286" y="13110"/>
                  <a:pt x="2317" y="13034"/>
                  <a:pt x="2347" y="12965"/>
                </a:cubicBezTo>
                <a:cubicBezTo>
                  <a:pt x="2363" y="12927"/>
                  <a:pt x="2378" y="12896"/>
                  <a:pt x="2393" y="12858"/>
                </a:cubicBezTo>
                <a:cubicBezTo>
                  <a:pt x="2401" y="12843"/>
                  <a:pt x="2401" y="12828"/>
                  <a:pt x="2408" y="12813"/>
                </a:cubicBezTo>
                <a:cubicBezTo>
                  <a:pt x="2408" y="12813"/>
                  <a:pt x="2421" y="12784"/>
                  <a:pt x="2430" y="12765"/>
                </a:cubicBezTo>
                <a:lnTo>
                  <a:pt x="2430" y="12765"/>
                </a:lnTo>
                <a:cubicBezTo>
                  <a:pt x="2430" y="12766"/>
                  <a:pt x="2430" y="12766"/>
                  <a:pt x="2430" y="12766"/>
                </a:cubicBezTo>
                <a:cubicBezTo>
                  <a:pt x="2432" y="12766"/>
                  <a:pt x="2455" y="12702"/>
                  <a:pt x="2462" y="12683"/>
                </a:cubicBezTo>
                <a:cubicBezTo>
                  <a:pt x="2477" y="12645"/>
                  <a:pt x="2500" y="12607"/>
                  <a:pt x="2515" y="12569"/>
                </a:cubicBezTo>
                <a:cubicBezTo>
                  <a:pt x="2546" y="12492"/>
                  <a:pt x="2584" y="12409"/>
                  <a:pt x="2614" y="12332"/>
                </a:cubicBezTo>
                <a:cubicBezTo>
                  <a:pt x="2751" y="12028"/>
                  <a:pt x="2889" y="11730"/>
                  <a:pt x="3033" y="11425"/>
                </a:cubicBezTo>
                <a:cubicBezTo>
                  <a:pt x="3605" y="10214"/>
                  <a:pt x="4238" y="9032"/>
                  <a:pt x="4901" y="7866"/>
                </a:cubicBezTo>
                <a:cubicBezTo>
                  <a:pt x="5564" y="6685"/>
                  <a:pt x="6265" y="5519"/>
                  <a:pt x="6996" y="4383"/>
                </a:cubicBezTo>
                <a:cubicBezTo>
                  <a:pt x="7736" y="3240"/>
                  <a:pt x="8513" y="2120"/>
                  <a:pt x="9313" y="1022"/>
                </a:cubicBezTo>
                <a:cubicBezTo>
                  <a:pt x="9412" y="885"/>
                  <a:pt x="9519" y="748"/>
                  <a:pt x="9618" y="611"/>
                </a:cubicBezTo>
                <a:cubicBezTo>
                  <a:pt x="9748" y="435"/>
                  <a:pt x="9649" y="146"/>
                  <a:pt x="9473" y="54"/>
                </a:cubicBezTo>
                <a:cubicBezTo>
                  <a:pt x="9404" y="17"/>
                  <a:pt x="9336" y="0"/>
                  <a:pt x="92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07" name="Google Shape;607;p30"/>
          <p:cNvSpPr/>
          <p:nvPr/>
        </p:nvSpPr>
        <p:spPr>
          <a:xfrm>
            <a:off x="541097" y="4813120"/>
            <a:ext cx="101717" cy="773765"/>
          </a:xfrm>
          <a:custGeom>
            <a:avLst/>
            <a:gdLst/>
            <a:ahLst/>
            <a:cxnLst/>
            <a:rect l="l" t="t" r="r" b="b"/>
            <a:pathLst>
              <a:path w="710" h="5401" extrusionOk="0">
                <a:moveTo>
                  <a:pt x="214" y="1"/>
                </a:moveTo>
                <a:cubicBezTo>
                  <a:pt x="115" y="1"/>
                  <a:pt x="1" y="92"/>
                  <a:pt x="16" y="206"/>
                </a:cubicBezTo>
                <a:cubicBezTo>
                  <a:pt x="230" y="1860"/>
                  <a:pt x="306" y="3537"/>
                  <a:pt x="245" y="5206"/>
                </a:cubicBezTo>
                <a:cubicBezTo>
                  <a:pt x="241" y="5336"/>
                  <a:pt x="340" y="5400"/>
                  <a:pt x="441" y="5400"/>
                </a:cubicBezTo>
                <a:cubicBezTo>
                  <a:pt x="542" y="5400"/>
                  <a:pt x="645" y="5336"/>
                  <a:pt x="649" y="5206"/>
                </a:cubicBezTo>
                <a:cubicBezTo>
                  <a:pt x="710" y="3537"/>
                  <a:pt x="633" y="1860"/>
                  <a:pt x="420" y="206"/>
                </a:cubicBezTo>
                <a:cubicBezTo>
                  <a:pt x="405" y="100"/>
                  <a:pt x="336" y="1"/>
                  <a:pt x="2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08" name="Google Shape;608;p30"/>
          <p:cNvSpPr/>
          <p:nvPr/>
        </p:nvSpPr>
        <p:spPr>
          <a:xfrm>
            <a:off x="442817" y="5546634"/>
            <a:ext cx="920898" cy="344548"/>
          </a:xfrm>
          <a:custGeom>
            <a:avLst/>
            <a:gdLst/>
            <a:ahLst/>
            <a:cxnLst/>
            <a:rect l="l" t="t" r="r" b="b"/>
            <a:pathLst>
              <a:path w="6428" h="2405" extrusionOk="0">
                <a:moveTo>
                  <a:pt x="6158" y="0"/>
                </a:moveTo>
                <a:cubicBezTo>
                  <a:pt x="6139" y="0"/>
                  <a:pt x="6119" y="3"/>
                  <a:pt x="6098" y="10"/>
                </a:cubicBezTo>
                <a:cubicBezTo>
                  <a:pt x="4551" y="490"/>
                  <a:pt x="3011" y="1001"/>
                  <a:pt x="1487" y="1534"/>
                </a:cubicBezTo>
                <a:cubicBezTo>
                  <a:pt x="1053" y="1687"/>
                  <a:pt x="611" y="1847"/>
                  <a:pt x="176" y="2007"/>
                </a:cubicBezTo>
                <a:cubicBezTo>
                  <a:pt x="70" y="2037"/>
                  <a:pt x="1" y="2144"/>
                  <a:pt x="31" y="2250"/>
                </a:cubicBezTo>
                <a:cubicBezTo>
                  <a:pt x="57" y="2333"/>
                  <a:pt x="145" y="2405"/>
                  <a:pt x="231" y="2405"/>
                </a:cubicBezTo>
                <a:cubicBezTo>
                  <a:pt x="249" y="2405"/>
                  <a:pt x="266" y="2402"/>
                  <a:pt x="283" y="2395"/>
                </a:cubicBezTo>
                <a:cubicBezTo>
                  <a:pt x="1807" y="1839"/>
                  <a:pt x="3339" y="1321"/>
                  <a:pt x="4879" y="825"/>
                </a:cubicBezTo>
                <a:cubicBezTo>
                  <a:pt x="5321" y="680"/>
                  <a:pt x="5763" y="543"/>
                  <a:pt x="6205" y="406"/>
                </a:cubicBezTo>
                <a:cubicBezTo>
                  <a:pt x="6427" y="337"/>
                  <a:pt x="6358" y="0"/>
                  <a:pt x="615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09" name="Google Shape;609;p30"/>
          <p:cNvSpPr/>
          <p:nvPr/>
        </p:nvSpPr>
        <p:spPr>
          <a:xfrm>
            <a:off x="105550" y="5568835"/>
            <a:ext cx="203721" cy="704999"/>
          </a:xfrm>
          <a:custGeom>
            <a:avLst/>
            <a:gdLst/>
            <a:ahLst/>
            <a:cxnLst/>
            <a:rect l="l" t="t" r="r" b="b"/>
            <a:pathLst>
              <a:path w="1422" h="4921" extrusionOk="0">
                <a:moveTo>
                  <a:pt x="254" y="1"/>
                </a:moveTo>
                <a:cubicBezTo>
                  <a:pt x="133" y="1"/>
                  <a:pt x="1" y="102"/>
                  <a:pt x="33" y="258"/>
                </a:cubicBezTo>
                <a:cubicBezTo>
                  <a:pt x="361" y="1759"/>
                  <a:pt x="681" y="3268"/>
                  <a:pt x="1001" y="4777"/>
                </a:cubicBezTo>
                <a:cubicBezTo>
                  <a:pt x="1022" y="4878"/>
                  <a:pt x="1097" y="4921"/>
                  <a:pt x="1175" y="4921"/>
                </a:cubicBezTo>
                <a:cubicBezTo>
                  <a:pt x="1294" y="4921"/>
                  <a:pt x="1422" y="4822"/>
                  <a:pt x="1390" y="4671"/>
                </a:cubicBezTo>
                <a:cubicBezTo>
                  <a:pt x="1069" y="3162"/>
                  <a:pt x="749" y="1653"/>
                  <a:pt x="429" y="144"/>
                </a:cubicBezTo>
                <a:cubicBezTo>
                  <a:pt x="408" y="44"/>
                  <a:pt x="333" y="1"/>
                  <a:pt x="25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10" name="Google Shape;610;p30"/>
          <p:cNvSpPr/>
          <p:nvPr/>
        </p:nvSpPr>
        <p:spPr>
          <a:xfrm>
            <a:off x="10529642" y="3060705"/>
            <a:ext cx="1629192" cy="3867537"/>
          </a:xfrm>
          <a:custGeom>
            <a:avLst/>
            <a:gdLst/>
            <a:ahLst/>
            <a:cxnLst/>
            <a:rect l="l" t="t" r="r" b="b"/>
            <a:pathLst>
              <a:path w="11372" h="26996" extrusionOk="0">
                <a:moveTo>
                  <a:pt x="11371" y="0"/>
                </a:moveTo>
                <a:cubicBezTo>
                  <a:pt x="2203" y="6730"/>
                  <a:pt x="358" y="22163"/>
                  <a:pt x="0" y="26995"/>
                </a:cubicBezTo>
                <a:lnTo>
                  <a:pt x="11371" y="26995"/>
                </a:lnTo>
                <a:lnTo>
                  <a:pt x="1137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11" name="Google Shape;611;p30"/>
          <p:cNvSpPr/>
          <p:nvPr/>
        </p:nvSpPr>
        <p:spPr>
          <a:xfrm>
            <a:off x="11217450" y="4101238"/>
            <a:ext cx="941384" cy="2132617"/>
          </a:xfrm>
          <a:custGeom>
            <a:avLst/>
            <a:gdLst/>
            <a:ahLst/>
            <a:cxnLst/>
            <a:rect l="l" t="t" r="r" b="b"/>
            <a:pathLst>
              <a:path w="6571" h="14886" extrusionOk="0">
                <a:moveTo>
                  <a:pt x="466" y="0"/>
                </a:moveTo>
                <a:cubicBezTo>
                  <a:pt x="306" y="298"/>
                  <a:pt x="153" y="595"/>
                  <a:pt x="1" y="900"/>
                </a:cubicBezTo>
                <a:cubicBezTo>
                  <a:pt x="2607" y="4619"/>
                  <a:pt x="4878" y="10076"/>
                  <a:pt x="6570" y="14885"/>
                </a:cubicBezTo>
                <a:lnTo>
                  <a:pt x="6570" y="11821"/>
                </a:lnTo>
                <a:cubicBezTo>
                  <a:pt x="4886" y="7462"/>
                  <a:pt x="2798" y="2996"/>
                  <a:pt x="4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12" name="Google Shape;612;p30"/>
          <p:cNvSpPr/>
          <p:nvPr/>
        </p:nvSpPr>
        <p:spPr>
          <a:xfrm>
            <a:off x="8820575" y="4292205"/>
            <a:ext cx="1719876" cy="2668996"/>
          </a:xfrm>
          <a:custGeom>
            <a:avLst/>
            <a:gdLst/>
            <a:ahLst/>
            <a:cxnLst/>
            <a:rect l="l" t="t" r="r" b="b"/>
            <a:pathLst>
              <a:path w="12005" h="18630" extrusionOk="0">
                <a:moveTo>
                  <a:pt x="6438" y="0"/>
                </a:moveTo>
                <a:cubicBezTo>
                  <a:pt x="6226" y="0"/>
                  <a:pt x="6006" y="28"/>
                  <a:pt x="5777" y="86"/>
                </a:cubicBezTo>
                <a:cubicBezTo>
                  <a:pt x="0" y="1550"/>
                  <a:pt x="2508" y="16030"/>
                  <a:pt x="3011" y="18629"/>
                </a:cubicBezTo>
                <a:lnTo>
                  <a:pt x="12004" y="18629"/>
                </a:lnTo>
                <a:cubicBezTo>
                  <a:pt x="11895" y="13990"/>
                  <a:pt x="11178" y="0"/>
                  <a:pt x="64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13" name="Google Shape;613;p30"/>
          <p:cNvSpPr/>
          <p:nvPr/>
        </p:nvSpPr>
        <p:spPr>
          <a:xfrm>
            <a:off x="8359468" y="6120696"/>
            <a:ext cx="858864" cy="807576"/>
          </a:xfrm>
          <a:custGeom>
            <a:avLst/>
            <a:gdLst/>
            <a:ahLst/>
            <a:cxnLst/>
            <a:rect l="l" t="t" r="r" b="b"/>
            <a:pathLst>
              <a:path w="5995" h="5637" extrusionOk="0">
                <a:moveTo>
                  <a:pt x="1669" y="1"/>
                </a:moveTo>
                <a:cubicBezTo>
                  <a:pt x="61" y="1"/>
                  <a:pt x="0" y="3553"/>
                  <a:pt x="104" y="5636"/>
                </a:cubicBezTo>
                <a:lnTo>
                  <a:pt x="5995" y="5636"/>
                </a:lnTo>
                <a:cubicBezTo>
                  <a:pt x="5522" y="4333"/>
                  <a:pt x="3907" y="278"/>
                  <a:pt x="1826" y="12"/>
                </a:cubicBezTo>
                <a:cubicBezTo>
                  <a:pt x="1772" y="4"/>
                  <a:pt x="1720" y="1"/>
                  <a:pt x="16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14" name="Google Shape;614;p30"/>
          <p:cNvSpPr/>
          <p:nvPr/>
        </p:nvSpPr>
        <p:spPr>
          <a:xfrm>
            <a:off x="9367619" y="3590351"/>
            <a:ext cx="2791200" cy="3337892"/>
          </a:xfrm>
          <a:custGeom>
            <a:avLst/>
            <a:gdLst/>
            <a:ahLst/>
            <a:cxnLst/>
            <a:rect l="l" t="t" r="r" b="b"/>
            <a:pathLst>
              <a:path w="19483" h="23299" extrusionOk="0">
                <a:moveTo>
                  <a:pt x="6829" y="1"/>
                </a:moveTo>
                <a:cubicBezTo>
                  <a:pt x="1" y="1"/>
                  <a:pt x="3495" y="18198"/>
                  <a:pt x="4605" y="23298"/>
                </a:cubicBezTo>
                <a:lnTo>
                  <a:pt x="19482" y="23298"/>
                </a:lnTo>
                <a:lnTo>
                  <a:pt x="19482" y="18451"/>
                </a:lnTo>
                <a:cubicBezTo>
                  <a:pt x="16632" y="10357"/>
                  <a:pt x="12143" y="426"/>
                  <a:pt x="7166" y="15"/>
                </a:cubicBezTo>
                <a:cubicBezTo>
                  <a:pt x="7051" y="5"/>
                  <a:pt x="6939" y="1"/>
                  <a:pt x="682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15" name="Google Shape;615;p30"/>
          <p:cNvSpPr/>
          <p:nvPr/>
        </p:nvSpPr>
        <p:spPr>
          <a:xfrm>
            <a:off x="10996694" y="4686537"/>
            <a:ext cx="293690" cy="1228340"/>
          </a:xfrm>
          <a:custGeom>
            <a:avLst/>
            <a:gdLst/>
            <a:ahLst/>
            <a:cxnLst/>
            <a:rect l="l" t="t" r="r" b="b"/>
            <a:pathLst>
              <a:path w="2050" h="8574" extrusionOk="0">
                <a:moveTo>
                  <a:pt x="1804" y="1"/>
                </a:moveTo>
                <a:cubicBezTo>
                  <a:pt x="1725" y="1"/>
                  <a:pt x="1648" y="44"/>
                  <a:pt x="1624" y="144"/>
                </a:cubicBezTo>
                <a:cubicBezTo>
                  <a:pt x="1159" y="2255"/>
                  <a:pt x="732" y="4374"/>
                  <a:pt x="344" y="6508"/>
                </a:cubicBezTo>
                <a:cubicBezTo>
                  <a:pt x="229" y="7110"/>
                  <a:pt x="123" y="7712"/>
                  <a:pt x="16" y="8322"/>
                </a:cubicBezTo>
                <a:cubicBezTo>
                  <a:pt x="1" y="8429"/>
                  <a:pt x="46" y="8535"/>
                  <a:pt x="161" y="8566"/>
                </a:cubicBezTo>
                <a:cubicBezTo>
                  <a:pt x="178" y="8571"/>
                  <a:pt x="196" y="8574"/>
                  <a:pt x="215" y="8574"/>
                </a:cubicBezTo>
                <a:cubicBezTo>
                  <a:pt x="301" y="8574"/>
                  <a:pt x="392" y="8517"/>
                  <a:pt x="405" y="8429"/>
                </a:cubicBezTo>
                <a:cubicBezTo>
                  <a:pt x="778" y="6295"/>
                  <a:pt x="1182" y="4168"/>
                  <a:pt x="1624" y="2057"/>
                </a:cubicBezTo>
                <a:cubicBezTo>
                  <a:pt x="1754" y="1455"/>
                  <a:pt x="1883" y="853"/>
                  <a:pt x="2013" y="251"/>
                </a:cubicBezTo>
                <a:cubicBezTo>
                  <a:pt x="2049" y="100"/>
                  <a:pt x="1923" y="1"/>
                  <a:pt x="18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16" name="Google Shape;616;p30"/>
          <p:cNvSpPr/>
          <p:nvPr/>
        </p:nvSpPr>
        <p:spPr>
          <a:xfrm>
            <a:off x="9981078" y="5938319"/>
            <a:ext cx="1295960" cy="906140"/>
          </a:xfrm>
          <a:custGeom>
            <a:avLst/>
            <a:gdLst/>
            <a:ahLst/>
            <a:cxnLst/>
            <a:rect l="l" t="t" r="r" b="b"/>
            <a:pathLst>
              <a:path w="9046" h="6325" extrusionOk="0">
                <a:moveTo>
                  <a:pt x="281" y="0"/>
                </a:moveTo>
                <a:cubicBezTo>
                  <a:pt x="114" y="0"/>
                  <a:pt x="0" y="264"/>
                  <a:pt x="179" y="385"/>
                </a:cubicBezTo>
                <a:cubicBezTo>
                  <a:pt x="1307" y="1155"/>
                  <a:pt x="2434" y="1925"/>
                  <a:pt x="3570" y="2695"/>
                </a:cubicBezTo>
                <a:cubicBezTo>
                  <a:pt x="4683" y="3457"/>
                  <a:pt x="5803" y="4219"/>
                  <a:pt x="6916" y="4981"/>
                </a:cubicBezTo>
                <a:cubicBezTo>
                  <a:pt x="7503" y="5377"/>
                  <a:pt x="8082" y="5789"/>
                  <a:pt x="8608" y="6269"/>
                </a:cubicBezTo>
                <a:cubicBezTo>
                  <a:pt x="8652" y="6308"/>
                  <a:pt x="8700" y="6324"/>
                  <a:pt x="8746" y="6324"/>
                </a:cubicBezTo>
                <a:cubicBezTo>
                  <a:pt x="8908" y="6324"/>
                  <a:pt x="9046" y="6122"/>
                  <a:pt x="8897" y="5979"/>
                </a:cubicBezTo>
                <a:cubicBezTo>
                  <a:pt x="8425" y="5553"/>
                  <a:pt x="7907" y="5172"/>
                  <a:pt x="7381" y="4813"/>
                </a:cubicBezTo>
                <a:cubicBezTo>
                  <a:pt x="6832" y="4425"/>
                  <a:pt x="6276" y="4051"/>
                  <a:pt x="5719" y="3670"/>
                </a:cubicBezTo>
                <a:cubicBezTo>
                  <a:pt x="4584" y="2900"/>
                  <a:pt x="3441" y="2123"/>
                  <a:pt x="2305" y="1346"/>
                </a:cubicBezTo>
                <a:cubicBezTo>
                  <a:pt x="1665" y="911"/>
                  <a:pt x="1025" y="469"/>
                  <a:pt x="384" y="35"/>
                </a:cubicBezTo>
                <a:cubicBezTo>
                  <a:pt x="349" y="11"/>
                  <a:pt x="314" y="0"/>
                  <a:pt x="28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17" name="Google Shape;617;p30"/>
          <p:cNvSpPr/>
          <p:nvPr/>
        </p:nvSpPr>
        <p:spPr>
          <a:xfrm>
            <a:off x="10280646" y="3842932"/>
            <a:ext cx="1201262" cy="4063521"/>
          </a:xfrm>
          <a:custGeom>
            <a:avLst/>
            <a:gdLst/>
            <a:ahLst/>
            <a:cxnLst/>
            <a:rect l="l" t="t" r="r" b="b"/>
            <a:pathLst>
              <a:path w="8385" h="28364" extrusionOk="0">
                <a:moveTo>
                  <a:pt x="439" y="0"/>
                </a:moveTo>
                <a:cubicBezTo>
                  <a:pt x="365" y="0"/>
                  <a:pt x="294" y="17"/>
                  <a:pt x="237" y="51"/>
                </a:cubicBezTo>
                <a:cubicBezTo>
                  <a:pt x="31" y="172"/>
                  <a:pt x="1" y="409"/>
                  <a:pt x="92" y="607"/>
                </a:cubicBezTo>
                <a:cubicBezTo>
                  <a:pt x="839" y="2284"/>
                  <a:pt x="1532" y="3983"/>
                  <a:pt x="2180" y="5706"/>
                </a:cubicBezTo>
                <a:cubicBezTo>
                  <a:pt x="2836" y="7451"/>
                  <a:pt x="3445" y="9211"/>
                  <a:pt x="3994" y="10995"/>
                </a:cubicBezTo>
                <a:cubicBezTo>
                  <a:pt x="4543" y="12771"/>
                  <a:pt x="5038" y="14554"/>
                  <a:pt x="5473" y="16360"/>
                </a:cubicBezTo>
                <a:cubicBezTo>
                  <a:pt x="5922" y="18167"/>
                  <a:pt x="6311" y="19996"/>
                  <a:pt x="6646" y="21825"/>
                </a:cubicBezTo>
                <a:cubicBezTo>
                  <a:pt x="6974" y="23639"/>
                  <a:pt x="7248" y="25460"/>
                  <a:pt x="7469" y="27274"/>
                </a:cubicBezTo>
                <a:cubicBezTo>
                  <a:pt x="7500" y="27503"/>
                  <a:pt x="7523" y="27731"/>
                  <a:pt x="7546" y="27960"/>
                </a:cubicBezTo>
                <a:cubicBezTo>
                  <a:pt x="7576" y="28181"/>
                  <a:pt x="7721" y="28364"/>
                  <a:pt x="7957" y="28364"/>
                </a:cubicBezTo>
                <a:cubicBezTo>
                  <a:pt x="8155" y="28364"/>
                  <a:pt x="8384" y="28181"/>
                  <a:pt x="8361" y="27960"/>
                </a:cubicBezTo>
                <a:cubicBezTo>
                  <a:pt x="8148" y="26085"/>
                  <a:pt x="7881" y="24210"/>
                  <a:pt x="7553" y="22343"/>
                </a:cubicBezTo>
                <a:cubicBezTo>
                  <a:pt x="7233" y="20499"/>
                  <a:pt x="6860" y="18662"/>
                  <a:pt x="6425" y="16840"/>
                </a:cubicBezTo>
                <a:cubicBezTo>
                  <a:pt x="5991" y="15019"/>
                  <a:pt x="5511" y="13213"/>
                  <a:pt x="4970" y="11422"/>
                </a:cubicBezTo>
                <a:cubicBezTo>
                  <a:pt x="4429" y="9623"/>
                  <a:pt x="3834" y="7847"/>
                  <a:pt x="3186" y="6094"/>
                </a:cubicBezTo>
                <a:cubicBezTo>
                  <a:pt x="2531" y="4319"/>
                  <a:pt x="1830" y="2566"/>
                  <a:pt x="1068" y="828"/>
                </a:cubicBezTo>
                <a:cubicBezTo>
                  <a:pt x="976" y="622"/>
                  <a:pt x="885" y="409"/>
                  <a:pt x="786" y="195"/>
                </a:cubicBezTo>
                <a:cubicBezTo>
                  <a:pt x="730" y="64"/>
                  <a:pt x="581" y="0"/>
                  <a:pt x="4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18" name="Google Shape;618;p30"/>
          <p:cNvSpPr/>
          <p:nvPr/>
        </p:nvSpPr>
        <p:spPr>
          <a:xfrm>
            <a:off x="6991867" y="5956804"/>
            <a:ext cx="822333" cy="1300115"/>
          </a:xfrm>
          <a:custGeom>
            <a:avLst/>
            <a:gdLst/>
            <a:ahLst/>
            <a:cxnLst/>
            <a:rect l="l" t="t" r="r" b="b"/>
            <a:pathLst>
              <a:path w="5740" h="9075" extrusionOk="0">
                <a:moveTo>
                  <a:pt x="472" y="1"/>
                </a:moveTo>
                <a:cubicBezTo>
                  <a:pt x="409" y="1"/>
                  <a:pt x="344" y="18"/>
                  <a:pt x="283" y="58"/>
                </a:cubicBezTo>
                <a:cubicBezTo>
                  <a:pt x="115" y="165"/>
                  <a:pt x="1" y="432"/>
                  <a:pt x="138" y="615"/>
                </a:cubicBezTo>
                <a:cubicBezTo>
                  <a:pt x="893" y="1613"/>
                  <a:pt x="1594" y="2642"/>
                  <a:pt x="2249" y="3709"/>
                </a:cubicBezTo>
                <a:cubicBezTo>
                  <a:pt x="2905" y="4761"/>
                  <a:pt x="3507" y="5850"/>
                  <a:pt x="4056" y="6963"/>
                </a:cubicBezTo>
                <a:cubicBezTo>
                  <a:pt x="4368" y="7596"/>
                  <a:pt x="4665" y="8228"/>
                  <a:pt x="4947" y="8876"/>
                </a:cubicBezTo>
                <a:cubicBezTo>
                  <a:pt x="5003" y="9007"/>
                  <a:pt x="5155" y="9075"/>
                  <a:pt x="5300" y="9075"/>
                </a:cubicBezTo>
                <a:cubicBezTo>
                  <a:pt x="5374" y="9075"/>
                  <a:pt x="5447" y="9057"/>
                  <a:pt x="5504" y="9021"/>
                </a:cubicBezTo>
                <a:cubicBezTo>
                  <a:pt x="5702" y="8891"/>
                  <a:pt x="5740" y="8678"/>
                  <a:pt x="5648" y="8472"/>
                </a:cubicBezTo>
                <a:cubicBezTo>
                  <a:pt x="5153" y="7321"/>
                  <a:pt x="4604" y="6201"/>
                  <a:pt x="4002" y="5104"/>
                </a:cubicBezTo>
                <a:cubicBezTo>
                  <a:pt x="3408" y="4014"/>
                  <a:pt x="2760" y="2954"/>
                  <a:pt x="2066" y="1925"/>
                </a:cubicBezTo>
                <a:cubicBezTo>
                  <a:pt x="1670" y="1339"/>
                  <a:pt x="1258" y="767"/>
                  <a:pt x="839" y="203"/>
                </a:cubicBezTo>
                <a:cubicBezTo>
                  <a:pt x="750" y="87"/>
                  <a:pt x="613" y="1"/>
                  <a:pt x="47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19" name="Google Shape;619;p30"/>
          <p:cNvSpPr/>
          <p:nvPr/>
        </p:nvSpPr>
        <p:spPr>
          <a:xfrm>
            <a:off x="6764792" y="6386313"/>
            <a:ext cx="753566" cy="327071"/>
          </a:xfrm>
          <a:custGeom>
            <a:avLst/>
            <a:gdLst/>
            <a:ahLst/>
            <a:cxnLst/>
            <a:rect l="l" t="t" r="r" b="b"/>
            <a:pathLst>
              <a:path w="5260" h="2283" extrusionOk="0">
                <a:moveTo>
                  <a:pt x="231" y="0"/>
                </a:moveTo>
                <a:cubicBezTo>
                  <a:pt x="145" y="0"/>
                  <a:pt x="57" y="72"/>
                  <a:pt x="31" y="154"/>
                </a:cubicBezTo>
                <a:cubicBezTo>
                  <a:pt x="1" y="261"/>
                  <a:pt x="69" y="360"/>
                  <a:pt x="176" y="398"/>
                </a:cubicBezTo>
                <a:cubicBezTo>
                  <a:pt x="1776" y="1016"/>
                  <a:pt x="3377" y="1641"/>
                  <a:pt x="4977" y="2273"/>
                </a:cubicBezTo>
                <a:cubicBezTo>
                  <a:pt x="4994" y="2280"/>
                  <a:pt x="5012" y="2283"/>
                  <a:pt x="5029" y="2283"/>
                </a:cubicBezTo>
                <a:cubicBezTo>
                  <a:pt x="5115" y="2283"/>
                  <a:pt x="5202" y="2212"/>
                  <a:pt x="5221" y="2136"/>
                </a:cubicBezTo>
                <a:cubicBezTo>
                  <a:pt x="5259" y="2014"/>
                  <a:pt x="5183" y="1923"/>
                  <a:pt x="5084" y="1885"/>
                </a:cubicBezTo>
                <a:cubicBezTo>
                  <a:pt x="3484" y="1252"/>
                  <a:pt x="1891" y="627"/>
                  <a:pt x="283" y="10"/>
                </a:cubicBezTo>
                <a:cubicBezTo>
                  <a:pt x="266" y="3"/>
                  <a:pt x="249" y="0"/>
                  <a:pt x="2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20" name="Google Shape;620;p30"/>
          <p:cNvSpPr/>
          <p:nvPr/>
        </p:nvSpPr>
        <p:spPr>
          <a:xfrm>
            <a:off x="7356619" y="5867977"/>
            <a:ext cx="82088" cy="633940"/>
          </a:xfrm>
          <a:custGeom>
            <a:avLst/>
            <a:gdLst/>
            <a:ahLst/>
            <a:cxnLst/>
            <a:rect l="l" t="t" r="r" b="b"/>
            <a:pathLst>
              <a:path w="573" h="4425" extrusionOk="0">
                <a:moveTo>
                  <a:pt x="196" y="1"/>
                </a:moveTo>
                <a:cubicBezTo>
                  <a:pt x="96" y="1"/>
                  <a:pt x="1" y="66"/>
                  <a:pt x="8" y="198"/>
                </a:cubicBezTo>
                <a:cubicBezTo>
                  <a:pt x="61" y="1539"/>
                  <a:pt x="107" y="2888"/>
                  <a:pt x="161" y="4230"/>
                </a:cubicBezTo>
                <a:cubicBezTo>
                  <a:pt x="168" y="4359"/>
                  <a:pt x="273" y="4424"/>
                  <a:pt x="374" y="4424"/>
                </a:cubicBezTo>
                <a:cubicBezTo>
                  <a:pt x="475" y="4424"/>
                  <a:pt x="572" y="4359"/>
                  <a:pt x="564" y="4230"/>
                </a:cubicBezTo>
                <a:cubicBezTo>
                  <a:pt x="519" y="2888"/>
                  <a:pt x="465" y="1539"/>
                  <a:pt x="412" y="198"/>
                </a:cubicBezTo>
                <a:cubicBezTo>
                  <a:pt x="404" y="68"/>
                  <a:pt x="298" y="1"/>
                  <a:pt x="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21" name="Google Shape;621;p30"/>
          <p:cNvSpPr/>
          <p:nvPr/>
        </p:nvSpPr>
        <p:spPr>
          <a:xfrm>
            <a:off x="11391244" y="239105"/>
            <a:ext cx="335690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22" name="Google Shape;622;p30"/>
          <p:cNvSpPr/>
          <p:nvPr/>
        </p:nvSpPr>
        <p:spPr>
          <a:xfrm>
            <a:off x="10781273" y="920785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23" name="Google Shape;623;p30"/>
          <p:cNvSpPr/>
          <p:nvPr/>
        </p:nvSpPr>
        <p:spPr>
          <a:xfrm>
            <a:off x="10028168" y="182139"/>
            <a:ext cx="609769" cy="6456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24" name="Google Shape;624;p30"/>
          <p:cNvSpPr/>
          <p:nvPr/>
        </p:nvSpPr>
        <p:spPr>
          <a:xfrm>
            <a:off x="11726931" y="1013822"/>
            <a:ext cx="249172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25" name="Google Shape;625;p30"/>
          <p:cNvSpPr/>
          <p:nvPr/>
        </p:nvSpPr>
        <p:spPr>
          <a:xfrm>
            <a:off x="11385069" y="1537769"/>
            <a:ext cx="518549" cy="50626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26" name="Google Shape;626;p30"/>
          <p:cNvSpPr/>
          <p:nvPr/>
        </p:nvSpPr>
        <p:spPr>
          <a:xfrm>
            <a:off x="844752" y="3060704"/>
            <a:ext cx="518549" cy="50626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27" name="Google Shape;627;p30"/>
          <p:cNvSpPr/>
          <p:nvPr/>
        </p:nvSpPr>
        <p:spPr>
          <a:xfrm>
            <a:off x="1735827" y="2950038"/>
            <a:ext cx="249172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28" name="Google Shape;628;p30"/>
          <p:cNvSpPr/>
          <p:nvPr/>
        </p:nvSpPr>
        <p:spPr>
          <a:xfrm>
            <a:off x="799151" y="2139124"/>
            <a:ext cx="609769" cy="6456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29" name="Google Shape;629;p30"/>
          <p:cNvSpPr/>
          <p:nvPr/>
        </p:nvSpPr>
        <p:spPr>
          <a:xfrm>
            <a:off x="1704205" y="1983601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</p:spTree>
    <p:extLst>
      <p:ext uri="{BB962C8B-B14F-4D97-AF65-F5344CB8AC3E}">
        <p14:creationId xmlns:p14="http://schemas.microsoft.com/office/powerpoint/2010/main" val="30258260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2"/>
        </a:solidFill>
        <a:effectLst/>
      </p:bgPr>
    </p:bg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31"/>
          <p:cNvSpPr/>
          <p:nvPr/>
        </p:nvSpPr>
        <p:spPr>
          <a:xfrm>
            <a:off x="11391244" y="239105"/>
            <a:ext cx="335690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32" name="Google Shape;632;p31"/>
          <p:cNvSpPr/>
          <p:nvPr/>
        </p:nvSpPr>
        <p:spPr>
          <a:xfrm>
            <a:off x="10781273" y="920785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33" name="Google Shape;633;p31"/>
          <p:cNvSpPr/>
          <p:nvPr/>
        </p:nvSpPr>
        <p:spPr>
          <a:xfrm>
            <a:off x="10028168" y="182139"/>
            <a:ext cx="609769" cy="6456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34" name="Google Shape;634;p31"/>
          <p:cNvSpPr/>
          <p:nvPr/>
        </p:nvSpPr>
        <p:spPr>
          <a:xfrm>
            <a:off x="11726931" y="1013822"/>
            <a:ext cx="249172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35" name="Google Shape;635;p31"/>
          <p:cNvSpPr/>
          <p:nvPr/>
        </p:nvSpPr>
        <p:spPr>
          <a:xfrm>
            <a:off x="11385069" y="1537769"/>
            <a:ext cx="518549" cy="50626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36" name="Google Shape;636;p31"/>
          <p:cNvSpPr/>
          <p:nvPr/>
        </p:nvSpPr>
        <p:spPr>
          <a:xfrm>
            <a:off x="175828" y="346093"/>
            <a:ext cx="541519" cy="56076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37" name="Google Shape;637;p31"/>
          <p:cNvSpPr/>
          <p:nvPr/>
        </p:nvSpPr>
        <p:spPr>
          <a:xfrm>
            <a:off x="1128245" y="270809"/>
            <a:ext cx="249172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38" name="Google Shape;638;p31"/>
          <p:cNvSpPr/>
          <p:nvPr/>
        </p:nvSpPr>
        <p:spPr>
          <a:xfrm>
            <a:off x="705849" y="1100217"/>
            <a:ext cx="335690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39" name="Google Shape;639;p31"/>
          <p:cNvSpPr/>
          <p:nvPr/>
        </p:nvSpPr>
        <p:spPr>
          <a:xfrm>
            <a:off x="187322" y="1537765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40" name="Google Shape;640;p31"/>
          <p:cNvSpPr/>
          <p:nvPr/>
        </p:nvSpPr>
        <p:spPr>
          <a:xfrm>
            <a:off x="1377402" y="603003"/>
            <a:ext cx="541502" cy="573328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41" name="Google Shape;641;p31"/>
          <p:cNvSpPr/>
          <p:nvPr/>
        </p:nvSpPr>
        <p:spPr>
          <a:xfrm rot="10800000">
            <a:off x="449824" y="6269570"/>
            <a:ext cx="335690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42" name="Google Shape;642;p31"/>
          <p:cNvSpPr/>
          <p:nvPr/>
        </p:nvSpPr>
        <p:spPr>
          <a:xfrm rot="10800000">
            <a:off x="876968" y="5465216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43" name="Google Shape;643;p31"/>
          <p:cNvSpPr/>
          <p:nvPr/>
        </p:nvSpPr>
        <p:spPr>
          <a:xfrm rot="10800000">
            <a:off x="1538829" y="6008530"/>
            <a:ext cx="609769" cy="6456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44" name="Google Shape;644;p31"/>
          <p:cNvSpPr/>
          <p:nvPr/>
        </p:nvSpPr>
        <p:spPr>
          <a:xfrm rot="10800000">
            <a:off x="200663" y="5558279"/>
            <a:ext cx="249172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45" name="Google Shape;645;p31"/>
          <p:cNvSpPr/>
          <p:nvPr/>
        </p:nvSpPr>
        <p:spPr>
          <a:xfrm rot="10800000">
            <a:off x="273143" y="4792240"/>
            <a:ext cx="518549" cy="50626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46" name="Google Shape;646;p31"/>
          <p:cNvSpPr/>
          <p:nvPr/>
        </p:nvSpPr>
        <p:spPr>
          <a:xfrm rot="10800000">
            <a:off x="11459414" y="5929411"/>
            <a:ext cx="541519" cy="56076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47" name="Google Shape;647;p31"/>
          <p:cNvSpPr/>
          <p:nvPr/>
        </p:nvSpPr>
        <p:spPr>
          <a:xfrm rot="10800000">
            <a:off x="10799344" y="6301291"/>
            <a:ext cx="249172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48" name="Google Shape;648;p31"/>
          <p:cNvSpPr/>
          <p:nvPr/>
        </p:nvSpPr>
        <p:spPr>
          <a:xfrm rot="10800000">
            <a:off x="11135221" y="5408458"/>
            <a:ext cx="335690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49" name="Google Shape;649;p31"/>
          <p:cNvSpPr/>
          <p:nvPr/>
        </p:nvSpPr>
        <p:spPr>
          <a:xfrm rot="10800000">
            <a:off x="11470918" y="4848232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50" name="Google Shape;650;p31"/>
          <p:cNvSpPr/>
          <p:nvPr/>
        </p:nvSpPr>
        <p:spPr>
          <a:xfrm rot="10800000">
            <a:off x="10257862" y="5659933"/>
            <a:ext cx="541502" cy="573328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</p:spTree>
    <p:extLst>
      <p:ext uri="{BB962C8B-B14F-4D97-AF65-F5344CB8AC3E}">
        <p14:creationId xmlns:p14="http://schemas.microsoft.com/office/powerpoint/2010/main" val="13053786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lt2"/>
        </a:solidFill>
        <a:effectLst/>
      </p:bgPr>
    </p:bg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2"/>
          <p:cNvSpPr/>
          <p:nvPr/>
        </p:nvSpPr>
        <p:spPr>
          <a:xfrm flipH="1">
            <a:off x="-46298" y="-32216"/>
            <a:ext cx="3291900" cy="1990045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53" name="Google Shape;653;p32"/>
          <p:cNvSpPr/>
          <p:nvPr/>
        </p:nvSpPr>
        <p:spPr>
          <a:xfrm>
            <a:off x="8900104" y="-32216"/>
            <a:ext cx="3291900" cy="1990045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54" name="Google Shape;654;p32"/>
          <p:cNvSpPr/>
          <p:nvPr/>
        </p:nvSpPr>
        <p:spPr>
          <a:xfrm rot="10800000" flipH="1">
            <a:off x="2570783" y="5297168"/>
            <a:ext cx="457328" cy="484163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55" name="Google Shape;655;p32"/>
          <p:cNvSpPr/>
          <p:nvPr/>
        </p:nvSpPr>
        <p:spPr>
          <a:xfrm rot="10800000" flipH="1">
            <a:off x="10477597" y="5761010"/>
            <a:ext cx="805964" cy="853309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56" name="Google Shape;656;p32"/>
          <p:cNvSpPr/>
          <p:nvPr/>
        </p:nvSpPr>
        <p:spPr>
          <a:xfrm rot="10800000" flipH="1">
            <a:off x="9201490" y="5086425"/>
            <a:ext cx="274453" cy="290967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57" name="Google Shape;657;p32"/>
          <p:cNvSpPr/>
          <p:nvPr/>
        </p:nvSpPr>
        <p:spPr>
          <a:xfrm rot="10800000" flipH="1">
            <a:off x="11283556" y="5283349"/>
            <a:ext cx="483680" cy="511820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58" name="Google Shape;658;p32"/>
          <p:cNvSpPr/>
          <p:nvPr/>
        </p:nvSpPr>
        <p:spPr>
          <a:xfrm rot="10800000" flipH="1">
            <a:off x="9498373" y="5816391"/>
            <a:ext cx="571153" cy="557628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59" name="Google Shape;659;p32"/>
          <p:cNvSpPr/>
          <p:nvPr/>
        </p:nvSpPr>
        <p:spPr>
          <a:xfrm rot="10800000" flipH="1">
            <a:off x="368376" y="4945479"/>
            <a:ext cx="369732" cy="359687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60" name="Google Shape;660;p32"/>
          <p:cNvSpPr/>
          <p:nvPr/>
        </p:nvSpPr>
        <p:spPr>
          <a:xfrm rot="10800000" flipH="1">
            <a:off x="1997449" y="6187662"/>
            <a:ext cx="369745" cy="360837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61" name="Google Shape;661;p32"/>
          <p:cNvSpPr/>
          <p:nvPr/>
        </p:nvSpPr>
        <p:spPr>
          <a:xfrm rot="10800000" flipH="1">
            <a:off x="10311344" y="5059739"/>
            <a:ext cx="369745" cy="360672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62" name="Google Shape;662;p32"/>
          <p:cNvSpPr/>
          <p:nvPr/>
        </p:nvSpPr>
        <p:spPr>
          <a:xfrm rot="10800000" flipH="1">
            <a:off x="1174361" y="5520707"/>
            <a:ext cx="571128" cy="49596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63" name="Google Shape;663;p32"/>
          <p:cNvSpPr/>
          <p:nvPr/>
        </p:nvSpPr>
        <p:spPr>
          <a:xfrm rot="10800000" flipH="1">
            <a:off x="11227158" y="3670878"/>
            <a:ext cx="596454" cy="617657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64" name="Google Shape;664;p32"/>
          <p:cNvSpPr/>
          <p:nvPr/>
        </p:nvSpPr>
        <p:spPr>
          <a:xfrm rot="10800000" flipH="1">
            <a:off x="368397" y="5761010"/>
            <a:ext cx="805964" cy="853309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65" name="Google Shape;665;p32"/>
          <p:cNvSpPr/>
          <p:nvPr/>
        </p:nvSpPr>
        <p:spPr>
          <a:xfrm rot="10800000" flipH="1">
            <a:off x="473140" y="3871982"/>
            <a:ext cx="596454" cy="617657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  <p:sp>
        <p:nvSpPr>
          <p:cNvPr id="666" name="Google Shape;666;p32"/>
          <p:cNvSpPr/>
          <p:nvPr/>
        </p:nvSpPr>
        <p:spPr>
          <a:xfrm rot="10800000" flipH="1">
            <a:off x="11453884" y="4361562"/>
            <a:ext cx="369745" cy="360837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/>
          </a:p>
        </p:txBody>
      </p:sp>
    </p:spTree>
    <p:extLst>
      <p:ext uri="{BB962C8B-B14F-4D97-AF65-F5344CB8AC3E}">
        <p14:creationId xmlns:p14="http://schemas.microsoft.com/office/powerpoint/2010/main" val="29475964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633732" y="1125667"/>
            <a:ext cx="457328" cy="484163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0540547" y="292678"/>
            <a:ext cx="805964" cy="853309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9264435" y="1529606"/>
            <a:ext cx="274453" cy="290967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11346505" y="1111825"/>
            <a:ext cx="483679" cy="511820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9561321" y="532975"/>
            <a:ext cx="571153" cy="557628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431327" y="1601831"/>
            <a:ext cx="369731" cy="359687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2060396" y="358498"/>
            <a:ext cx="369745" cy="360837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10374290" y="1486581"/>
            <a:ext cx="369745" cy="360672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1237310" y="890324"/>
            <a:ext cx="571129" cy="49596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11290104" y="2618458"/>
            <a:ext cx="596453" cy="617657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431347" y="292678"/>
            <a:ext cx="805964" cy="853309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536088" y="2417358"/>
            <a:ext cx="596453" cy="617657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11516829" y="2184598"/>
            <a:ext cx="369745" cy="360837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7594136" y="5392501"/>
            <a:ext cx="710499" cy="752259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7076696" y="5964347"/>
            <a:ext cx="369745" cy="360837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5865859" y="6096840"/>
            <a:ext cx="571129" cy="49596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3707716" y="5829185"/>
            <a:ext cx="596437" cy="631164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4971399" y="5392500"/>
            <a:ext cx="457328" cy="484163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6095980" y="5454164"/>
            <a:ext cx="369745" cy="360837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4435521" y="6066009"/>
            <a:ext cx="571153" cy="557628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10967277" y="5136458"/>
            <a:ext cx="571129" cy="49596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592489" y="4379291"/>
            <a:ext cx="483679" cy="511820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3434847" y="-622300"/>
            <a:ext cx="5322400" cy="59180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 txBox="1">
            <a:spLocks noGrp="1"/>
          </p:cNvSpPr>
          <p:nvPr>
            <p:ph type="ctrTitle"/>
          </p:nvPr>
        </p:nvSpPr>
        <p:spPr>
          <a:xfrm>
            <a:off x="3434847" y="1024133"/>
            <a:ext cx="5322400" cy="30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Fredoka One"/>
              <a:buNone/>
              <a:defRPr sz="746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endParaRPr/>
          </a:p>
        </p:txBody>
      </p:sp>
      <p:sp>
        <p:nvSpPr>
          <p:cNvPr id="33" name="Google Shape;33;p2"/>
          <p:cNvSpPr txBox="1">
            <a:spLocks noGrp="1"/>
          </p:cNvSpPr>
          <p:nvPr>
            <p:ph type="subTitle" idx="1"/>
          </p:nvPr>
        </p:nvSpPr>
        <p:spPr>
          <a:xfrm>
            <a:off x="4321047" y="3834300"/>
            <a:ext cx="355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2133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2133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2133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2133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2133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2133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2133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2133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2133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27678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/>
          <p:nvPr/>
        </p:nvSpPr>
        <p:spPr>
          <a:xfrm rot="-5400000">
            <a:off x="151833" y="44600"/>
            <a:ext cx="5322400" cy="67688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xfrm>
            <a:off x="960000" y="2886333"/>
            <a:ext cx="3866000" cy="20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  <a:defRPr sz="5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1516467"/>
            <a:ext cx="4602800" cy="14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6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" name="Google Shape;38;p3"/>
          <p:cNvSpPr txBox="1">
            <a:spLocks noGrp="1"/>
          </p:cNvSpPr>
          <p:nvPr>
            <p:ph type="subTitle" idx="1"/>
          </p:nvPr>
        </p:nvSpPr>
        <p:spPr>
          <a:xfrm>
            <a:off x="960000" y="4594433"/>
            <a:ext cx="3866000" cy="8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8497167" y="3016200"/>
            <a:ext cx="3300295" cy="825592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>
            <a:off x="11281695" y="302599"/>
            <a:ext cx="391277" cy="381843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>
            <a:off x="10354768" y="935938"/>
            <a:ext cx="604389" cy="52483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/>
          <p:nvPr/>
        </p:nvSpPr>
        <p:spPr>
          <a:xfrm>
            <a:off x="9239866" y="302614"/>
            <a:ext cx="852901" cy="902983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3"/>
          <p:cNvSpPr/>
          <p:nvPr/>
        </p:nvSpPr>
        <p:spPr>
          <a:xfrm>
            <a:off x="11672965" y="1205606"/>
            <a:ext cx="290433" cy="307908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3"/>
          <p:cNvSpPr/>
          <p:nvPr/>
        </p:nvSpPr>
        <p:spPr>
          <a:xfrm>
            <a:off x="11281685" y="2252049"/>
            <a:ext cx="604416" cy="590089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3"/>
          <p:cNvSpPr/>
          <p:nvPr/>
        </p:nvSpPr>
        <p:spPr>
          <a:xfrm>
            <a:off x="11161736" y="4127182"/>
            <a:ext cx="631189" cy="653612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3"/>
          <p:cNvSpPr/>
          <p:nvPr/>
        </p:nvSpPr>
        <p:spPr>
          <a:xfrm>
            <a:off x="11672965" y="3384467"/>
            <a:ext cx="290433" cy="307908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3"/>
          <p:cNvSpPr/>
          <p:nvPr/>
        </p:nvSpPr>
        <p:spPr>
          <a:xfrm>
            <a:off x="10461318" y="2063392"/>
            <a:ext cx="391277" cy="381843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334528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 txBox="1">
            <a:spLocks noGrp="1"/>
          </p:cNvSpPr>
          <p:nvPr>
            <p:ph type="title"/>
          </p:nvPr>
        </p:nvSpPr>
        <p:spPr>
          <a:xfrm>
            <a:off x="960000" y="508000"/>
            <a:ext cx="102816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subTitle" idx="1"/>
          </p:nvPr>
        </p:nvSpPr>
        <p:spPr>
          <a:xfrm>
            <a:off x="961600" y="1219200"/>
            <a:ext cx="10281600" cy="49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11391243" y="239101"/>
            <a:ext cx="335691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4"/>
          <p:cNvSpPr/>
          <p:nvPr/>
        </p:nvSpPr>
        <p:spPr>
          <a:xfrm>
            <a:off x="11492369" y="934748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4"/>
          <p:cNvSpPr/>
          <p:nvPr/>
        </p:nvSpPr>
        <p:spPr>
          <a:xfrm>
            <a:off x="10028165" y="182137"/>
            <a:ext cx="609769" cy="6456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4"/>
          <p:cNvSpPr/>
          <p:nvPr/>
        </p:nvSpPr>
        <p:spPr>
          <a:xfrm>
            <a:off x="11434511" y="1753055"/>
            <a:ext cx="249171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4"/>
          <p:cNvSpPr/>
          <p:nvPr/>
        </p:nvSpPr>
        <p:spPr>
          <a:xfrm>
            <a:off x="10872696" y="827739"/>
            <a:ext cx="518536" cy="506020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402566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>
            <a:off x="1041534" y="1693600"/>
            <a:ext cx="3300295" cy="825592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5"/>
          <p:cNvSpPr/>
          <p:nvPr/>
        </p:nvSpPr>
        <p:spPr>
          <a:xfrm>
            <a:off x="4445867" y="3624000"/>
            <a:ext cx="3300295" cy="825592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5"/>
          <p:cNvSpPr/>
          <p:nvPr/>
        </p:nvSpPr>
        <p:spPr>
          <a:xfrm>
            <a:off x="8682917" y="4896000"/>
            <a:ext cx="3300295" cy="825592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5"/>
          <p:cNvSpPr/>
          <p:nvPr/>
        </p:nvSpPr>
        <p:spPr>
          <a:xfrm>
            <a:off x="1545333" y="2151967"/>
            <a:ext cx="3762800" cy="3992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5"/>
          <p:cNvSpPr/>
          <p:nvPr/>
        </p:nvSpPr>
        <p:spPr>
          <a:xfrm>
            <a:off x="6893457" y="2151967"/>
            <a:ext cx="3762800" cy="3992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5"/>
          <p:cNvSpPr txBox="1">
            <a:spLocks noGrp="1"/>
          </p:cNvSpPr>
          <p:nvPr>
            <p:ph type="title"/>
          </p:nvPr>
        </p:nvSpPr>
        <p:spPr>
          <a:xfrm>
            <a:off x="1859133" y="3969600"/>
            <a:ext cx="31352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1"/>
          </p:nvPr>
        </p:nvSpPr>
        <p:spPr>
          <a:xfrm>
            <a:off x="1859133" y="4449600"/>
            <a:ext cx="3135200" cy="12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title" idx="2"/>
          </p:nvPr>
        </p:nvSpPr>
        <p:spPr>
          <a:xfrm>
            <a:off x="7207257" y="3969600"/>
            <a:ext cx="31352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3"/>
          </p:nvPr>
        </p:nvSpPr>
        <p:spPr>
          <a:xfrm>
            <a:off x="7207257" y="4449600"/>
            <a:ext cx="3135200" cy="12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title" idx="4"/>
          </p:nvPr>
        </p:nvSpPr>
        <p:spPr>
          <a:xfrm>
            <a:off x="960000" y="508000"/>
            <a:ext cx="102816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11391243" y="239101"/>
            <a:ext cx="335691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5"/>
          <p:cNvSpPr/>
          <p:nvPr/>
        </p:nvSpPr>
        <p:spPr>
          <a:xfrm>
            <a:off x="10781269" y="920781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5"/>
          <p:cNvSpPr/>
          <p:nvPr/>
        </p:nvSpPr>
        <p:spPr>
          <a:xfrm>
            <a:off x="10028165" y="182137"/>
            <a:ext cx="609769" cy="6456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5"/>
          <p:cNvSpPr/>
          <p:nvPr/>
        </p:nvSpPr>
        <p:spPr>
          <a:xfrm>
            <a:off x="11726927" y="1013822"/>
            <a:ext cx="249171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/>
          <p:nvPr/>
        </p:nvSpPr>
        <p:spPr>
          <a:xfrm>
            <a:off x="11385068" y="1537767"/>
            <a:ext cx="518549" cy="50626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5"/>
          <p:cNvSpPr/>
          <p:nvPr/>
        </p:nvSpPr>
        <p:spPr>
          <a:xfrm>
            <a:off x="175827" y="346093"/>
            <a:ext cx="541519" cy="56076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5"/>
          <p:cNvSpPr/>
          <p:nvPr/>
        </p:nvSpPr>
        <p:spPr>
          <a:xfrm>
            <a:off x="1128244" y="270809"/>
            <a:ext cx="249171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5"/>
          <p:cNvSpPr/>
          <p:nvPr/>
        </p:nvSpPr>
        <p:spPr>
          <a:xfrm>
            <a:off x="705847" y="1100213"/>
            <a:ext cx="335691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5"/>
          <p:cNvSpPr/>
          <p:nvPr/>
        </p:nvSpPr>
        <p:spPr>
          <a:xfrm>
            <a:off x="187318" y="1537764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5"/>
          <p:cNvSpPr/>
          <p:nvPr/>
        </p:nvSpPr>
        <p:spPr>
          <a:xfrm>
            <a:off x="1377398" y="603003"/>
            <a:ext cx="541501" cy="573328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5"/>
          <p:cNvSpPr/>
          <p:nvPr/>
        </p:nvSpPr>
        <p:spPr>
          <a:xfrm rot="10800000">
            <a:off x="445024" y="6402097"/>
            <a:ext cx="335691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5"/>
          <p:cNvSpPr/>
          <p:nvPr/>
        </p:nvSpPr>
        <p:spPr>
          <a:xfrm rot="10800000">
            <a:off x="872165" y="5597742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5"/>
          <p:cNvSpPr/>
          <p:nvPr/>
        </p:nvSpPr>
        <p:spPr>
          <a:xfrm rot="10800000">
            <a:off x="646076" y="3932392"/>
            <a:ext cx="609769" cy="6456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5"/>
          <p:cNvSpPr/>
          <p:nvPr/>
        </p:nvSpPr>
        <p:spPr>
          <a:xfrm rot="10800000">
            <a:off x="195860" y="5690810"/>
            <a:ext cx="249171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5"/>
          <p:cNvSpPr/>
          <p:nvPr/>
        </p:nvSpPr>
        <p:spPr>
          <a:xfrm rot="10800000">
            <a:off x="268342" y="4924767"/>
            <a:ext cx="518549" cy="50626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5"/>
          <p:cNvSpPr/>
          <p:nvPr/>
        </p:nvSpPr>
        <p:spPr>
          <a:xfrm rot="10800000">
            <a:off x="11454613" y="6061941"/>
            <a:ext cx="541519" cy="56076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5"/>
          <p:cNvSpPr/>
          <p:nvPr/>
        </p:nvSpPr>
        <p:spPr>
          <a:xfrm rot="10800000">
            <a:off x="10794543" y="6433823"/>
            <a:ext cx="249171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5"/>
          <p:cNvSpPr/>
          <p:nvPr/>
        </p:nvSpPr>
        <p:spPr>
          <a:xfrm rot="10800000">
            <a:off x="11130421" y="5540985"/>
            <a:ext cx="335691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5"/>
          <p:cNvSpPr/>
          <p:nvPr/>
        </p:nvSpPr>
        <p:spPr>
          <a:xfrm rot="10800000">
            <a:off x="11466114" y="4980760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113463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2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"/>
          <p:cNvSpPr txBox="1">
            <a:spLocks noGrp="1"/>
          </p:cNvSpPr>
          <p:nvPr>
            <p:ph type="title"/>
          </p:nvPr>
        </p:nvSpPr>
        <p:spPr>
          <a:xfrm>
            <a:off x="960000" y="508000"/>
            <a:ext cx="80952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6"/>
          <p:cNvSpPr/>
          <p:nvPr/>
        </p:nvSpPr>
        <p:spPr>
          <a:xfrm>
            <a:off x="11391243" y="239101"/>
            <a:ext cx="335691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6"/>
          <p:cNvSpPr/>
          <p:nvPr/>
        </p:nvSpPr>
        <p:spPr>
          <a:xfrm>
            <a:off x="11492369" y="934748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6"/>
          <p:cNvSpPr/>
          <p:nvPr/>
        </p:nvSpPr>
        <p:spPr>
          <a:xfrm>
            <a:off x="10028165" y="182137"/>
            <a:ext cx="609769" cy="6456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6"/>
          <p:cNvSpPr/>
          <p:nvPr/>
        </p:nvSpPr>
        <p:spPr>
          <a:xfrm>
            <a:off x="11434511" y="1753055"/>
            <a:ext cx="249171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6"/>
          <p:cNvSpPr/>
          <p:nvPr/>
        </p:nvSpPr>
        <p:spPr>
          <a:xfrm>
            <a:off x="10872696" y="827739"/>
            <a:ext cx="518536" cy="506020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1110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2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214" indent="0">
              <a:buNone/>
              <a:defRPr sz="2000" b="1"/>
            </a:lvl2pPr>
            <a:lvl3pPr marL="914428" indent="0">
              <a:buNone/>
              <a:defRPr sz="1799" b="1"/>
            </a:lvl3pPr>
            <a:lvl4pPr marL="1371643" indent="0">
              <a:buNone/>
              <a:defRPr sz="1601" b="1"/>
            </a:lvl4pPr>
            <a:lvl5pPr marL="1828857" indent="0">
              <a:buNone/>
              <a:defRPr sz="1601" b="1"/>
            </a:lvl5pPr>
            <a:lvl6pPr marL="2286071" indent="0">
              <a:buNone/>
              <a:defRPr sz="1601" b="1"/>
            </a:lvl6pPr>
            <a:lvl7pPr marL="2743285" indent="0">
              <a:buNone/>
              <a:defRPr sz="1601" b="1"/>
            </a:lvl7pPr>
            <a:lvl8pPr marL="3200498" indent="0">
              <a:buNone/>
              <a:defRPr sz="1601" b="1"/>
            </a:lvl8pPr>
            <a:lvl9pPr marL="3657714" indent="0">
              <a:buNone/>
              <a:defRPr sz="16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2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214" indent="0">
              <a:buNone/>
              <a:defRPr sz="2000" b="1"/>
            </a:lvl2pPr>
            <a:lvl3pPr marL="914428" indent="0">
              <a:buNone/>
              <a:defRPr sz="1799" b="1"/>
            </a:lvl3pPr>
            <a:lvl4pPr marL="1371643" indent="0">
              <a:buNone/>
              <a:defRPr sz="1601" b="1"/>
            </a:lvl4pPr>
            <a:lvl5pPr marL="1828857" indent="0">
              <a:buNone/>
              <a:defRPr sz="1601" b="1"/>
            </a:lvl5pPr>
            <a:lvl6pPr marL="2286071" indent="0">
              <a:buNone/>
              <a:defRPr sz="1601" b="1"/>
            </a:lvl6pPr>
            <a:lvl7pPr marL="2743285" indent="0">
              <a:buNone/>
              <a:defRPr sz="1601" b="1"/>
            </a:lvl7pPr>
            <a:lvl8pPr marL="3200498" indent="0">
              <a:buNone/>
              <a:defRPr sz="1601" b="1"/>
            </a:lvl8pPr>
            <a:lvl9pPr marL="3657714" indent="0">
              <a:buNone/>
              <a:defRPr sz="16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7A85-36E6-412E-9A88-F9F2F20D8589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64617-39F9-4662-B4B0-046261DE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060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2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"/>
          <p:cNvSpPr txBox="1">
            <a:spLocks noGrp="1"/>
          </p:cNvSpPr>
          <p:nvPr>
            <p:ph type="title"/>
          </p:nvPr>
        </p:nvSpPr>
        <p:spPr>
          <a:xfrm>
            <a:off x="960000" y="508000"/>
            <a:ext cx="42160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7"/>
          <p:cNvSpPr txBox="1">
            <a:spLocks noGrp="1"/>
          </p:cNvSpPr>
          <p:nvPr>
            <p:ph type="subTitle" idx="1"/>
          </p:nvPr>
        </p:nvSpPr>
        <p:spPr>
          <a:xfrm>
            <a:off x="961600" y="2098067"/>
            <a:ext cx="4627200" cy="40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4445850" y="946749"/>
            <a:ext cx="3300295" cy="825592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7"/>
          <p:cNvSpPr/>
          <p:nvPr/>
        </p:nvSpPr>
        <p:spPr>
          <a:xfrm>
            <a:off x="11281695" y="302599"/>
            <a:ext cx="391277" cy="381843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7"/>
          <p:cNvSpPr/>
          <p:nvPr/>
        </p:nvSpPr>
        <p:spPr>
          <a:xfrm>
            <a:off x="10461335" y="719338"/>
            <a:ext cx="604389" cy="52483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7"/>
          <p:cNvSpPr/>
          <p:nvPr/>
        </p:nvSpPr>
        <p:spPr>
          <a:xfrm>
            <a:off x="9212166" y="250614"/>
            <a:ext cx="852901" cy="902983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7"/>
          <p:cNvSpPr/>
          <p:nvPr/>
        </p:nvSpPr>
        <p:spPr>
          <a:xfrm>
            <a:off x="11672965" y="1205606"/>
            <a:ext cx="290433" cy="307908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7"/>
          <p:cNvSpPr/>
          <p:nvPr/>
        </p:nvSpPr>
        <p:spPr>
          <a:xfrm>
            <a:off x="11401852" y="2098082"/>
            <a:ext cx="604416" cy="590089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7"/>
          <p:cNvSpPr/>
          <p:nvPr/>
        </p:nvSpPr>
        <p:spPr>
          <a:xfrm>
            <a:off x="11161736" y="6012649"/>
            <a:ext cx="631189" cy="653612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7"/>
          <p:cNvSpPr/>
          <p:nvPr/>
        </p:nvSpPr>
        <p:spPr>
          <a:xfrm>
            <a:off x="11672965" y="3384467"/>
            <a:ext cx="290433" cy="307908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7"/>
          <p:cNvSpPr/>
          <p:nvPr/>
        </p:nvSpPr>
        <p:spPr>
          <a:xfrm>
            <a:off x="11161718" y="5242859"/>
            <a:ext cx="391277" cy="381843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7"/>
          <p:cNvSpPr/>
          <p:nvPr/>
        </p:nvSpPr>
        <p:spPr>
          <a:xfrm>
            <a:off x="10499032" y="6144767"/>
            <a:ext cx="290433" cy="307908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968026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2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"/>
          <p:cNvSpPr/>
          <p:nvPr/>
        </p:nvSpPr>
        <p:spPr>
          <a:xfrm>
            <a:off x="-64341" y="-96966"/>
            <a:ext cx="11637645" cy="4115081"/>
          </a:xfrm>
          <a:custGeom>
            <a:avLst/>
            <a:gdLst/>
            <a:ahLst/>
            <a:cxnLst/>
            <a:rect l="l" t="t" r="r" b="b"/>
            <a:pathLst>
              <a:path w="47638" h="30553" extrusionOk="0">
                <a:moveTo>
                  <a:pt x="46596" y="0"/>
                </a:moveTo>
                <a:lnTo>
                  <a:pt x="1" y="20953"/>
                </a:lnTo>
                <a:lnTo>
                  <a:pt x="1" y="30552"/>
                </a:lnTo>
                <a:lnTo>
                  <a:pt x="4763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8"/>
          <p:cNvSpPr/>
          <p:nvPr/>
        </p:nvSpPr>
        <p:spPr>
          <a:xfrm>
            <a:off x="-229483" y="-96966"/>
            <a:ext cx="12283557" cy="7051924"/>
          </a:xfrm>
          <a:custGeom>
            <a:avLst/>
            <a:gdLst/>
            <a:ahLst/>
            <a:cxnLst/>
            <a:rect l="l" t="t" r="r" b="b"/>
            <a:pathLst>
              <a:path w="50282" h="52358" extrusionOk="0">
                <a:moveTo>
                  <a:pt x="49447" y="0"/>
                </a:moveTo>
                <a:lnTo>
                  <a:pt x="1" y="40164"/>
                </a:lnTo>
                <a:lnTo>
                  <a:pt x="1" y="52358"/>
                </a:lnTo>
                <a:lnTo>
                  <a:pt x="7730" y="52358"/>
                </a:lnTo>
                <a:lnTo>
                  <a:pt x="5028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8"/>
          <p:cNvSpPr/>
          <p:nvPr/>
        </p:nvSpPr>
        <p:spPr>
          <a:xfrm>
            <a:off x="4662969" y="-96966"/>
            <a:ext cx="7758512" cy="7051924"/>
          </a:xfrm>
          <a:custGeom>
            <a:avLst/>
            <a:gdLst/>
            <a:ahLst/>
            <a:cxnLst/>
            <a:rect l="l" t="t" r="r" b="b"/>
            <a:pathLst>
              <a:path w="31759" h="52358" extrusionOk="0">
                <a:moveTo>
                  <a:pt x="31070" y="0"/>
                </a:moveTo>
                <a:lnTo>
                  <a:pt x="1" y="52358"/>
                </a:lnTo>
                <a:lnTo>
                  <a:pt x="12383" y="52358"/>
                </a:lnTo>
                <a:lnTo>
                  <a:pt x="317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8"/>
          <p:cNvSpPr/>
          <p:nvPr/>
        </p:nvSpPr>
        <p:spPr>
          <a:xfrm>
            <a:off x="934567" y="764667"/>
            <a:ext cx="8475600" cy="5380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8"/>
          <p:cNvSpPr txBox="1">
            <a:spLocks noGrp="1"/>
          </p:cNvSpPr>
          <p:nvPr>
            <p:ph type="title"/>
          </p:nvPr>
        </p:nvSpPr>
        <p:spPr>
          <a:xfrm>
            <a:off x="1163200" y="960000"/>
            <a:ext cx="7092400" cy="49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sz="7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800"/>
              <a:buNone/>
              <a:defRPr sz="7733"/>
            </a:lvl2pPr>
            <a:lvl3pPr lvl="2" rtl="0">
              <a:spcBef>
                <a:spcPts val="0"/>
              </a:spcBef>
              <a:spcAft>
                <a:spcPts val="0"/>
              </a:spcAft>
              <a:buSzPts val="5800"/>
              <a:buNone/>
              <a:defRPr sz="7733"/>
            </a:lvl3pPr>
            <a:lvl4pPr lvl="3" rtl="0">
              <a:spcBef>
                <a:spcPts val="0"/>
              </a:spcBef>
              <a:spcAft>
                <a:spcPts val="0"/>
              </a:spcAft>
              <a:buSzPts val="5800"/>
              <a:buNone/>
              <a:defRPr sz="7733"/>
            </a:lvl4pPr>
            <a:lvl5pPr lvl="4" rtl="0">
              <a:spcBef>
                <a:spcPts val="0"/>
              </a:spcBef>
              <a:spcAft>
                <a:spcPts val="0"/>
              </a:spcAft>
              <a:buSzPts val="5800"/>
              <a:buNone/>
              <a:defRPr sz="7733"/>
            </a:lvl5pPr>
            <a:lvl6pPr lvl="5" rtl="0">
              <a:spcBef>
                <a:spcPts val="0"/>
              </a:spcBef>
              <a:spcAft>
                <a:spcPts val="0"/>
              </a:spcAft>
              <a:buSzPts val="5800"/>
              <a:buNone/>
              <a:defRPr sz="7733"/>
            </a:lvl6pPr>
            <a:lvl7pPr lvl="6" rtl="0">
              <a:spcBef>
                <a:spcPts val="0"/>
              </a:spcBef>
              <a:spcAft>
                <a:spcPts val="0"/>
              </a:spcAft>
              <a:buSzPts val="5800"/>
              <a:buNone/>
              <a:defRPr sz="7733"/>
            </a:lvl7pPr>
            <a:lvl8pPr lvl="7" rtl="0">
              <a:spcBef>
                <a:spcPts val="0"/>
              </a:spcBef>
              <a:spcAft>
                <a:spcPts val="0"/>
              </a:spcAft>
              <a:buSzPts val="5800"/>
              <a:buNone/>
              <a:defRPr sz="7733"/>
            </a:lvl8pPr>
            <a:lvl9pPr lvl="8" rtl="0">
              <a:spcBef>
                <a:spcPts val="0"/>
              </a:spcBef>
              <a:spcAft>
                <a:spcPts val="0"/>
              </a:spcAft>
              <a:buSzPts val="5800"/>
              <a:buNone/>
              <a:defRPr sz="7733"/>
            </a:lvl9pPr>
          </a:lstStyle>
          <a:p>
            <a:endParaRPr/>
          </a:p>
        </p:txBody>
      </p:sp>
      <p:sp>
        <p:nvSpPr>
          <p:cNvPr id="112" name="Google Shape;112;p8"/>
          <p:cNvSpPr/>
          <p:nvPr/>
        </p:nvSpPr>
        <p:spPr>
          <a:xfrm rot="10800000" flipH="1">
            <a:off x="11113431" y="5789280"/>
            <a:ext cx="528904" cy="516160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8"/>
          <p:cNvSpPr/>
          <p:nvPr/>
        </p:nvSpPr>
        <p:spPr>
          <a:xfrm rot="10800000" flipH="1">
            <a:off x="11128727" y="4640631"/>
            <a:ext cx="816973" cy="70944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8"/>
          <p:cNvSpPr/>
          <p:nvPr/>
        </p:nvSpPr>
        <p:spPr>
          <a:xfrm rot="10800000" flipH="1">
            <a:off x="9410169" y="5538751"/>
            <a:ext cx="960731" cy="1017208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 rot="10800000" flipH="1">
            <a:off x="10677936" y="3601877"/>
            <a:ext cx="392584" cy="416216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rot="10800000" flipH="1">
            <a:off x="9708823" y="4118577"/>
            <a:ext cx="816989" cy="797281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 rot="10800000" flipH="1">
            <a:off x="11241035" y="2399923"/>
            <a:ext cx="744471" cy="78820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8"/>
          <p:cNvSpPr/>
          <p:nvPr/>
        </p:nvSpPr>
        <p:spPr>
          <a:xfrm rot="10800000" flipH="1">
            <a:off x="237568" y="103940"/>
            <a:ext cx="740393" cy="642961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8"/>
          <p:cNvSpPr/>
          <p:nvPr/>
        </p:nvSpPr>
        <p:spPr>
          <a:xfrm rot="10800000" flipH="1">
            <a:off x="1171629" y="250536"/>
            <a:ext cx="325825" cy="34544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8"/>
          <p:cNvSpPr/>
          <p:nvPr/>
        </p:nvSpPr>
        <p:spPr>
          <a:xfrm rot="10800000" flipH="1">
            <a:off x="381601" y="839352"/>
            <a:ext cx="438964" cy="428385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8"/>
          <p:cNvSpPr/>
          <p:nvPr/>
        </p:nvSpPr>
        <p:spPr>
          <a:xfrm rot="10800000" flipH="1">
            <a:off x="11661469" y="1631811"/>
            <a:ext cx="392584" cy="416216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8"/>
          <p:cNvSpPr/>
          <p:nvPr/>
        </p:nvSpPr>
        <p:spPr>
          <a:xfrm rot="10800000" flipH="1">
            <a:off x="11392835" y="3711338"/>
            <a:ext cx="661229" cy="645297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416254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lt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title"/>
          </p:nvPr>
        </p:nvSpPr>
        <p:spPr>
          <a:xfrm>
            <a:off x="950967" y="1411795"/>
            <a:ext cx="5969200" cy="1355200"/>
          </a:xfrm>
          <a:prstGeom prst="rect">
            <a:avLst/>
          </a:prstGeom>
        </p:spPr>
        <p:txBody>
          <a:bodyPr spcFirstLastPara="1" wrap="square" lIns="91425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9pPr>
          </a:lstStyle>
          <a:p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subTitle" idx="1"/>
          </p:nvPr>
        </p:nvSpPr>
        <p:spPr>
          <a:xfrm>
            <a:off x="950967" y="2706733"/>
            <a:ext cx="4966400" cy="29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62299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"/>
          <p:cNvSpPr/>
          <p:nvPr/>
        </p:nvSpPr>
        <p:spPr>
          <a:xfrm>
            <a:off x="7930700" y="4764567"/>
            <a:ext cx="4719200" cy="1460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10"/>
          <p:cNvSpPr txBox="1">
            <a:spLocks noGrp="1"/>
          </p:cNvSpPr>
          <p:nvPr>
            <p:ph type="title"/>
          </p:nvPr>
        </p:nvSpPr>
        <p:spPr>
          <a:xfrm>
            <a:off x="7974433" y="4845167"/>
            <a:ext cx="3267200" cy="129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46348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lt2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"/>
          <p:cNvSpPr/>
          <p:nvPr/>
        </p:nvSpPr>
        <p:spPr>
          <a:xfrm>
            <a:off x="4421966" y="596881"/>
            <a:ext cx="3609767" cy="902993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1" name="Google Shape;131;p11"/>
          <p:cNvGrpSpPr/>
          <p:nvPr/>
        </p:nvGrpSpPr>
        <p:grpSpPr>
          <a:xfrm>
            <a:off x="9014024" y="416864"/>
            <a:ext cx="3034929" cy="2967587"/>
            <a:chOff x="6052308" y="4198488"/>
            <a:chExt cx="1450269" cy="1418089"/>
          </a:xfrm>
        </p:grpSpPr>
        <p:sp>
          <p:nvSpPr>
            <p:cNvPr id="132" name="Google Shape;132;p11"/>
            <p:cNvSpPr/>
            <p:nvPr/>
          </p:nvSpPr>
          <p:spPr>
            <a:xfrm>
              <a:off x="6375051" y="4485385"/>
              <a:ext cx="812371" cy="811637"/>
            </a:xfrm>
            <a:custGeom>
              <a:avLst/>
              <a:gdLst/>
              <a:ahLst/>
              <a:cxnLst/>
              <a:rect l="l" t="t" r="r" b="b"/>
              <a:pathLst>
                <a:path w="6640" h="6634" extrusionOk="0">
                  <a:moveTo>
                    <a:pt x="3320" y="0"/>
                  </a:moveTo>
                  <a:cubicBezTo>
                    <a:pt x="1486" y="0"/>
                    <a:pt x="0" y="1481"/>
                    <a:pt x="0" y="3314"/>
                  </a:cubicBezTo>
                  <a:cubicBezTo>
                    <a:pt x="0" y="5147"/>
                    <a:pt x="1486" y="6634"/>
                    <a:pt x="3320" y="6634"/>
                  </a:cubicBezTo>
                  <a:cubicBezTo>
                    <a:pt x="5153" y="6634"/>
                    <a:pt x="6639" y="5147"/>
                    <a:pt x="6639" y="3314"/>
                  </a:cubicBezTo>
                  <a:cubicBezTo>
                    <a:pt x="6639" y="1481"/>
                    <a:pt x="5153" y="0"/>
                    <a:pt x="3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11"/>
            <p:cNvSpPr/>
            <p:nvPr/>
          </p:nvSpPr>
          <p:spPr>
            <a:xfrm>
              <a:off x="6505470" y="4206685"/>
              <a:ext cx="175932" cy="227439"/>
            </a:xfrm>
            <a:custGeom>
              <a:avLst/>
              <a:gdLst/>
              <a:ahLst/>
              <a:cxnLst/>
              <a:rect l="l" t="t" r="r" b="b"/>
              <a:pathLst>
                <a:path w="1438" h="1859" extrusionOk="0">
                  <a:moveTo>
                    <a:pt x="414" y="1"/>
                  </a:moveTo>
                  <a:cubicBezTo>
                    <a:pt x="362" y="1"/>
                    <a:pt x="309" y="31"/>
                    <a:pt x="299" y="86"/>
                  </a:cubicBezTo>
                  <a:cubicBezTo>
                    <a:pt x="225" y="494"/>
                    <a:pt x="158" y="908"/>
                    <a:pt x="85" y="1316"/>
                  </a:cubicBezTo>
                  <a:cubicBezTo>
                    <a:pt x="61" y="1462"/>
                    <a:pt x="0" y="1645"/>
                    <a:pt x="98" y="1773"/>
                  </a:cubicBezTo>
                  <a:cubicBezTo>
                    <a:pt x="142" y="1833"/>
                    <a:pt x="199" y="1856"/>
                    <a:pt x="261" y="1856"/>
                  </a:cubicBezTo>
                  <a:cubicBezTo>
                    <a:pt x="293" y="1856"/>
                    <a:pt x="326" y="1850"/>
                    <a:pt x="359" y="1840"/>
                  </a:cubicBezTo>
                  <a:cubicBezTo>
                    <a:pt x="375" y="1852"/>
                    <a:pt x="391" y="1858"/>
                    <a:pt x="410" y="1858"/>
                  </a:cubicBezTo>
                  <a:cubicBezTo>
                    <a:pt x="420" y="1858"/>
                    <a:pt x="432" y="1856"/>
                    <a:pt x="445" y="1852"/>
                  </a:cubicBezTo>
                  <a:cubicBezTo>
                    <a:pt x="737" y="1791"/>
                    <a:pt x="1029" y="1724"/>
                    <a:pt x="1322" y="1657"/>
                  </a:cubicBezTo>
                  <a:cubicBezTo>
                    <a:pt x="1389" y="1645"/>
                    <a:pt x="1438" y="1548"/>
                    <a:pt x="1395" y="1487"/>
                  </a:cubicBezTo>
                  <a:cubicBezTo>
                    <a:pt x="1060" y="1036"/>
                    <a:pt x="768" y="561"/>
                    <a:pt x="512" y="55"/>
                  </a:cubicBezTo>
                  <a:cubicBezTo>
                    <a:pt x="493" y="1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11"/>
            <p:cNvSpPr/>
            <p:nvPr/>
          </p:nvSpPr>
          <p:spPr>
            <a:xfrm>
              <a:off x="6855619" y="4198488"/>
              <a:ext cx="157213" cy="234780"/>
            </a:xfrm>
            <a:custGeom>
              <a:avLst/>
              <a:gdLst/>
              <a:ahLst/>
              <a:cxnLst/>
              <a:rect l="l" t="t" r="r" b="b"/>
              <a:pathLst>
                <a:path w="1285" h="1919" extrusionOk="0">
                  <a:moveTo>
                    <a:pt x="1156" y="0"/>
                  </a:moveTo>
                  <a:cubicBezTo>
                    <a:pt x="1130" y="0"/>
                    <a:pt x="1105" y="9"/>
                    <a:pt x="1085" y="31"/>
                  </a:cubicBezTo>
                  <a:lnTo>
                    <a:pt x="251" y="963"/>
                  </a:lnTo>
                  <a:cubicBezTo>
                    <a:pt x="153" y="1072"/>
                    <a:pt x="1" y="1194"/>
                    <a:pt x="19" y="1359"/>
                  </a:cubicBezTo>
                  <a:cubicBezTo>
                    <a:pt x="31" y="1468"/>
                    <a:pt x="110" y="1529"/>
                    <a:pt x="202" y="1554"/>
                  </a:cubicBezTo>
                  <a:cubicBezTo>
                    <a:pt x="214" y="1578"/>
                    <a:pt x="238" y="1602"/>
                    <a:pt x="269" y="1608"/>
                  </a:cubicBezTo>
                  <a:cubicBezTo>
                    <a:pt x="555" y="1712"/>
                    <a:pt x="835" y="1809"/>
                    <a:pt x="1115" y="1913"/>
                  </a:cubicBezTo>
                  <a:cubicBezTo>
                    <a:pt x="1126" y="1917"/>
                    <a:pt x="1137" y="1918"/>
                    <a:pt x="1147" y="1918"/>
                  </a:cubicBezTo>
                  <a:cubicBezTo>
                    <a:pt x="1208" y="1918"/>
                    <a:pt x="1273" y="1865"/>
                    <a:pt x="1268" y="1803"/>
                  </a:cubicBezTo>
                  <a:cubicBezTo>
                    <a:pt x="1225" y="1243"/>
                    <a:pt x="1231" y="683"/>
                    <a:pt x="1280" y="122"/>
                  </a:cubicBezTo>
                  <a:cubicBezTo>
                    <a:pt x="1284" y="54"/>
                    <a:pt x="1219" y="0"/>
                    <a:pt x="1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7119515" y="4416994"/>
              <a:ext cx="222913" cy="202236"/>
            </a:xfrm>
            <a:custGeom>
              <a:avLst/>
              <a:gdLst/>
              <a:ahLst/>
              <a:cxnLst/>
              <a:rect l="l" t="t" r="r" b="b"/>
              <a:pathLst>
                <a:path w="1822" h="1653" extrusionOk="0">
                  <a:moveTo>
                    <a:pt x="1683" y="1"/>
                  </a:moveTo>
                  <a:cubicBezTo>
                    <a:pt x="1675" y="1"/>
                    <a:pt x="1666" y="2"/>
                    <a:pt x="1657" y="5"/>
                  </a:cubicBezTo>
                  <a:cubicBezTo>
                    <a:pt x="1255" y="121"/>
                    <a:pt x="853" y="237"/>
                    <a:pt x="457" y="352"/>
                  </a:cubicBezTo>
                  <a:cubicBezTo>
                    <a:pt x="317" y="395"/>
                    <a:pt x="122" y="413"/>
                    <a:pt x="49" y="559"/>
                  </a:cubicBezTo>
                  <a:cubicBezTo>
                    <a:pt x="0" y="663"/>
                    <a:pt x="37" y="754"/>
                    <a:pt x="104" y="827"/>
                  </a:cubicBezTo>
                  <a:cubicBezTo>
                    <a:pt x="97" y="852"/>
                    <a:pt x="104" y="882"/>
                    <a:pt x="128" y="907"/>
                  </a:cubicBezTo>
                  <a:lnTo>
                    <a:pt x="688" y="1613"/>
                  </a:lnTo>
                  <a:cubicBezTo>
                    <a:pt x="709" y="1639"/>
                    <a:pt x="743" y="1653"/>
                    <a:pt x="777" y="1653"/>
                  </a:cubicBezTo>
                  <a:cubicBezTo>
                    <a:pt x="814" y="1653"/>
                    <a:pt x="852" y="1636"/>
                    <a:pt x="871" y="1601"/>
                  </a:cubicBezTo>
                  <a:cubicBezTo>
                    <a:pt x="1133" y="1102"/>
                    <a:pt x="1431" y="633"/>
                    <a:pt x="1772" y="182"/>
                  </a:cubicBezTo>
                  <a:cubicBezTo>
                    <a:pt x="1822" y="116"/>
                    <a:pt x="1763" y="1"/>
                    <a:pt x="1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11"/>
            <p:cNvSpPr/>
            <p:nvPr/>
          </p:nvSpPr>
          <p:spPr>
            <a:xfrm>
              <a:off x="7272935" y="4725301"/>
              <a:ext cx="229642" cy="167735"/>
            </a:xfrm>
            <a:custGeom>
              <a:avLst/>
              <a:gdLst/>
              <a:ahLst/>
              <a:cxnLst/>
              <a:rect l="l" t="t" r="r" b="b"/>
              <a:pathLst>
                <a:path w="1877" h="1371" extrusionOk="0">
                  <a:moveTo>
                    <a:pt x="261" y="1"/>
                  </a:moveTo>
                  <a:cubicBezTo>
                    <a:pt x="213" y="1"/>
                    <a:pt x="166" y="11"/>
                    <a:pt x="123" y="37"/>
                  </a:cubicBezTo>
                  <a:cubicBezTo>
                    <a:pt x="25" y="98"/>
                    <a:pt x="13" y="196"/>
                    <a:pt x="31" y="293"/>
                  </a:cubicBezTo>
                  <a:cubicBezTo>
                    <a:pt x="13" y="311"/>
                    <a:pt x="1" y="342"/>
                    <a:pt x="7" y="378"/>
                  </a:cubicBezTo>
                  <a:cubicBezTo>
                    <a:pt x="37" y="677"/>
                    <a:pt x="74" y="969"/>
                    <a:pt x="104" y="1268"/>
                  </a:cubicBezTo>
                  <a:cubicBezTo>
                    <a:pt x="114" y="1325"/>
                    <a:pt x="172" y="1371"/>
                    <a:pt x="225" y="1371"/>
                  </a:cubicBezTo>
                  <a:cubicBezTo>
                    <a:pt x="241" y="1371"/>
                    <a:pt x="255" y="1367"/>
                    <a:pt x="269" y="1359"/>
                  </a:cubicBezTo>
                  <a:cubicBezTo>
                    <a:pt x="756" y="1073"/>
                    <a:pt x="1262" y="835"/>
                    <a:pt x="1785" y="634"/>
                  </a:cubicBezTo>
                  <a:cubicBezTo>
                    <a:pt x="1877" y="598"/>
                    <a:pt x="1877" y="445"/>
                    <a:pt x="1779" y="421"/>
                  </a:cubicBezTo>
                  <a:cubicBezTo>
                    <a:pt x="1383" y="305"/>
                    <a:pt x="981" y="190"/>
                    <a:pt x="579" y="80"/>
                  </a:cubicBezTo>
                  <a:cubicBezTo>
                    <a:pt x="483" y="51"/>
                    <a:pt x="369" y="1"/>
                    <a:pt x="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11"/>
            <p:cNvSpPr/>
            <p:nvPr/>
          </p:nvSpPr>
          <p:spPr>
            <a:xfrm>
              <a:off x="7211151" y="5023452"/>
              <a:ext cx="240286" cy="170182"/>
            </a:xfrm>
            <a:custGeom>
              <a:avLst/>
              <a:gdLst/>
              <a:ahLst/>
              <a:cxnLst/>
              <a:rect l="l" t="t" r="r" b="b"/>
              <a:pathLst>
                <a:path w="1964" h="1391" extrusionOk="0">
                  <a:moveTo>
                    <a:pt x="695" y="0"/>
                  </a:moveTo>
                  <a:cubicBezTo>
                    <a:pt x="585" y="0"/>
                    <a:pt x="518" y="73"/>
                    <a:pt x="481" y="165"/>
                  </a:cubicBezTo>
                  <a:cubicBezTo>
                    <a:pt x="457" y="177"/>
                    <a:pt x="433" y="195"/>
                    <a:pt x="414" y="226"/>
                  </a:cubicBezTo>
                  <a:cubicBezTo>
                    <a:pt x="286" y="494"/>
                    <a:pt x="159" y="768"/>
                    <a:pt x="31" y="1036"/>
                  </a:cubicBezTo>
                  <a:cubicBezTo>
                    <a:pt x="0" y="1097"/>
                    <a:pt x="43" y="1194"/>
                    <a:pt x="122" y="1194"/>
                  </a:cubicBezTo>
                  <a:cubicBezTo>
                    <a:pt x="682" y="1212"/>
                    <a:pt x="1237" y="1279"/>
                    <a:pt x="1791" y="1389"/>
                  </a:cubicBezTo>
                  <a:cubicBezTo>
                    <a:pt x="1797" y="1390"/>
                    <a:pt x="1803" y="1391"/>
                    <a:pt x="1809" y="1391"/>
                  </a:cubicBezTo>
                  <a:cubicBezTo>
                    <a:pt x="1893" y="1391"/>
                    <a:pt x="1963" y="1274"/>
                    <a:pt x="1901" y="1200"/>
                  </a:cubicBezTo>
                  <a:cubicBezTo>
                    <a:pt x="1620" y="896"/>
                    <a:pt x="1340" y="585"/>
                    <a:pt x="1060" y="274"/>
                  </a:cubicBezTo>
                  <a:cubicBezTo>
                    <a:pt x="963" y="171"/>
                    <a:pt x="859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11"/>
            <p:cNvSpPr/>
            <p:nvPr/>
          </p:nvSpPr>
          <p:spPr>
            <a:xfrm>
              <a:off x="7002432" y="5272422"/>
              <a:ext cx="193305" cy="222423"/>
            </a:xfrm>
            <a:custGeom>
              <a:avLst/>
              <a:gdLst/>
              <a:ahLst/>
              <a:cxnLst/>
              <a:rect l="l" t="t" r="r" b="b"/>
              <a:pathLst>
                <a:path w="1580" h="1818" extrusionOk="0">
                  <a:moveTo>
                    <a:pt x="1070" y="1"/>
                  </a:moveTo>
                  <a:cubicBezTo>
                    <a:pt x="1015" y="1"/>
                    <a:pt x="962" y="24"/>
                    <a:pt x="914" y="60"/>
                  </a:cubicBezTo>
                  <a:cubicBezTo>
                    <a:pt x="908" y="59"/>
                    <a:pt x="902" y="58"/>
                    <a:pt x="895" y="58"/>
                  </a:cubicBezTo>
                  <a:cubicBezTo>
                    <a:pt x="875" y="58"/>
                    <a:pt x="852" y="65"/>
                    <a:pt x="829" y="79"/>
                  </a:cubicBezTo>
                  <a:cubicBezTo>
                    <a:pt x="579" y="237"/>
                    <a:pt x="324" y="395"/>
                    <a:pt x="68" y="560"/>
                  </a:cubicBezTo>
                  <a:cubicBezTo>
                    <a:pt x="13" y="596"/>
                    <a:pt x="1" y="700"/>
                    <a:pt x="62" y="743"/>
                  </a:cubicBezTo>
                  <a:cubicBezTo>
                    <a:pt x="531" y="1059"/>
                    <a:pt x="969" y="1407"/>
                    <a:pt x="1377" y="1790"/>
                  </a:cubicBezTo>
                  <a:cubicBezTo>
                    <a:pt x="1396" y="1809"/>
                    <a:pt x="1421" y="1817"/>
                    <a:pt x="1446" y="1817"/>
                  </a:cubicBezTo>
                  <a:cubicBezTo>
                    <a:pt x="1510" y="1817"/>
                    <a:pt x="1579" y="1763"/>
                    <a:pt x="1566" y="1693"/>
                  </a:cubicBezTo>
                  <a:cubicBezTo>
                    <a:pt x="1493" y="1285"/>
                    <a:pt x="1420" y="871"/>
                    <a:pt x="1347" y="462"/>
                  </a:cubicBezTo>
                  <a:cubicBezTo>
                    <a:pt x="1322" y="322"/>
                    <a:pt x="1322" y="121"/>
                    <a:pt x="1182" y="36"/>
                  </a:cubicBezTo>
                  <a:cubicBezTo>
                    <a:pt x="1145" y="11"/>
                    <a:pt x="1108" y="1"/>
                    <a:pt x="1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11"/>
            <p:cNvSpPr/>
            <p:nvPr/>
          </p:nvSpPr>
          <p:spPr>
            <a:xfrm>
              <a:off x="6720796" y="5393787"/>
              <a:ext cx="174464" cy="222790"/>
            </a:xfrm>
            <a:custGeom>
              <a:avLst/>
              <a:gdLst/>
              <a:ahLst/>
              <a:cxnLst/>
              <a:rect l="l" t="t" r="r" b="b"/>
              <a:pathLst>
                <a:path w="1426" h="1821" extrusionOk="0">
                  <a:moveTo>
                    <a:pt x="1036" y="0"/>
                  </a:moveTo>
                  <a:cubicBezTo>
                    <a:pt x="737" y="0"/>
                    <a:pt x="439" y="0"/>
                    <a:pt x="134" y="6"/>
                  </a:cubicBezTo>
                  <a:cubicBezTo>
                    <a:pt x="67" y="6"/>
                    <a:pt x="0" y="92"/>
                    <a:pt x="31" y="159"/>
                  </a:cubicBezTo>
                  <a:cubicBezTo>
                    <a:pt x="262" y="670"/>
                    <a:pt x="445" y="1200"/>
                    <a:pt x="591" y="1742"/>
                  </a:cubicBezTo>
                  <a:cubicBezTo>
                    <a:pt x="605" y="1793"/>
                    <a:pt x="657" y="1821"/>
                    <a:pt x="707" y="1821"/>
                  </a:cubicBezTo>
                  <a:cubicBezTo>
                    <a:pt x="748" y="1821"/>
                    <a:pt x="788" y="1802"/>
                    <a:pt x="804" y="1761"/>
                  </a:cubicBezTo>
                  <a:cubicBezTo>
                    <a:pt x="963" y="1371"/>
                    <a:pt x="1115" y="987"/>
                    <a:pt x="1273" y="603"/>
                  </a:cubicBezTo>
                  <a:cubicBezTo>
                    <a:pt x="1322" y="469"/>
                    <a:pt x="1426" y="299"/>
                    <a:pt x="1359" y="153"/>
                  </a:cubicBezTo>
                  <a:cubicBezTo>
                    <a:pt x="1314" y="59"/>
                    <a:pt x="1230" y="30"/>
                    <a:pt x="1142" y="30"/>
                  </a:cubicBezTo>
                  <a:cubicBezTo>
                    <a:pt x="1133" y="30"/>
                    <a:pt x="1124" y="30"/>
                    <a:pt x="1115" y="31"/>
                  </a:cubicBezTo>
                  <a:cubicBezTo>
                    <a:pt x="1097" y="13"/>
                    <a:pt x="1072" y="0"/>
                    <a:pt x="1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11"/>
            <p:cNvSpPr/>
            <p:nvPr/>
          </p:nvSpPr>
          <p:spPr>
            <a:xfrm>
              <a:off x="6408574" y="5292853"/>
              <a:ext cx="187188" cy="229275"/>
            </a:xfrm>
            <a:custGeom>
              <a:avLst/>
              <a:gdLst/>
              <a:ahLst/>
              <a:cxnLst/>
              <a:rect l="l" t="t" r="r" b="b"/>
              <a:pathLst>
                <a:path w="1530" h="1874" extrusionOk="0">
                  <a:moveTo>
                    <a:pt x="506" y="1"/>
                  </a:moveTo>
                  <a:cubicBezTo>
                    <a:pt x="454" y="1"/>
                    <a:pt x="399" y="35"/>
                    <a:pt x="390" y="88"/>
                  </a:cubicBezTo>
                  <a:cubicBezTo>
                    <a:pt x="311" y="643"/>
                    <a:pt x="189" y="1191"/>
                    <a:pt x="25" y="1727"/>
                  </a:cubicBezTo>
                  <a:cubicBezTo>
                    <a:pt x="1" y="1798"/>
                    <a:pt x="70" y="1874"/>
                    <a:pt x="140" y="1874"/>
                  </a:cubicBezTo>
                  <a:cubicBezTo>
                    <a:pt x="159" y="1874"/>
                    <a:pt x="178" y="1868"/>
                    <a:pt x="195" y="1855"/>
                  </a:cubicBezTo>
                  <a:cubicBezTo>
                    <a:pt x="530" y="1611"/>
                    <a:pt x="871" y="1367"/>
                    <a:pt x="1206" y="1124"/>
                  </a:cubicBezTo>
                  <a:cubicBezTo>
                    <a:pt x="1322" y="1039"/>
                    <a:pt x="1499" y="947"/>
                    <a:pt x="1517" y="789"/>
                  </a:cubicBezTo>
                  <a:cubicBezTo>
                    <a:pt x="1529" y="673"/>
                    <a:pt x="1462" y="600"/>
                    <a:pt x="1377" y="557"/>
                  </a:cubicBezTo>
                  <a:cubicBezTo>
                    <a:pt x="1371" y="533"/>
                    <a:pt x="1352" y="503"/>
                    <a:pt x="1328" y="484"/>
                  </a:cubicBezTo>
                  <a:cubicBezTo>
                    <a:pt x="1072" y="332"/>
                    <a:pt x="816" y="174"/>
                    <a:pt x="561" y="15"/>
                  </a:cubicBezTo>
                  <a:cubicBezTo>
                    <a:pt x="544" y="5"/>
                    <a:pt x="525" y="1"/>
                    <a:pt x="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11"/>
            <p:cNvSpPr/>
            <p:nvPr/>
          </p:nvSpPr>
          <p:spPr>
            <a:xfrm>
              <a:off x="6133789" y="5064438"/>
              <a:ext cx="233190" cy="175198"/>
            </a:xfrm>
            <a:custGeom>
              <a:avLst/>
              <a:gdLst/>
              <a:ahLst/>
              <a:cxnLst/>
              <a:rect l="l" t="t" r="r" b="b"/>
              <a:pathLst>
                <a:path w="1906" h="1432" extrusionOk="0">
                  <a:moveTo>
                    <a:pt x="1327" y="0"/>
                  </a:moveTo>
                  <a:cubicBezTo>
                    <a:pt x="1299" y="0"/>
                    <a:pt x="1272" y="9"/>
                    <a:pt x="1253" y="31"/>
                  </a:cubicBezTo>
                  <a:cubicBezTo>
                    <a:pt x="888" y="463"/>
                    <a:pt x="498" y="865"/>
                    <a:pt x="72" y="1231"/>
                  </a:cubicBezTo>
                  <a:cubicBezTo>
                    <a:pt x="0" y="1290"/>
                    <a:pt x="46" y="1432"/>
                    <a:pt x="139" y="1432"/>
                  </a:cubicBezTo>
                  <a:cubicBezTo>
                    <a:pt x="141" y="1432"/>
                    <a:pt x="143" y="1432"/>
                    <a:pt x="145" y="1432"/>
                  </a:cubicBezTo>
                  <a:cubicBezTo>
                    <a:pt x="565" y="1401"/>
                    <a:pt x="979" y="1371"/>
                    <a:pt x="1394" y="1340"/>
                  </a:cubicBezTo>
                  <a:cubicBezTo>
                    <a:pt x="1540" y="1334"/>
                    <a:pt x="1735" y="1352"/>
                    <a:pt x="1838" y="1224"/>
                  </a:cubicBezTo>
                  <a:cubicBezTo>
                    <a:pt x="1905" y="1139"/>
                    <a:pt x="1887" y="1042"/>
                    <a:pt x="1838" y="956"/>
                  </a:cubicBezTo>
                  <a:cubicBezTo>
                    <a:pt x="1850" y="926"/>
                    <a:pt x="1850" y="902"/>
                    <a:pt x="1832" y="865"/>
                  </a:cubicBezTo>
                  <a:cubicBezTo>
                    <a:pt x="1698" y="597"/>
                    <a:pt x="1570" y="329"/>
                    <a:pt x="1436" y="61"/>
                  </a:cubicBezTo>
                  <a:cubicBezTo>
                    <a:pt x="1417" y="24"/>
                    <a:pt x="1371" y="0"/>
                    <a:pt x="1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11"/>
            <p:cNvSpPr/>
            <p:nvPr/>
          </p:nvSpPr>
          <p:spPr>
            <a:xfrm>
              <a:off x="6052308" y="4778643"/>
              <a:ext cx="234046" cy="163820"/>
            </a:xfrm>
            <a:custGeom>
              <a:avLst/>
              <a:gdLst/>
              <a:ahLst/>
              <a:cxnLst/>
              <a:rect l="l" t="t" r="r" b="b"/>
              <a:pathLst>
                <a:path w="1913" h="1339" extrusionOk="0">
                  <a:moveTo>
                    <a:pt x="1784" y="0"/>
                  </a:moveTo>
                  <a:cubicBezTo>
                    <a:pt x="1777" y="0"/>
                    <a:pt x="1769" y="1"/>
                    <a:pt x="1761" y="3"/>
                  </a:cubicBezTo>
                  <a:cubicBezTo>
                    <a:pt x="1231" y="180"/>
                    <a:pt x="683" y="308"/>
                    <a:pt x="129" y="393"/>
                  </a:cubicBezTo>
                  <a:cubicBezTo>
                    <a:pt x="31" y="405"/>
                    <a:pt x="1" y="558"/>
                    <a:pt x="86" y="600"/>
                  </a:cubicBezTo>
                  <a:lnTo>
                    <a:pt x="1189" y="1191"/>
                  </a:lnTo>
                  <a:cubicBezTo>
                    <a:pt x="1294" y="1246"/>
                    <a:pt x="1420" y="1339"/>
                    <a:pt x="1547" y="1339"/>
                  </a:cubicBezTo>
                  <a:cubicBezTo>
                    <a:pt x="1573" y="1339"/>
                    <a:pt x="1600" y="1335"/>
                    <a:pt x="1627" y="1325"/>
                  </a:cubicBezTo>
                  <a:cubicBezTo>
                    <a:pt x="1731" y="1288"/>
                    <a:pt x="1773" y="1197"/>
                    <a:pt x="1773" y="1100"/>
                  </a:cubicBezTo>
                  <a:cubicBezTo>
                    <a:pt x="1792" y="1081"/>
                    <a:pt x="1810" y="1057"/>
                    <a:pt x="1816" y="1020"/>
                  </a:cubicBezTo>
                  <a:cubicBezTo>
                    <a:pt x="1846" y="722"/>
                    <a:pt x="1877" y="424"/>
                    <a:pt x="1907" y="125"/>
                  </a:cubicBezTo>
                  <a:cubicBezTo>
                    <a:pt x="1913" y="65"/>
                    <a:pt x="1850" y="0"/>
                    <a:pt x="17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11"/>
            <p:cNvSpPr/>
            <p:nvPr/>
          </p:nvSpPr>
          <p:spPr>
            <a:xfrm>
              <a:off x="6187375" y="4456878"/>
              <a:ext cx="230253" cy="196241"/>
            </a:xfrm>
            <a:custGeom>
              <a:avLst/>
              <a:gdLst/>
              <a:ahLst/>
              <a:cxnLst/>
              <a:rect l="l" t="t" r="r" b="b"/>
              <a:pathLst>
                <a:path w="1882" h="1604" extrusionOk="0">
                  <a:moveTo>
                    <a:pt x="156" y="1"/>
                  </a:moveTo>
                  <a:cubicBezTo>
                    <a:pt x="76" y="1"/>
                    <a:pt x="1" y="93"/>
                    <a:pt x="48" y="166"/>
                  </a:cubicBezTo>
                  <a:cubicBezTo>
                    <a:pt x="255" y="526"/>
                    <a:pt x="462" y="891"/>
                    <a:pt x="669" y="1251"/>
                  </a:cubicBezTo>
                  <a:cubicBezTo>
                    <a:pt x="742" y="1379"/>
                    <a:pt x="809" y="1561"/>
                    <a:pt x="968" y="1598"/>
                  </a:cubicBezTo>
                  <a:cubicBezTo>
                    <a:pt x="984" y="1602"/>
                    <a:pt x="1000" y="1603"/>
                    <a:pt x="1016" y="1603"/>
                  </a:cubicBezTo>
                  <a:cubicBezTo>
                    <a:pt x="1101" y="1603"/>
                    <a:pt x="1165" y="1549"/>
                    <a:pt x="1211" y="1482"/>
                  </a:cubicBezTo>
                  <a:cubicBezTo>
                    <a:pt x="1236" y="1476"/>
                    <a:pt x="1266" y="1464"/>
                    <a:pt x="1284" y="1439"/>
                  </a:cubicBezTo>
                  <a:cubicBezTo>
                    <a:pt x="1473" y="1202"/>
                    <a:pt x="1656" y="964"/>
                    <a:pt x="1839" y="727"/>
                  </a:cubicBezTo>
                  <a:cubicBezTo>
                    <a:pt x="1881" y="672"/>
                    <a:pt x="1857" y="568"/>
                    <a:pt x="1784" y="550"/>
                  </a:cubicBezTo>
                  <a:cubicBezTo>
                    <a:pt x="1236" y="416"/>
                    <a:pt x="706" y="233"/>
                    <a:pt x="194" y="8"/>
                  </a:cubicBezTo>
                  <a:cubicBezTo>
                    <a:pt x="182" y="3"/>
                    <a:pt x="169" y="1"/>
                    <a:pt x="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4" name="Google Shape;144;p11"/>
          <p:cNvSpPr/>
          <p:nvPr/>
        </p:nvSpPr>
        <p:spPr>
          <a:xfrm>
            <a:off x="139383" y="831883"/>
            <a:ext cx="3300295" cy="825592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11"/>
          <p:cNvSpPr/>
          <p:nvPr/>
        </p:nvSpPr>
        <p:spPr>
          <a:xfrm>
            <a:off x="934567" y="1475867"/>
            <a:ext cx="10272000" cy="3158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11"/>
          <p:cNvSpPr txBox="1">
            <a:spLocks noGrp="1"/>
          </p:cNvSpPr>
          <p:nvPr>
            <p:ph type="title" hasCustomPrompt="1"/>
          </p:nvPr>
        </p:nvSpPr>
        <p:spPr>
          <a:xfrm>
            <a:off x="960000" y="1475867"/>
            <a:ext cx="10272000" cy="29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47" name="Google Shape;147;p11"/>
          <p:cNvSpPr txBox="1">
            <a:spLocks noGrp="1"/>
          </p:cNvSpPr>
          <p:nvPr>
            <p:ph type="subTitle" idx="1"/>
          </p:nvPr>
        </p:nvSpPr>
        <p:spPr>
          <a:xfrm>
            <a:off x="961600" y="4799733"/>
            <a:ext cx="10272000" cy="8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1"/>
          <p:cNvSpPr/>
          <p:nvPr/>
        </p:nvSpPr>
        <p:spPr>
          <a:xfrm>
            <a:off x="3048395" y="857465"/>
            <a:ext cx="391277" cy="381843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11"/>
          <p:cNvSpPr/>
          <p:nvPr/>
        </p:nvSpPr>
        <p:spPr>
          <a:xfrm>
            <a:off x="8607768" y="329838"/>
            <a:ext cx="604389" cy="52483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11"/>
          <p:cNvSpPr/>
          <p:nvPr/>
        </p:nvSpPr>
        <p:spPr>
          <a:xfrm>
            <a:off x="524516" y="4811765"/>
            <a:ext cx="852901" cy="902983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11"/>
          <p:cNvSpPr/>
          <p:nvPr/>
        </p:nvSpPr>
        <p:spPr>
          <a:xfrm>
            <a:off x="11605965" y="373039"/>
            <a:ext cx="290433" cy="307908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11"/>
          <p:cNvSpPr/>
          <p:nvPr/>
        </p:nvSpPr>
        <p:spPr>
          <a:xfrm>
            <a:off x="8177152" y="720716"/>
            <a:ext cx="604416" cy="590089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11"/>
          <p:cNvSpPr/>
          <p:nvPr/>
        </p:nvSpPr>
        <p:spPr>
          <a:xfrm>
            <a:off x="11161736" y="6012649"/>
            <a:ext cx="631189" cy="653612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11"/>
          <p:cNvSpPr/>
          <p:nvPr/>
        </p:nvSpPr>
        <p:spPr>
          <a:xfrm>
            <a:off x="11553016" y="3076567"/>
            <a:ext cx="290433" cy="307908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11"/>
          <p:cNvSpPr/>
          <p:nvPr/>
        </p:nvSpPr>
        <p:spPr>
          <a:xfrm>
            <a:off x="11452151" y="5422959"/>
            <a:ext cx="391277" cy="381843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11"/>
          <p:cNvSpPr/>
          <p:nvPr/>
        </p:nvSpPr>
        <p:spPr>
          <a:xfrm>
            <a:off x="10499032" y="6144767"/>
            <a:ext cx="290433" cy="307908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11"/>
          <p:cNvSpPr/>
          <p:nvPr/>
        </p:nvSpPr>
        <p:spPr>
          <a:xfrm>
            <a:off x="9212170" y="4002752"/>
            <a:ext cx="2779365" cy="695293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11"/>
          <p:cNvSpPr/>
          <p:nvPr/>
        </p:nvSpPr>
        <p:spPr>
          <a:xfrm flipH="1">
            <a:off x="472662" y="192765"/>
            <a:ext cx="391277" cy="381843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11"/>
          <p:cNvSpPr/>
          <p:nvPr/>
        </p:nvSpPr>
        <p:spPr>
          <a:xfrm flipH="1">
            <a:off x="1079908" y="609504"/>
            <a:ext cx="604389" cy="52483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11"/>
          <p:cNvSpPr/>
          <p:nvPr/>
        </p:nvSpPr>
        <p:spPr>
          <a:xfrm flipH="1">
            <a:off x="2080566" y="140781"/>
            <a:ext cx="852901" cy="902983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11"/>
          <p:cNvSpPr/>
          <p:nvPr/>
        </p:nvSpPr>
        <p:spPr>
          <a:xfrm flipH="1">
            <a:off x="182236" y="1095773"/>
            <a:ext cx="290433" cy="307908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11"/>
          <p:cNvSpPr/>
          <p:nvPr/>
        </p:nvSpPr>
        <p:spPr>
          <a:xfrm flipH="1">
            <a:off x="139365" y="1988249"/>
            <a:ext cx="604416" cy="590089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11"/>
          <p:cNvSpPr/>
          <p:nvPr/>
        </p:nvSpPr>
        <p:spPr>
          <a:xfrm>
            <a:off x="524501" y="6083032"/>
            <a:ext cx="476983" cy="505856"/>
          </a:xfrm>
          <a:custGeom>
            <a:avLst/>
            <a:gdLst/>
            <a:ahLst/>
            <a:cxnLst/>
            <a:rect l="l" t="t" r="r" b="b"/>
            <a:pathLst>
              <a:path w="2924" h="3101" extrusionOk="0">
                <a:moveTo>
                  <a:pt x="2534" y="2516"/>
                </a:moveTo>
                <a:lnTo>
                  <a:pt x="2534" y="2516"/>
                </a:lnTo>
                <a:lnTo>
                  <a:pt x="2534" y="2516"/>
                </a:lnTo>
                <a:close/>
                <a:moveTo>
                  <a:pt x="1462" y="0"/>
                </a:moveTo>
                <a:lnTo>
                  <a:pt x="1139" y="920"/>
                </a:lnTo>
                <a:lnTo>
                  <a:pt x="323" y="621"/>
                </a:lnTo>
                <a:lnTo>
                  <a:pt x="323" y="621"/>
                </a:lnTo>
                <a:lnTo>
                  <a:pt x="969" y="1188"/>
                </a:lnTo>
                <a:lnTo>
                  <a:pt x="0" y="1438"/>
                </a:lnTo>
                <a:lnTo>
                  <a:pt x="926" y="1675"/>
                </a:lnTo>
                <a:lnTo>
                  <a:pt x="384" y="2516"/>
                </a:lnTo>
                <a:lnTo>
                  <a:pt x="1157" y="1998"/>
                </a:lnTo>
                <a:lnTo>
                  <a:pt x="1462" y="3100"/>
                </a:lnTo>
                <a:lnTo>
                  <a:pt x="1760" y="1998"/>
                </a:lnTo>
                <a:lnTo>
                  <a:pt x="2534" y="2516"/>
                </a:lnTo>
                <a:lnTo>
                  <a:pt x="1998" y="1675"/>
                </a:lnTo>
                <a:lnTo>
                  <a:pt x="2924" y="1438"/>
                </a:lnTo>
                <a:lnTo>
                  <a:pt x="1955" y="1188"/>
                </a:lnTo>
                <a:lnTo>
                  <a:pt x="2601" y="621"/>
                </a:lnTo>
                <a:lnTo>
                  <a:pt x="2601" y="621"/>
                </a:lnTo>
                <a:lnTo>
                  <a:pt x="1785" y="920"/>
                </a:lnTo>
                <a:lnTo>
                  <a:pt x="146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11"/>
          <p:cNvSpPr/>
          <p:nvPr/>
        </p:nvSpPr>
        <p:spPr>
          <a:xfrm>
            <a:off x="1377445" y="5804800"/>
            <a:ext cx="364751" cy="354800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7" y="1"/>
                </a:moveTo>
                <a:cubicBezTo>
                  <a:pt x="1003" y="1"/>
                  <a:pt x="962" y="28"/>
                  <a:pt x="968" y="83"/>
                </a:cubicBezTo>
                <a:cubicBezTo>
                  <a:pt x="987" y="357"/>
                  <a:pt x="1005" y="637"/>
                  <a:pt x="1023" y="917"/>
                </a:cubicBezTo>
                <a:lnTo>
                  <a:pt x="676" y="625"/>
                </a:lnTo>
                <a:cubicBezTo>
                  <a:pt x="658" y="609"/>
                  <a:pt x="637" y="602"/>
                  <a:pt x="618" y="602"/>
                </a:cubicBezTo>
                <a:cubicBezTo>
                  <a:pt x="548" y="602"/>
                  <a:pt x="487" y="689"/>
                  <a:pt x="554" y="747"/>
                </a:cubicBezTo>
                <a:cubicBezTo>
                  <a:pt x="664" y="838"/>
                  <a:pt x="774" y="929"/>
                  <a:pt x="883" y="1021"/>
                </a:cubicBezTo>
                <a:cubicBezTo>
                  <a:pt x="627" y="1039"/>
                  <a:pt x="365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2"/>
                  <a:pt x="694" y="1203"/>
                  <a:pt x="987" y="1185"/>
                </a:cubicBezTo>
                <a:lnTo>
                  <a:pt x="987" y="1185"/>
                </a:lnTo>
                <a:cubicBezTo>
                  <a:pt x="877" y="1295"/>
                  <a:pt x="767" y="1404"/>
                  <a:pt x="658" y="1514"/>
                </a:cubicBezTo>
                <a:cubicBezTo>
                  <a:pt x="597" y="1570"/>
                  <a:pt x="655" y="1656"/>
                  <a:pt x="721" y="1656"/>
                </a:cubicBezTo>
                <a:cubicBezTo>
                  <a:pt x="741" y="1656"/>
                  <a:pt x="761" y="1648"/>
                  <a:pt x="780" y="1630"/>
                </a:cubicBezTo>
                <a:cubicBezTo>
                  <a:pt x="871" y="1545"/>
                  <a:pt x="962" y="1453"/>
                  <a:pt x="1054" y="1362"/>
                </a:cubicBezTo>
                <a:cubicBezTo>
                  <a:pt x="1066" y="1605"/>
                  <a:pt x="1084" y="1849"/>
                  <a:pt x="1096" y="2093"/>
                </a:cubicBezTo>
                <a:cubicBezTo>
                  <a:pt x="1099" y="2148"/>
                  <a:pt x="1144" y="2175"/>
                  <a:pt x="1186" y="2175"/>
                </a:cubicBezTo>
                <a:cubicBezTo>
                  <a:pt x="1229" y="2175"/>
                  <a:pt x="1270" y="2148"/>
                  <a:pt x="1267" y="2093"/>
                </a:cubicBezTo>
                <a:cubicBezTo>
                  <a:pt x="1255" y="1831"/>
                  <a:pt x="1236" y="1569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6"/>
                  <a:pt x="1559" y="1593"/>
                </a:cubicBezTo>
                <a:cubicBezTo>
                  <a:pt x="1575" y="1607"/>
                  <a:pt x="1593" y="1613"/>
                  <a:pt x="1611" y="1613"/>
                </a:cubicBezTo>
                <a:cubicBezTo>
                  <a:pt x="1680" y="1613"/>
                  <a:pt x="1744" y="1525"/>
                  <a:pt x="1681" y="1471"/>
                </a:cubicBezTo>
                <a:cubicBezTo>
                  <a:pt x="1559" y="1368"/>
                  <a:pt x="1437" y="1264"/>
                  <a:pt x="1316" y="1167"/>
                </a:cubicBezTo>
                <a:cubicBezTo>
                  <a:pt x="1584" y="1149"/>
                  <a:pt x="1858" y="1130"/>
                  <a:pt x="2126" y="1106"/>
                </a:cubicBezTo>
                <a:cubicBezTo>
                  <a:pt x="2233" y="1100"/>
                  <a:pt x="2235" y="935"/>
                  <a:pt x="2131" y="935"/>
                </a:cubicBezTo>
                <a:cubicBezTo>
                  <a:pt x="2130" y="935"/>
                  <a:pt x="2128" y="935"/>
                  <a:pt x="2126" y="935"/>
                </a:cubicBezTo>
                <a:cubicBezTo>
                  <a:pt x="1894" y="954"/>
                  <a:pt x="1663" y="972"/>
                  <a:pt x="1431" y="984"/>
                </a:cubicBezTo>
                <a:lnTo>
                  <a:pt x="1651" y="765"/>
                </a:lnTo>
                <a:cubicBezTo>
                  <a:pt x="1712" y="704"/>
                  <a:pt x="1653" y="617"/>
                  <a:pt x="1587" y="617"/>
                </a:cubicBezTo>
                <a:cubicBezTo>
                  <a:pt x="1567" y="617"/>
                  <a:pt x="1547" y="625"/>
                  <a:pt x="1529" y="643"/>
                </a:cubicBezTo>
                <a:cubicBezTo>
                  <a:pt x="1419" y="753"/>
                  <a:pt x="1310" y="862"/>
                  <a:pt x="1200" y="972"/>
                </a:cubicBezTo>
                <a:cubicBezTo>
                  <a:pt x="1182" y="674"/>
                  <a:pt x="1157" y="375"/>
                  <a:pt x="1139" y="83"/>
                </a:cubicBezTo>
                <a:cubicBezTo>
                  <a:pt x="1136" y="28"/>
                  <a:pt x="1090" y="1"/>
                  <a:pt x="10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11"/>
          <p:cNvSpPr/>
          <p:nvPr/>
        </p:nvSpPr>
        <p:spPr>
          <a:xfrm>
            <a:off x="10419478" y="5539100"/>
            <a:ext cx="364751" cy="354800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7" y="1"/>
                </a:moveTo>
                <a:cubicBezTo>
                  <a:pt x="1003" y="1"/>
                  <a:pt x="962" y="28"/>
                  <a:pt x="968" y="83"/>
                </a:cubicBezTo>
                <a:cubicBezTo>
                  <a:pt x="987" y="357"/>
                  <a:pt x="1005" y="637"/>
                  <a:pt x="1023" y="917"/>
                </a:cubicBezTo>
                <a:lnTo>
                  <a:pt x="676" y="625"/>
                </a:lnTo>
                <a:cubicBezTo>
                  <a:pt x="658" y="609"/>
                  <a:pt x="637" y="602"/>
                  <a:pt x="618" y="602"/>
                </a:cubicBezTo>
                <a:cubicBezTo>
                  <a:pt x="548" y="602"/>
                  <a:pt x="487" y="689"/>
                  <a:pt x="554" y="747"/>
                </a:cubicBezTo>
                <a:cubicBezTo>
                  <a:pt x="664" y="838"/>
                  <a:pt x="774" y="929"/>
                  <a:pt x="883" y="1021"/>
                </a:cubicBezTo>
                <a:cubicBezTo>
                  <a:pt x="627" y="1039"/>
                  <a:pt x="365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2"/>
                  <a:pt x="694" y="1203"/>
                  <a:pt x="987" y="1185"/>
                </a:cubicBezTo>
                <a:lnTo>
                  <a:pt x="987" y="1185"/>
                </a:lnTo>
                <a:cubicBezTo>
                  <a:pt x="877" y="1295"/>
                  <a:pt x="767" y="1404"/>
                  <a:pt x="658" y="1514"/>
                </a:cubicBezTo>
                <a:cubicBezTo>
                  <a:pt x="597" y="1570"/>
                  <a:pt x="655" y="1656"/>
                  <a:pt x="721" y="1656"/>
                </a:cubicBezTo>
                <a:cubicBezTo>
                  <a:pt x="741" y="1656"/>
                  <a:pt x="761" y="1648"/>
                  <a:pt x="780" y="1630"/>
                </a:cubicBezTo>
                <a:cubicBezTo>
                  <a:pt x="871" y="1545"/>
                  <a:pt x="962" y="1453"/>
                  <a:pt x="1054" y="1362"/>
                </a:cubicBezTo>
                <a:cubicBezTo>
                  <a:pt x="1066" y="1605"/>
                  <a:pt x="1084" y="1849"/>
                  <a:pt x="1096" y="2093"/>
                </a:cubicBezTo>
                <a:cubicBezTo>
                  <a:pt x="1099" y="2148"/>
                  <a:pt x="1144" y="2175"/>
                  <a:pt x="1186" y="2175"/>
                </a:cubicBezTo>
                <a:cubicBezTo>
                  <a:pt x="1229" y="2175"/>
                  <a:pt x="1270" y="2148"/>
                  <a:pt x="1267" y="2093"/>
                </a:cubicBezTo>
                <a:cubicBezTo>
                  <a:pt x="1255" y="1831"/>
                  <a:pt x="1236" y="1569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6"/>
                  <a:pt x="1559" y="1593"/>
                </a:cubicBezTo>
                <a:cubicBezTo>
                  <a:pt x="1575" y="1607"/>
                  <a:pt x="1593" y="1613"/>
                  <a:pt x="1611" y="1613"/>
                </a:cubicBezTo>
                <a:cubicBezTo>
                  <a:pt x="1680" y="1613"/>
                  <a:pt x="1744" y="1525"/>
                  <a:pt x="1681" y="1471"/>
                </a:cubicBezTo>
                <a:cubicBezTo>
                  <a:pt x="1559" y="1368"/>
                  <a:pt x="1437" y="1264"/>
                  <a:pt x="1316" y="1167"/>
                </a:cubicBezTo>
                <a:cubicBezTo>
                  <a:pt x="1584" y="1149"/>
                  <a:pt x="1858" y="1130"/>
                  <a:pt x="2126" y="1106"/>
                </a:cubicBezTo>
                <a:cubicBezTo>
                  <a:pt x="2233" y="1100"/>
                  <a:pt x="2235" y="935"/>
                  <a:pt x="2131" y="935"/>
                </a:cubicBezTo>
                <a:cubicBezTo>
                  <a:pt x="2130" y="935"/>
                  <a:pt x="2128" y="935"/>
                  <a:pt x="2126" y="935"/>
                </a:cubicBezTo>
                <a:cubicBezTo>
                  <a:pt x="1894" y="954"/>
                  <a:pt x="1663" y="972"/>
                  <a:pt x="1431" y="984"/>
                </a:cubicBezTo>
                <a:lnTo>
                  <a:pt x="1651" y="765"/>
                </a:lnTo>
                <a:cubicBezTo>
                  <a:pt x="1712" y="704"/>
                  <a:pt x="1653" y="617"/>
                  <a:pt x="1587" y="617"/>
                </a:cubicBezTo>
                <a:cubicBezTo>
                  <a:pt x="1567" y="617"/>
                  <a:pt x="1547" y="625"/>
                  <a:pt x="1529" y="643"/>
                </a:cubicBezTo>
                <a:cubicBezTo>
                  <a:pt x="1419" y="753"/>
                  <a:pt x="1310" y="862"/>
                  <a:pt x="1200" y="972"/>
                </a:cubicBezTo>
                <a:cubicBezTo>
                  <a:pt x="1182" y="674"/>
                  <a:pt x="1157" y="375"/>
                  <a:pt x="1139" y="83"/>
                </a:cubicBezTo>
                <a:cubicBezTo>
                  <a:pt x="1136" y="28"/>
                  <a:pt x="1090" y="1"/>
                  <a:pt x="10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11"/>
          <p:cNvSpPr/>
          <p:nvPr/>
        </p:nvSpPr>
        <p:spPr>
          <a:xfrm>
            <a:off x="3864836" y="5539086"/>
            <a:ext cx="2779365" cy="695293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11"/>
          <p:cNvSpPr/>
          <p:nvPr/>
        </p:nvSpPr>
        <p:spPr>
          <a:xfrm flipH="1">
            <a:off x="9273866" y="5549681"/>
            <a:ext cx="852901" cy="902983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621819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5852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able of content">
    <p:bg>
      <p:bgPr>
        <a:solidFill>
          <a:schemeClr val="lt2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/>
          <p:nvPr/>
        </p:nvSpPr>
        <p:spPr>
          <a:xfrm>
            <a:off x="1377400" y="1906067"/>
            <a:ext cx="1688000" cy="1688000"/>
          </a:xfrm>
          <a:prstGeom prst="roundRect">
            <a:avLst>
              <a:gd name="adj" fmla="val 16667"/>
            </a:avLst>
          </a:prstGeom>
          <a:solidFill>
            <a:srgbClr val="EE7D9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13"/>
          <p:cNvSpPr/>
          <p:nvPr/>
        </p:nvSpPr>
        <p:spPr>
          <a:xfrm>
            <a:off x="1377400" y="4144600"/>
            <a:ext cx="1688000" cy="1688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13"/>
          <p:cNvSpPr/>
          <p:nvPr/>
        </p:nvSpPr>
        <p:spPr>
          <a:xfrm>
            <a:off x="6381233" y="1906067"/>
            <a:ext cx="1688000" cy="1688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3"/>
          <p:cNvSpPr/>
          <p:nvPr/>
        </p:nvSpPr>
        <p:spPr>
          <a:xfrm>
            <a:off x="6381233" y="4144600"/>
            <a:ext cx="1688000" cy="1688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1"/>
          </p:nvPr>
        </p:nvSpPr>
        <p:spPr>
          <a:xfrm>
            <a:off x="3162263" y="2691892"/>
            <a:ext cx="2804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 hasCustomPrompt="1"/>
          </p:nvPr>
        </p:nvSpPr>
        <p:spPr>
          <a:xfrm>
            <a:off x="1534000" y="2085267"/>
            <a:ext cx="1374800" cy="132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62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6267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6267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6267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6267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6267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6267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6267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6267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76" name="Google Shape;176;p13"/>
          <p:cNvSpPr txBox="1">
            <a:spLocks noGrp="1"/>
          </p:cNvSpPr>
          <p:nvPr>
            <p:ph type="subTitle" idx="2"/>
          </p:nvPr>
        </p:nvSpPr>
        <p:spPr>
          <a:xfrm>
            <a:off x="8172595" y="2690367"/>
            <a:ext cx="2804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3" hasCustomPrompt="1"/>
          </p:nvPr>
        </p:nvSpPr>
        <p:spPr>
          <a:xfrm>
            <a:off x="6537833" y="2085267"/>
            <a:ext cx="1374800" cy="132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62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6267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6267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6267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6267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6267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6267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6267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6267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ctrTitle" idx="4"/>
          </p:nvPr>
        </p:nvSpPr>
        <p:spPr>
          <a:xfrm>
            <a:off x="3162263" y="4317492"/>
            <a:ext cx="28040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6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2267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2267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2267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2267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2267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2267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2267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2267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5"/>
          </p:nvPr>
        </p:nvSpPr>
        <p:spPr>
          <a:xfrm>
            <a:off x="3162263" y="4927092"/>
            <a:ext cx="2804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title" idx="6" hasCustomPrompt="1"/>
          </p:nvPr>
        </p:nvSpPr>
        <p:spPr>
          <a:xfrm>
            <a:off x="1534000" y="4323800"/>
            <a:ext cx="1374800" cy="132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62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6267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6267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6267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6267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6267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6267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6267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6267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81" name="Google Shape;181;p13"/>
          <p:cNvSpPr txBox="1">
            <a:spLocks noGrp="1"/>
          </p:cNvSpPr>
          <p:nvPr>
            <p:ph type="ctrTitle" idx="7"/>
          </p:nvPr>
        </p:nvSpPr>
        <p:spPr>
          <a:xfrm>
            <a:off x="8172595" y="4315967"/>
            <a:ext cx="28040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6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2267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2267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2267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2267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2267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2267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2267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2267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8"/>
          </p:nvPr>
        </p:nvSpPr>
        <p:spPr>
          <a:xfrm>
            <a:off x="8172595" y="4925567"/>
            <a:ext cx="2804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title" idx="9" hasCustomPrompt="1"/>
          </p:nvPr>
        </p:nvSpPr>
        <p:spPr>
          <a:xfrm>
            <a:off x="6537833" y="4323800"/>
            <a:ext cx="1374800" cy="132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62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6267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6267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6267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6267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6267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6267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6267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6267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84" name="Google Shape;184;p13"/>
          <p:cNvSpPr txBox="1">
            <a:spLocks noGrp="1"/>
          </p:cNvSpPr>
          <p:nvPr>
            <p:ph type="ctrTitle" idx="13"/>
          </p:nvPr>
        </p:nvSpPr>
        <p:spPr>
          <a:xfrm>
            <a:off x="3162263" y="2082292"/>
            <a:ext cx="28040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6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2267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2267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2267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2267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2267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2267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2267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2267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ctrTitle" idx="14"/>
          </p:nvPr>
        </p:nvSpPr>
        <p:spPr>
          <a:xfrm>
            <a:off x="8172595" y="2080767"/>
            <a:ext cx="28040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6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2267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2267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2267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2267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2267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2267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2267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2267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title" idx="15"/>
          </p:nvPr>
        </p:nvSpPr>
        <p:spPr>
          <a:xfrm>
            <a:off x="960000" y="508000"/>
            <a:ext cx="102816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3"/>
          <p:cNvSpPr/>
          <p:nvPr/>
        </p:nvSpPr>
        <p:spPr>
          <a:xfrm>
            <a:off x="11391243" y="239101"/>
            <a:ext cx="335691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13"/>
          <p:cNvSpPr/>
          <p:nvPr/>
        </p:nvSpPr>
        <p:spPr>
          <a:xfrm>
            <a:off x="10781269" y="920781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9" name="Google Shape;189;p13"/>
          <p:cNvSpPr/>
          <p:nvPr/>
        </p:nvSpPr>
        <p:spPr>
          <a:xfrm>
            <a:off x="10028165" y="182137"/>
            <a:ext cx="609769" cy="6456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13"/>
          <p:cNvSpPr/>
          <p:nvPr/>
        </p:nvSpPr>
        <p:spPr>
          <a:xfrm>
            <a:off x="11726927" y="1013822"/>
            <a:ext cx="249171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3"/>
          <p:cNvSpPr/>
          <p:nvPr/>
        </p:nvSpPr>
        <p:spPr>
          <a:xfrm>
            <a:off x="11385068" y="1537767"/>
            <a:ext cx="518549" cy="50626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3"/>
          <p:cNvSpPr/>
          <p:nvPr/>
        </p:nvSpPr>
        <p:spPr>
          <a:xfrm>
            <a:off x="175827" y="346093"/>
            <a:ext cx="541519" cy="56076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3"/>
          <p:cNvSpPr/>
          <p:nvPr/>
        </p:nvSpPr>
        <p:spPr>
          <a:xfrm>
            <a:off x="1128244" y="270809"/>
            <a:ext cx="249171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3"/>
          <p:cNvSpPr/>
          <p:nvPr/>
        </p:nvSpPr>
        <p:spPr>
          <a:xfrm>
            <a:off x="705847" y="1100213"/>
            <a:ext cx="335691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13"/>
          <p:cNvSpPr/>
          <p:nvPr/>
        </p:nvSpPr>
        <p:spPr>
          <a:xfrm>
            <a:off x="187318" y="1537764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13"/>
          <p:cNvSpPr/>
          <p:nvPr/>
        </p:nvSpPr>
        <p:spPr>
          <a:xfrm>
            <a:off x="1377398" y="603003"/>
            <a:ext cx="541501" cy="573328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420793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solidFill>
          <a:schemeClr val="lt2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"/>
          <p:cNvSpPr txBox="1">
            <a:spLocks noGrp="1"/>
          </p:cNvSpPr>
          <p:nvPr>
            <p:ph type="title"/>
          </p:nvPr>
        </p:nvSpPr>
        <p:spPr>
          <a:xfrm>
            <a:off x="960133" y="2298400"/>
            <a:ext cx="2735200" cy="57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14"/>
          <p:cNvSpPr txBox="1">
            <a:spLocks noGrp="1"/>
          </p:cNvSpPr>
          <p:nvPr>
            <p:ph type="subTitle" idx="1"/>
          </p:nvPr>
        </p:nvSpPr>
        <p:spPr>
          <a:xfrm>
            <a:off x="960133" y="2778400"/>
            <a:ext cx="2735200" cy="71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4"/>
          <p:cNvSpPr txBox="1">
            <a:spLocks noGrp="1"/>
          </p:cNvSpPr>
          <p:nvPr>
            <p:ph type="title" idx="2"/>
          </p:nvPr>
        </p:nvSpPr>
        <p:spPr>
          <a:xfrm>
            <a:off x="4728509" y="2298400"/>
            <a:ext cx="2735200" cy="57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14"/>
          <p:cNvSpPr txBox="1">
            <a:spLocks noGrp="1"/>
          </p:cNvSpPr>
          <p:nvPr>
            <p:ph type="subTitle" idx="3"/>
          </p:nvPr>
        </p:nvSpPr>
        <p:spPr>
          <a:xfrm>
            <a:off x="4728509" y="2778400"/>
            <a:ext cx="2735200" cy="71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4"/>
          <p:cNvSpPr txBox="1">
            <a:spLocks noGrp="1"/>
          </p:cNvSpPr>
          <p:nvPr>
            <p:ph type="title" idx="4"/>
          </p:nvPr>
        </p:nvSpPr>
        <p:spPr>
          <a:xfrm>
            <a:off x="8497101" y="2298400"/>
            <a:ext cx="2735200" cy="57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14"/>
          <p:cNvSpPr txBox="1">
            <a:spLocks noGrp="1"/>
          </p:cNvSpPr>
          <p:nvPr>
            <p:ph type="subTitle" idx="5"/>
          </p:nvPr>
        </p:nvSpPr>
        <p:spPr>
          <a:xfrm>
            <a:off x="8497101" y="2778400"/>
            <a:ext cx="2735200" cy="71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4"/>
          <p:cNvSpPr txBox="1">
            <a:spLocks noGrp="1"/>
          </p:cNvSpPr>
          <p:nvPr>
            <p:ph type="title" idx="6"/>
          </p:nvPr>
        </p:nvSpPr>
        <p:spPr>
          <a:xfrm>
            <a:off x="960133" y="4218400"/>
            <a:ext cx="2735200" cy="57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14"/>
          <p:cNvSpPr txBox="1">
            <a:spLocks noGrp="1"/>
          </p:cNvSpPr>
          <p:nvPr>
            <p:ph type="subTitle" idx="7"/>
          </p:nvPr>
        </p:nvSpPr>
        <p:spPr>
          <a:xfrm>
            <a:off x="960133" y="4698400"/>
            <a:ext cx="2735200" cy="71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4"/>
          <p:cNvSpPr txBox="1">
            <a:spLocks noGrp="1"/>
          </p:cNvSpPr>
          <p:nvPr>
            <p:ph type="title" idx="8"/>
          </p:nvPr>
        </p:nvSpPr>
        <p:spPr>
          <a:xfrm>
            <a:off x="4728509" y="4219193"/>
            <a:ext cx="2735200" cy="57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9pPr>
          </a:lstStyle>
          <a:p>
            <a:endParaRPr/>
          </a:p>
        </p:txBody>
      </p:sp>
      <p:sp>
        <p:nvSpPr>
          <p:cNvPr id="207" name="Google Shape;207;p14"/>
          <p:cNvSpPr txBox="1">
            <a:spLocks noGrp="1"/>
          </p:cNvSpPr>
          <p:nvPr>
            <p:ph type="subTitle" idx="9"/>
          </p:nvPr>
        </p:nvSpPr>
        <p:spPr>
          <a:xfrm>
            <a:off x="4728509" y="4699193"/>
            <a:ext cx="2735200" cy="71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14"/>
          <p:cNvSpPr txBox="1">
            <a:spLocks noGrp="1"/>
          </p:cNvSpPr>
          <p:nvPr>
            <p:ph type="title" idx="13"/>
          </p:nvPr>
        </p:nvSpPr>
        <p:spPr>
          <a:xfrm>
            <a:off x="8497101" y="4219193"/>
            <a:ext cx="2735200" cy="57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14"/>
          <p:cNvSpPr txBox="1">
            <a:spLocks noGrp="1"/>
          </p:cNvSpPr>
          <p:nvPr>
            <p:ph type="subTitle" idx="14"/>
          </p:nvPr>
        </p:nvSpPr>
        <p:spPr>
          <a:xfrm>
            <a:off x="8497101" y="4699193"/>
            <a:ext cx="2735200" cy="71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4"/>
          <p:cNvSpPr txBox="1">
            <a:spLocks noGrp="1"/>
          </p:cNvSpPr>
          <p:nvPr>
            <p:ph type="title" idx="15"/>
          </p:nvPr>
        </p:nvSpPr>
        <p:spPr>
          <a:xfrm>
            <a:off x="960000" y="508000"/>
            <a:ext cx="102816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4"/>
          <p:cNvSpPr/>
          <p:nvPr/>
        </p:nvSpPr>
        <p:spPr>
          <a:xfrm>
            <a:off x="11391243" y="239101"/>
            <a:ext cx="335691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4"/>
          <p:cNvSpPr/>
          <p:nvPr/>
        </p:nvSpPr>
        <p:spPr>
          <a:xfrm>
            <a:off x="10781269" y="920781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4"/>
          <p:cNvSpPr/>
          <p:nvPr/>
        </p:nvSpPr>
        <p:spPr>
          <a:xfrm>
            <a:off x="10028165" y="182137"/>
            <a:ext cx="609769" cy="6456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4"/>
          <p:cNvSpPr/>
          <p:nvPr/>
        </p:nvSpPr>
        <p:spPr>
          <a:xfrm>
            <a:off x="11726927" y="1013822"/>
            <a:ext cx="249171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4"/>
          <p:cNvSpPr/>
          <p:nvPr/>
        </p:nvSpPr>
        <p:spPr>
          <a:xfrm>
            <a:off x="11385068" y="1537767"/>
            <a:ext cx="518549" cy="50626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14"/>
          <p:cNvSpPr/>
          <p:nvPr/>
        </p:nvSpPr>
        <p:spPr>
          <a:xfrm>
            <a:off x="175827" y="346093"/>
            <a:ext cx="541519" cy="56076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14"/>
          <p:cNvSpPr/>
          <p:nvPr/>
        </p:nvSpPr>
        <p:spPr>
          <a:xfrm>
            <a:off x="1128244" y="270809"/>
            <a:ext cx="249171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14"/>
          <p:cNvSpPr/>
          <p:nvPr/>
        </p:nvSpPr>
        <p:spPr>
          <a:xfrm>
            <a:off x="705847" y="1100213"/>
            <a:ext cx="335691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14"/>
          <p:cNvSpPr/>
          <p:nvPr/>
        </p:nvSpPr>
        <p:spPr>
          <a:xfrm>
            <a:off x="187318" y="1537764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14"/>
          <p:cNvSpPr/>
          <p:nvPr/>
        </p:nvSpPr>
        <p:spPr>
          <a:xfrm>
            <a:off x="1377398" y="603003"/>
            <a:ext cx="541501" cy="573328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14"/>
          <p:cNvSpPr/>
          <p:nvPr/>
        </p:nvSpPr>
        <p:spPr>
          <a:xfrm rot="10800000">
            <a:off x="445024" y="6370271"/>
            <a:ext cx="335691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14"/>
          <p:cNvSpPr/>
          <p:nvPr/>
        </p:nvSpPr>
        <p:spPr>
          <a:xfrm rot="10800000">
            <a:off x="1534025" y="6109233"/>
            <a:ext cx="609769" cy="6456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14"/>
          <p:cNvSpPr/>
          <p:nvPr/>
        </p:nvSpPr>
        <p:spPr>
          <a:xfrm rot="10800000">
            <a:off x="195860" y="5658985"/>
            <a:ext cx="249171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14"/>
          <p:cNvSpPr/>
          <p:nvPr/>
        </p:nvSpPr>
        <p:spPr>
          <a:xfrm rot="10800000">
            <a:off x="268342" y="4892942"/>
            <a:ext cx="518549" cy="50626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14"/>
          <p:cNvSpPr/>
          <p:nvPr/>
        </p:nvSpPr>
        <p:spPr>
          <a:xfrm rot="10800000">
            <a:off x="11454613" y="6030116"/>
            <a:ext cx="541519" cy="56076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14"/>
          <p:cNvSpPr/>
          <p:nvPr/>
        </p:nvSpPr>
        <p:spPr>
          <a:xfrm rot="10800000">
            <a:off x="10794543" y="6401998"/>
            <a:ext cx="249171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14"/>
          <p:cNvSpPr/>
          <p:nvPr/>
        </p:nvSpPr>
        <p:spPr>
          <a:xfrm rot="10800000">
            <a:off x="11130421" y="5509159"/>
            <a:ext cx="335691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14"/>
          <p:cNvSpPr/>
          <p:nvPr/>
        </p:nvSpPr>
        <p:spPr>
          <a:xfrm rot="10800000">
            <a:off x="11466114" y="4948934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14"/>
          <p:cNvSpPr/>
          <p:nvPr/>
        </p:nvSpPr>
        <p:spPr>
          <a:xfrm rot="10800000">
            <a:off x="950976" y="6122798"/>
            <a:ext cx="249171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251676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">
  <p:cSld name="Title and five columns ">
    <p:bg>
      <p:bgPr>
        <a:solidFill>
          <a:schemeClr val="lt2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"/>
          <p:cNvSpPr/>
          <p:nvPr/>
        </p:nvSpPr>
        <p:spPr>
          <a:xfrm>
            <a:off x="849367" y="2137416"/>
            <a:ext cx="2934604" cy="1767651"/>
          </a:xfrm>
          <a:custGeom>
            <a:avLst/>
            <a:gdLst/>
            <a:ahLst/>
            <a:cxnLst/>
            <a:rect l="l" t="t" r="r" b="b"/>
            <a:pathLst>
              <a:path w="49725" h="45336" extrusionOk="0">
                <a:moveTo>
                  <a:pt x="23822" y="984"/>
                </a:moveTo>
                <a:lnTo>
                  <a:pt x="30955" y="1030"/>
                </a:lnTo>
                <a:lnTo>
                  <a:pt x="38065" y="1327"/>
                </a:lnTo>
                <a:lnTo>
                  <a:pt x="45153" y="1876"/>
                </a:lnTo>
                <a:lnTo>
                  <a:pt x="48696" y="2264"/>
                </a:lnTo>
                <a:lnTo>
                  <a:pt x="48673" y="6471"/>
                </a:lnTo>
                <a:lnTo>
                  <a:pt x="48650" y="10700"/>
                </a:lnTo>
                <a:lnTo>
                  <a:pt x="45655" y="10609"/>
                </a:lnTo>
                <a:lnTo>
                  <a:pt x="39689" y="10517"/>
                </a:lnTo>
                <a:lnTo>
                  <a:pt x="30727" y="10609"/>
                </a:lnTo>
                <a:lnTo>
                  <a:pt x="24760" y="10792"/>
                </a:lnTo>
                <a:lnTo>
                  <a:pt x="18816" y="10997"/>
                </a:lnTo>
                <a:lnTo>
                  <a:pt x="12849" y="11295"/>
                </a:lnTo>
                <a:lnTo>
                  <a:pt x="9968" y="11500"/>
                </a:lnTo>
                <a:lnTo>
                  <a:pt x="4207" y="11912"/>
                </a:lnTo>
                <a:lnTo>
                  <a:pt x="1326" y="12003"/>
                </a:lnTo>
                <a:lnTo>
                  <a:pt x="1326" y="9351"/>
                </a:lnTo>
                <a:lnTo>
                  <a:pt x="1258" y="6699"/>
                </a:lnTo>
                <a:lnTo>
                  <a:pt x="1212" y="6128"/>
                </a:lnTo>
                <a:lnTo>
                  <a:pt x="1075" y="4756"/>
                </a:lnTo>
                <a:lnTo>
                  <a:pt x="1121" y="3796"/>
                </a:lnTo>
                <a:lnTo>
                  <a:pt x="1281" y="3224"/>
                </a:lnTo>
                <a:lnTo>
                  <a:pt x="1624" y="2767"/>
                </a:lnTo>
                <a:lnTo>
                  <a:pt x="2172" y="2493"/>
                </a:lnTo>
                <a:lnTo>
                  <a:pt x="2561" y="2424"/>
                </a:lnTo>
                <a:lnTo>
                  <a:pt x="3613" y="2424"/>
                </a:lnTo>
                <a:lnTo>
                  <a:pt x="5739" y="2241"/>
                </a:lnTo>
                <a:lnTo>
                  <a:pt x="8939" y="1830"/>
                </a:lnTo>
                <a:lnTo>
                  <a:pt x="11066" y="1601"/>
                </a:lnTo>
                <a:lnTo>
                  <a:pt x="13352" y="1418"/>
                </a:lnTo>
                <a:lnTo>
                  <a:pt x="17970" y="1167"/>
                </a:lnTo>
                <a:lnTo>
                  <a:pt x="20256" y="1075"/>
                </a:lnTo>
                <a:lnTo>
                  <a:pt x="23822" y="984"/>
                </a:lnTo>
                <a:close/>
                <a:moveTo>
                  <a:pt x="48627" y="11455"/>
                </a:moveTo>
                <a:lnTo>
                  <a:pt x="48536" y="26978"/>
                </a:lnTo>
                <a:lnTo>
                  <a:pt x="48399" y="42501"/>
                </a:lnTo>
                <a:lnTo>
                  <a:pt x="44261" y="42981"/>
                </a:lnTo>
                <a:lnTo>
                  <a:pt x="35962" y="43713"/>
                </a:lnTo>
                <a:lnTo>
                  <a:pt x="27663" y="44170"/>
                </a:lnTo>
                <a:lnTo>
                  <a:pt x="19341" y="44330"/>
                </a:lnTo>
                <a:lnTo>
                  <a:pt x="15181" y="44307"/>
                </a:lnTo>
                <a:lnTo>
                  <a:pt x="10951" y="44216"/>
                </a:lnTo>
                <a:lnTo>
                  <a:pt x="6699" y="44055"/>
                </a:lnTo>
                <a:lnTo>
                  <a:pt x="4664" y="43941"/>
                </a:lnTo>
                <a:lnTo>
                  <a:pt x="2607" y="43804"/>
                </a:lnTo>
                <a:lnTo>
                  <a:pt x="2058" y="43804"/>
                </a:lnTo>
                <a:lnTo>
                  <a:pt x="1555" y="43713"/>
                </a:lnTo>
                <a:lnTo>
                  <a:pt x="1326" y="43484"/>
                </a:lnTo>
                <a:lnTo>
                  <a:pt x="1029" y="42730"/>
                </a:lnTo>
                <a:lnTo>
                  <a:pt x="961" y="42409"/>
                </a:lnTo>
                <a:lnTo>
                  <a:pt x="892" y="41198"/>
                </a:lnTo>
                <a:lnTo>
                  <a:pt x="961" y="39940"/>
                </a:lnTo>
                <a:lnTo>
                  <a:pt x="961" y="31436"/>
                </a:lnTo>
                <a:lnTo>
                  <a:pt x="1098" y="22931"/>
                </a:lnTo>
                <a:lnTo>
                  <a:pt x="1212" y="17879"/>
                </a:lnTo>
                <a:lnTo>
                  <a:pt x="1304" y="12826"/>
                </a:lnTo>
                <a:lnTo>
                  <a:pt x="2744" y="12895"/>
                </a:lnTo>
                <a:lnTo>
                  <a:pt x="5647" y="12803"/>
                </a:lnTo>
                <a:lnTo>
                  <a:pt x="9968" y="12461"/>
                </a:lnTo>
                <a:lnTo>
                  <a:pt x="12849" y="12232"/>
                </a:lnTo>
                <a:lnTo>
                  <a:pt x="18816" y="11866"/>
                </a:lnTo>
                <a:lnTo>
                  <a:pt x="24760" y="11638"/>
                </a:lnTo>
                <a:lnTo>
                  <a:pt x="30727" y="11500"/>
                </a:lnTo>
                <a:lnTo>
                  <a:pt x="42661" y="11500"/>
                </a:lnTo>
                <a:lnTo>
                  <a:pt x="48627" y="11455"/>
                </a:lnTo>
                <a:close/>
                <a:moveTo>
                  <a:pt x="29218" y="1"/>
                </a:moveTo>
                <a:lnTo>
                  <a:pt x="21262" y="47"/>
                </a:lnTo>
                <a:lnTo>
                  <a:pt x="17284" y="207"/>
                </a:lnTo>
                <a:lnTo>
                  <a:pt x="13420" y="412"/>
                </a:lnTo>
                <a:lnTo>
                  <a:pt x="9557" y="732"/>
                </a:lnTo>
                <a:lnTo>
                  <a:pt x="7682" y="870"/>
                </a:lnTo>
                <a:lnTo>
                  <a:pt x="4847" y="1098"/>
                </a:lnTo>
                <a:lnTo>
                  <a:pt x="2972" y="1350"/>
                </a:lnTo>
                <a:lnTo>
                  <a:pt x="2058" y="1556"/>
                </a:lnTo>
                <a:lnTo>
                  <a:pt x="1669" y="1647"/>
                </a:lnTo>
                <a:lnTo>
                  <a:pt x="1075" y="1990"/>
                </a:lnTo>
                <a:lnTo>
                  <a:pt x="663" y="2447"/>
                </a:lnTo>
                <a:lnTo>
                  <a:pt x="435" y="2996"/>
                </a:lnTo>
                <a:lnTo>
                  <a:pt x="275" y="3956"/>
                </a:lnTo>
                <a:lnTo>
                  <a:pt x="320" y="5351"/>
                </a:lnTo>
                <a:lnTo>
                  <a:pt x="343" y="6036"/>
                </a:lnTo>
                <a:lnTo>
                  <a:pt x="412" y="8437"/>
                </a:lnTo>
                <a:lnTo>
                  <a:pt x="503" y="10860"/>
                </a:lnTo>
                <a:lnTo>
                  <a:pt x="320" y="16233"/>
                </a:lnTo>
                <a:lnTo>
                  <a:pt x="252" y="21537"/>
                </a:lnTo>
                <a:lnTo>
                  <a:pt x="160" y="26063"/>
                </a:lnTo>
                <a:lnTo>
                  <a:pt x="46" y="35094"/>
                </a:lnTo>
                <a:lnTo>
                  <a:pt x="46" y="39620"/>
                </a:lnTo>
                <a:lnTo>
                  <a:pt x="46" y="40398"/>
                </a:lnTo>
                <a:lnTo>
                  <a:pt x="0" y="42021"/>
                </a:lnTo>
                <a:lnTo>
                  <a:pt x="183" y="43164"/>
                </a:lnTo>
                <a:lnTo>
                  <a:pt x="458" y="43827"/>
                </a:lnTo>
                <a:lnTo>
                  <a:pt x="938" y="44330"/>
                </a:lnTo>
                <a:lnTo>
                  <a:pt x="1624" y="44696"/>
                </a:lnTo>
                <a:lnTo>
                  <a:pt x="2081" y="44787"/>
                </a:lnTo>
                <a:lnTo>
                  <a:pt x="3110" y="44947"/>
                </a:lnTo>
                <a:lnTo>
                  <a:pt x="5190" y="45107"/>
                </a:lnTo>
                <a:lnTo>
                  <a:pt x="8345" y="45176"/>
                </a:lnTo>
                <a:lnTo>
                  <a:pt x="10403" y="45221"/>
                </a:lnTo>
                <a:lnTo>
                  <a:pt x="14906" y="45336"/>
                </a:lnTo>
                <a:lnTo>
                  <a:pt x="23914" y="45290"/>
                </a:lnTo>
                <a:lnTo>
                  <a:pt x="28418" y="45130"/>
                </a:lnTo>
                <a:lnTo>
                  <a:pt x="30955" y="45016"/>
                </a:lnTo>
                <a:lnTo>
                  <a:pt x="36053" y="44673"/>
                </a:lnTo>
                <a:lnTo>
                  <a:pt x="43689" y="43964"/>
                </a:lnTo>
                <a:lnTo>
                  <a:pt x="48765" y="43347"/>
                </a:lnTo>
                <a:lnTo>
                  <a:pt x="49016" y="43301"/>
                </a:lnTo>
                <a:lnTo>
                  <a:pt x="49359" y="42981"/>
                </a:lnTo>
                <a:lnTo>
                  <a:pt x="49405" y="42707"/>
                </a:lnTo>
                <a:lnTo>
                  <a:pt x="49542" y="22360"/>
                </a:lnTo>
                <a:lnTo>
                  <a:pt x="49725" y="2036"/>
                </a:lnTo>
                <a:lnTo>
                  <a:pt x="49679" y="1761"/>
                </a:lnTo>
                <a:lnTo>
                  <a:pt x="49313" y="1441"/>
                </a:lnTo>
                <a:lnTo>
                  <a:pt x="49062" y="1395"/>
                </a:lnTo>
                <a:lnTo>
                  <a:pt x="45107" y="938"/>
                </a:lnTo>
                <a:lnTo>
                  <a:pt x="37174" y="298"/>
                </a:lnTo>
                <a:lnTo>
                  <a:pt x="2921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2" name="Google Shape;232;p15"/>
          <p:cNvSpPr/>
          <p:nvPr/>
        </p:nvSpPr>
        <p:spPr>
          <a:xfrm>
            <a:off x="2742167" y="4258317"/>
            <a:ext cx="2934604" cy="1767651"/>
          </a:xfrm>
          <a:custGeom>
            <a:avLst/>
            <a:gdLst/>
            <a:ahLst/>
            <a:cxnLst/>
            <a:rect l="l" t="t" r="r" b="b"/>
            <a:pathLst>
              <a:path w="49725" h="45336" extrusionOk="0">
                <a:moveTo>
                  <a:pt x="23822" y="984"/>
                </a:moveTo>
                <a:lnTo>
                  <a:pt x="30955" y="1030"/>
                </a:lnTo>
                <a:lnTo>
                  <a:pt x="38065" y="1327"/>
                </a:lnTo>
                <a:lnTo>
                  <a:pt x="45153" y="1876"/>
                </a:lnTo>
                <a:lnTo>
                  <a:pt x="48696" y="2264"/>
                </a:lnTo>
                <a:lnTo>
                  <a:pt x="48673" y="6471"/>
                </a:lnTo>
                <a:lnTo>
                  <a:pt x="48650" y="10700"/>
                </a:lnTo>
                <a:lnTo>
                  <a:pt x="45655" y="10609"/>
                </a:lnTo>
                <a:lnTo>
                  <a:pt x="39689" y="10517"/>
                </a:lnTo>
                <a:lnTo>
                  <a:pt x="30727" y="10609"/>
                </a:lnTo>
                <a:lnTo>
                  <a:pt x="24760" y="10792"/>
                </a:lnTo>
                <a:lnTo>
                  <a:pt x="18816" y="10997"/>
                </a:lnTo>
                <a:lnTo>
                  <a:pt x="12849" y="11295"/>
                </a:lnTo>
                <a:lnTo>
                  <a:pt x="9968" y="11500"/>
                </a:lnTo>
                <a:lnTo>
                  <a:pt x="4207" y="11912"/>
                </a:lnTo>
                <a:lnTo>
                  <a:pt x="1326" y="12003"/>
                </a:lnTo>
                <a:lnTo>
                  <a:pt x="1326" y="9351"/>
                </a:lnTo>
                <a:lnTo>
                  <a:pt x="1258" y="6699"/>
                </a:lnTo>
                <a:lnTo>
                  <a:pt x="1212" y="6128"/>
                </a:lnTo>
                <a:lnTo>
                  <a:pt x="1075" y="4756"/>
                </a:lnTo>
                <a:lnTo>
                  <a:pt x="1121" y="3796"/>
                </a:lnTo>
                <a:lnTo>
                  <a:pt x="1281" y="3224"/>
                </a:lnTo>
                <a:lnTo>
                  <a:pt x="1624" y="2767"/>
                </a:lnTo>
                <a:lnTo>
                  <a:pt x="2172" y="2493"/>
                </a:lnTo>
                <a:lnTo>
                  <a:pt x="2561" y="2424"/>
                </a:lnTo>
                <a:lnTo>
                  <a:pt x="3613" y="2424"/>
                </a:lnTo>
                <a:lnTo>
                  <a:pt x="5739" y="2241"/>
                </a:lnTo>
                <a:lnTo>
                  <a:pt x="8939" y="1830"/>
                </a:lnTo>
                <a:lnTo>
                  <a:pt x="11066" y="1601"/>
                </a:lnTo>
                <a:lnTo>
                  <a:pt x="13352" y="1418"/>
                </a:lnTo>
                <a:lnTo>
                  <a:pt x="17970" y="1167"/>
                </a:lnTo>
                <a:lnTo>
                  <a:pt x="20256" y="1075"/>
                </a:lnTo>
                <a:lnTo>
                  <a:pt x="23822" y="984"/>
                </a:lnTo>
                <a:close/>
                <a:moveTo>
                  <a:pt x="48627" y="11455"/>
                </a:moveTo>
                <a:lnTo>
                  <a:pt x="48536" y="26978"/>
                </a:lnTo>
                <a:lnTo>
                  <a:pt x="48399" y="42501"/>
                </a:lnTo>
                <a:lnTo>
                  <a:pt x="44261" y="42981"/>
                </a:lnTo>
                <a:lnTo>
                  <a:pt x="35962" y="43713"/>
                </a:lnTo>
                <a:lnTo>
                  <a:pt x="27663" y="44170"/>
                </a:lnTo>
                <a:lnTo>
                  <a:pt x="19341" y="44330"/>
                </a:lnTo>
                <a:lnTo>
                  <a:pt x="15181" y="44307"/>
                </a:lnTo>
                <a:lnTo>
                  <a:pt x="10951" y="44216"/>
                </a:lnTo>
                <a:lnTo>
                  <a:pt x="6699" y="44055"/>
                </a:lnTo>
                <a:lnTo>
                  <a:pt x="4664" y="43941"/>
                </a:lnTo>
                <a:lnTo>
                  <a:pt x="2607" y="43804"/>
                </a:lnTo>
                <a:lnTo>
                  <a:pt x="2058" y="43804"/>
                </a:lnTo>
                <a:lnTo>
                  <a:pt x="1555" y="43713"/>
                </a:lnTo>
                <a:lnTo>
                  <a:pt x="1326" y="43484"/>
                </a:lnTo>
                <a:lnTo>
                  <a:pt x="1029" y="42730"/>
                </a:lnTo>
                <a:lnTo>
                  <a:pt x="961" y="42409"/>
                </a:lnTo>
                <a:lnTo>
                  <a:pt x="892" y="41198"/>
                </a:lnTo>
                <a:lnTo>
                  <a:pt x="961" y="39940"/>
                </a:lnTo>
                <a:lnTo>
                  <a:pt x="961" y="31436"/>
                </a:lnTo>
                <a:lnTo>
                  <a:pt x="1098" y="22931"/>
                </a:lnTo>
                <a:lnTo>
                  <a:pt x="1212" y="17879"/>
                </a:lnTo>
                <a:lnTo>
                  <a:pt x="1304" y="12826"/>
                </a:lnTo>
                <a:lnTo>
                  <a:pt x="2744" y="12895"/>
                </a:lnTo>
                <a:lnTo>
                  <a:pt x="5647" y="12803"/>
                </a:lnTo>
                <a:lnTo>
                  <a:pt x="9968" y="12461"/>
                </a:lnTo>
                <a:lnTo>
                  <a:pt x="12849" y="12232"/>
                </a:lnTo>
                <a:lnTo>
                  <a:pt x="18816" y="11866"/>
                </a:lnTo>
                <a:lnTo>
                  <a:pt x="24760" y="11638"/>
                </a:lnTo>
                <a:lnTo>
                  <a:pt x="30727" y="11500"/>
                </a:lnTo>
                <a:lnTo>
                  <a:pt x="42661" y="11500"/>
                </a:lnTo>
                <a:lnTo>
                  <a:pt x="48627" y="11455"/>
                </a:lnTo>
                <a:close/>
                <a:moveTo>
                  <a:pt x="29218" y="1"/>
                </a:moveTo>
                <a:lnTo>
                  <a:pt x="21262" y="47"/>
                </a:lnTo>
                <a:lnTo>
                  <a:pt x="17284" y="207"/>
                </a:lnTo>
                <a:lnTo>
                  <a:pt x="13420" y="412"/>
                </a:lnTo>
                <a:lnTo>
                  <a:pt x="9557" y="732"/>
                </a:lnTo>
                <a:lnTo>
                  <a:pt x="7682" y="870"/>
                </a:lnTo>
                <a:lnTo>
                  <a:pt x="4847" y="1098"/>
                </a:lnTo>
                <a:lnTo>
                  <a:pt x="2972" y="1350"/>
                </a:lnTo>
                <a:lnTo>
                  <a:pt x="2058" y="1556"/>
                </a:lnTo>
                <a:lnTo>
                  <a:pt x="1669" y="1647"/>
                </a:lnTo>
                <a:lnTo>
                  <a:pt x="1075" y="1990"/>
                </a:lnTo>
                <a:lnTo>
                  <a:pt x="663" y="2447"/>
                </a:lnTo>
                <a:lnTo>
                  <a:pt x="435" y="2996"/>
                </a:lnTo>
                <a:lnTo>
                  <a:pt x="275" y="3956"/>
                </a:lnTo>
                <a:lnTo>
                  <a:pt x="320" y="5351"/>
                </a:lnTo>
                <a:lnTo>
                  <a:pt x="343" y="6036"/>
                </a:lnTo>
                <a:lnTo>
                  <a:pt x="412" y="8437"/>
                </a:lnTo>
                <a:lnTo>
                  <a:pt x="503" y="10860"/>
                </a:lnTo>
                <a:lnTo>
                  <a:pt x="320" y="16233"/>
                </a:lnTo>
                <a:lnTo>
                  <a:pt x="252" y="21537"/>
                </a:lnTo>
                <a:lnTo>
                  <a:pt x="160" y="26063"/>
                </a:lnTo>
                <a:lnTo>
                  <a:pt x="46" y="35094"/>
                </a:lnTo>
                <a:lnTo>
                  <a:pt x="46" y="39620"/>
                </a:lnTo>
                <a:lnTo>
                  <a:pt x="46" y="40398"/>
                </a:lnTo>
                <a:lnTo>
                  <a:pt x="0" y="42021"/>
                </a:lnTo>
                <a:lnTo>
                  <a:pt x="183" y="43164"/>
                </a:lnTo>
                <a:lnTo>
                  <a:pt x="458" y="43827"/>
                </a:lnTo>
                <a:lnTo>
                  <a:pt x="938" y="44330"/>
                </a:lnTo>
                <a:lnTo>
                  <a:pt x="1624" y="44696"/>
                </a:lnTo>
                <a:lnTo>
                  <a:pt x="2081" y="44787"/>
                </a:lnTo>
                <a:lnTo>
                  <a:pt x="3110" y="44947"/>
                </a:lnTo>
                <a:lnTo>
                  <a:pt x="5190" y="45107"/>
                </a:lnTo>
                <a:lnTo>
                  <a:pt x="8345" y="45176"/>
                </a:lnTo>
                <a:lnTo>
                  <a:pt x="10403" y="45221"/>
                </a:lnTo>
                <a:lnTo>
                  <a:pt x="14906" y="45336"/>
                </a:lnTo>
                <a:lnTo>
                  <a:pt x="23914" y="45290"/>
                </a:lnTo>
                <a:lnTo>
                  <a:pt x="28418" y="45130"/>
                </a:lnTo>
                <a:lnTo>
                  <a:pt x="30955" y="45016"/>
                </a:lnTo>
                <a:lnTo>
                  <a:pt x="36053" y="44673"/>
                </a:lnTo>
                <a:lnTo>
                  <a:pt x="43689" y="43964"/>
                </a:lnTo>
                <a:lnTo>
                  <a:pt x="48765" y="43347"/>
                </a:lnTo>
                <a:lnTo>
                  <a:pt x="49016" y="43301"/>
                </a:lnTo>
                <a:lnTo>
                  <a:pt x="49359" y="42981"/>
                </a:lnTo>
                <a:lnTo>
                  <a:pt x="49405" y="42707"/>
                </a:lnTo>
                <a:lnTo>
                  <a:pt x="49542" y="22360"/>
                </a:lnTo>
                <a:lnTo>
                  <a:pt x="49725" y="2036"/>
                </a:lnTo>
                <a:lnTo>
                  <a:pt x="49679" y="1761"/>
                </a:lnTo>
                <a:lnTo>
                  <a:pt x="49313" y="1441"/>
                </a:lnTo>
                <a:lnTo>
                  <a:pt x="49062" y="1395"/>
                </a:lnTo>
                <a:lnTo>
                  <a:pt x="45107" y="938"/>
                </a:lnTo>
                <a:lnTo>
                  <a:pt x="37174" y="298"/>
                </a:lnTo>
                <a:lnTo>
                  <a:pt x="2921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3" name="Google Shape;233;p15"/>
          <p:cNvSpPr/>
          <p:nvPr/>
        </p:nvSpPr>
        <p:spPr>
          <a:xfrm>
            <a:off x="6523267" y="4258317"/>
            <a:ext cx="2934604" cy="1767651"/>
          </a:xfrm>
          <a:custGeom>
            <a:avLst/>
            <a:gdLst/>
            <a:ahLst/>
            <a:cxnLst/>
            <a:rect l="l" t="t" r="r" b="b"/>
            <a:pathLst>
              <a:path w="49725" h="45336" extrusionOk="0">
                <a:moveTo>
                  <a:pt x="23822" y="984"/>
                </a:moveTo>
                <a:lnTo>
                  <a:pt x="30955" y="1030"/>
                </a:lnTo>
                <a:lnTo>
                  <a:pt x="38065" y="1327"/>
                </a:lnTo>
                <a:lnTo>
                  <a:pt x="45153" y="1876"/>
                </a:lnTo>
                <a:lnTo>
                  <a:pt x="48696" y="2264"/>
                </a:lnTo>
                <a:lnTo>
                  <a:pt x="48673" y="6471"/>
                </a:lnTo>
                <a:lnTo>
                  <a:pt x="48650" y="10700"/>
                </a:lnTo>
                <a:lnTo>
                  <a:pt x="45655" y="10609"/>
                </a:lnTo>
                <a:lnTo>
                  <a:pt x="39689" y="10517"/>
                </a:lnTo>
                <a:lnTo>
                  <a:pt x="30727" y="10609"/>
                </a:lnTo>
                <a:lnTo>
                  <a:pt x="24760" y="10792"/>
                </a:lnTo>
                <a:lnTo>
                  <a:pt x="18816" y="10997"/>
                </a:lnTo>
                <a:lnTo>
                  <a:pt x="12849" y="11295"/>
                </a:lnTo>
                <a:lnTo>
                  <a:pt x="9968" y="11500"/>
                </a:lnTo>
                <a:lnTo>
                  <a:pt x="4207" y="11912"/>
                </a:lnTo>
                <a:lnTo>
                  <a:pt x="1326" y="12003"/>
                </a:lnTo>
                <a:lnTo>
                  <a:pt x="1326" y="9351"/>
                </a:lnTo>
                <a:lnTo>
                  <a:pt x="1258" y="6699"/>
                </a:lnTo>
                <a:lnTo>
                  <a:pt x="1212" y="6128"/>
                </a:lnTo>
                <a:lnTo>
                  <a:pt x="1075" y="4756"/>
                </a:lnTo>
                <a:lnTo>
                  <a:pt x="1121" y="3796"/>
                </a:lnTo>
                <a:lnTo>
                  <a:pt x="1281" y="3224"/>
                </a:lnTo>
                <a:lnTo>
                  <a:pt x="1624" y="2767"/>
                </a:lnTo>
                <a:lnTo>
                  <a:pt x="2172" y="2493"/>
                </a:lnTo>
                <a:lnTo>
                  <a:pt x="2561" y="2424"/>
                </a:lnTo>
                <a:lnTo>
                  <a:pt x="3613" y="2424"/>
                </a:lnTo>
                <a:lnTo>
                  <a:pt x="5739" y="2241"/>
                </a:lnTo>
                <a:lnTo>
                  <a:pt x="8939" y="1830"/>
                </a:lnTo>
                <a:lnTo>
                  <a:pt x="11066" y="1601"/>
                </a:lnTo>
                <a:lnTo>
                  <a:pt x="13352" y="1418"/>
                </a:lnTo>
                <a:lnTo>
                  <a:pt x="17970" y="1167"/>
                </a:lnTo>
                <a:lnTo>
                  <a:pt x="20256" y="1075"/>
                </a:lnTo>
                <a:lnTo>
                  <a:pt x="23822" y="984"/>
                </a:lnTo>
                <a:close/>
                <a:moveTo>
                  <a:pt x="48627" y="11455"/>
                </a:moveTo>
                <a:lnTo>
                  <a:pt x="48536" y="26978"/>
                </a:lnTo>
                <a:lnTo>
                  <a:pt x="48399" y="42501"/>
                </a:lnTo>
                <a:lnTo>
                  <a:pt x="44261" y="42981"/>
                </a:lnTo>
                <a:lnTo>
                  <a:pt x="35962" y="43713"/>
                </a:lnTo>
                <a:lnTo>
                  <a:pt x="27663" y="44170"/>
                </a:lnTo>
                <a:lnTo>
                  <a:pt x="19341" y="44330"/>
                </a:lnTo>
                <a:lnTo>
                  <a:pt x="15181" y="44307"/>
                </a:lnTo>
                <a:lnTo>
                  <a:pt x="10951" y="44216"/>
                </a:lnTo>
                <a:lnTo>
                  <a:pt x="6699" y="44055"/>
                </a:lnTo>
                <a:lnTo>
                  <a:pt x="4664" y="43941"/>
                </a:lnTo>
                <a:lnTo>
                  <a:pt x="2607" y="43804"/>
                </a:lnTo>
                <a:lnTo>
                  <a:pt x="2058" y="43804"/>
                </a:lnTo>
                <a:lnTo>
                  <a:pt x="1555" y="43713"/>
                </a:lnTo>
                <a:lnTo>
                  <a:pt x="1326" y="43484"/>
                </a:lnTo>
                <a:lnTo>
                  <a:pt x="1029" y="42730"/>
                </a:lnTo>
                <a:lnTo>
                  <a:pt x="961" y="42409"/>
                </a:lnTo>
                <a:lnTo>
                  <a:pt x="892" y="41198"/>
                </a:lnTo>
                <a:lnTo>
                  <a:pt x="961" y="39940"/>
                </a:lnTo>
                <a:lnTo>
                  <a:pt x="961" y="31436"/>
                </a:lnTo>
                <a:lnTo>
                  <a:pt x="1098" y="22931"/>
                </a:lnTo>
                <a:lnTo>
                  <a:pt x="1212" y="17879"/>
                </a:lnTo>
                <a:lnTo>
                  <a:pt x="1304" y="12826"/>
                </a:lnTo>
                <a:lnTo>
                  <a:pt x="2744" y="12895"/>
                </a:lnTo>
                <a:lnTo>
                  <a:pt x="5647" y="12803"/>
                </a:lnTo>
                <a:lnTo>
                  <a:pt x="9968" y="12461"/>
                </a:lnTo>
                <a:lnTo>
                  <a:pt x="12849" y="12232"/>
                </a:lnTo>
                <a:lnTo>
                  <a:pt x="18816" y="11866"/>
                </a:lnTo>
                <a:lnTo>
                  <a:pt x="24760" y="11638"/>
                </a:lnTo>
                <a:lnTo>
                  <a:pt x="30727" y="11500"/>
                </a:lnTo>
                <a:lnTo>
                  <a:pt x="42661" y="11500"/>
                </a:lnTo>
                <a:lnTo>
                  <a:pt x="48627" y="11455"/>
                </a:lnTo>
                <a:close/>
                <a:moveTo>
                  <a:pt x="29218" y="1"/>
                </a:moveTo>
                <a:lnTo>
                  <a:pt x="21262" y="47"/>
                </a:lnTo>
                <a:lnTo>
                  <a:pt x="17284" y="207"/>
                </a:lnTo>
                <a:lnTo>
                  <a:pt x="13420" y="412"/>
                </a:lnTo>
                <a:lnTo>
                  <a:pt x="9557" y="732"/>
                </a:lnTo>
                <a:lnTo>
                  <a:pt x="7682" y="870"/>
                </a:lnTo>
                <a:lnTo>
                  <a:pt x="4847" y="1098"/>
                </a:lnTo>
                <a:lnTo>
                  <a:pt x="2972" y="1350"/>
                </a:lnTo>
                <a:lnTo>
                  <a:pt x="2058" y="1556"/>
                </a:lnTo>
                <a:lnTo>
                  <a:pt x="1669" y="1647"/>
                </a:lnTo>
                <a:lnTo>
                  <a:pt x="1075" y="1990"/>
                </a:lnTo>
                <a:lnTo>
                  <a:pt x="663" y="2447"/>
                </a:lnTo>
                <a:lnTo>
                  <a:pt x="435" y="2996"/>
                </a:lnTo>
                <a:lnTo>
                  <a:pt x="275" y="3956"/>
                </a:lnTo>
                <a:lnTo>
                  <a:pt x="320" y="5351"/>
                </a:lnTo>
                <a:lnTo>
                  <a:pt x="343" y="6036"/>
                </a:lnTo>
                <a:lnTo>
                  <a:pt x="412" y="8437"/>
                </a:lnTo>
                <a:lnTo>
                  <a:pt x="503" y="10860"/>
                </a:lnTo>
                <a:lnTo>
                  <a:pt x="320" y="16233"/>
                </a:lnTo>
                <a:lnTo>
                  <a:pt x="252" y="21537"/>
                </a:lnTo>
                <a:lnTo>
                  <a:pt x="160" y="26063"/>
                </a:lnTo>
                <a:lnTo>
                  <a:pt x="46" y="35094"/>
                </a:lnTo>
                <a:lnTo>
                  <a:pt x="46" y="39620"/>
                </a:lnTo>
                <a:lnTo>
                  <a:pt x="46" y="40398"/>
                </a:lnTo>
                <a:lnTo>
                  <a:pt x="0" y="42021"/>
                </a:lnTo>
                <a:lnTo>
                  <a:pt x="183" y="43164"/>
                </a:lnTo>
                <a:lnTo>
                  <a:pt x="458" y="43827"/>
                </a:lnTo>
                <a:lnTo>
                  <a:pt x="938" y="44330"/>
                </a:lnTo>
                <a:lnTo>
                  <a:pt x="1624" y="44696"/>
                </a:lnTo>
                <a:lnTo>
                  <a:pt x="2081" y="44787"/>
                </a:lnTo>
                <a:lnTo>
                  <a:pt x="3110" y="44947"/>
                </a:lnTo>
                <a:lnTo>
                  <a:pt x="5190" y="45107"/>
                </a:lnTo>
                <a:lnTo>
                  <a:pt x="8345" y="45176"/>
                </a:lnTo>
                <a:lnTo>
                  <a:pt x="10403" y="45221"/>
                </a:lnTo>
                <a:lnTo>
                  <a:pt x="14906" y="45336"/>
                </a:lnTo>
                <a:lnTo>
                  <a:pt x="23914" y="45290"/>
                </a:lnTo>
                <a:lnTo>
                  <a:pt x="28418" y="45130"/>
                </a:lnTo>
                <a:lnTo>
                  <a:pt x="30955" y="45016"/>
                </a:lnTo>
                <a:lnTo>
                  <a:pt x="36053" y="44673"/>
                </a:lnTo>
                <a:lnTo>
                  <a:pt x="43689" y="43964"/>
                </a:lnTo>
                <a:lnTo>
                  <a:pt x="48765" y="43347"/>
                </a:lnTo>
                <a:lnTo>
                  <a:pt x="49016" y="43301"/>
                </a:lnTo>
                <a:lnTo>
                  <a:pt x="49359" y="42981"/>
                </a:lnTo>
                <a:lnTo>
                  <a:pt x="49405" y="42707"/>
                </a:lnTo>
                <a:lnTo>
                  <a:pt x="49542" y="22360"/>
                </a:lnTo>
                <a:lnTo>
                  <a:pt x="49725" y="2036"/>
                </a:lnTo>
                <a:lnTo>
                  <a:pt x="49679" y="1761"/>
                </a:lnTo>
                <a:lnTo>
                  <a:pt x="49313" y="1441"/>
                </a:lnTo>
                <a:lnTo>
                  <a:pt x="49062" y="1395"/>
                </a:lnTo>
                <a:lnTo>
                  <a:pt x="45107" y="938"/>
                </a:lnTo>
                <a:lnTo>
                  <a:pt x="37174" y="298"/>
                </a:lnTo>
                <a:lnTo>
                  <a:pt x="2921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4" name="Google Shape;234;p15"/>
          <p:cNvSpPr/>
          <p:nvPr/>
        </p:nvSpPr>
        <p:spPr>
          <a:xfrm>
            <a:off x="8416301" y="2137416"/>
            <a:ext cx="2934604" cy="1767651"/>
          </a:xfrm>
          <a:custGeom>
            <a:avLst/>
            <a:gdLst/>
            <a:ahLst/>
            <a:cxnLst/>
            <a:rect l="l" t="t" r="r" b="b"/>
            <a:pathLst>
              <a:path w="49725" h="45336" extrusionOk="0">
                <a:moveTo>
                  <a:pt x="23822" y="984"/>
                </a:moveTo>
                <a:lnTo>
                  <a:pt x="30955" y="1030"/>
                </a:lnTo>
                <a:lnTo>
                  <a:pt x="38065" y="1327"/>
                </a:lnTo>
                <a:lnTo>
                  <a:pt x="45153" y="1876"/>
                </a:lnTo>
                <a:lnTo>
                  <a:pt x="48696" y="2264"/>
                </a:lnTo>
                <a:lnTo>
                  <a:pt x="48673" y="6471"/>
                </a:lnTo>
                <a:lnTo>
                  <a:pt x="48650" y="10700"/>
                </a:lnTo>
                <a:lnTo>
                  <a:pt x="45655" y="10609"/>
                </a:lnTo>
                <a:lnTo>
                  <a:pt x="39689" y="10517"/>
                </a:lnTo>
                <a:lnTo>
                  <a:pt x="30727" y="10609"/>
                </a:lnTo>
                <a:lnTo>
                  <a:pt x="24760" y="10792"/>
                </a:lnTo>
                <a:lnTo>
                  <a:pt x="18816" y="10997"/>
                </a:lnTo>
                <a:lnTo>
                  <a:pt x="12849" y="11295"/>
                </a:lnTo>
                <a:lnTo>
                  <a:pt x="9968" y="11500"/>
                </a:lnTo>
                <a:lnTo>
                  <a:pt x="4207" y="11912"/>
                </a:lnTo>
                <a:lnTo>
                  <a:pt x="1326" y="12003"/>
                </a:lnTo>
                <a:lnTo>
                  <a:pt x="1326" y="9351"/>
                </a:lnTo>
                <a:lnTo>
                  <a:pt x="1258" y="6699"/>
                </a:lnTo>
                <a:lnTo>
                  <a:pt x="1212" y="6128"/>
                </a:lnTo>
                <a:lnTo>
                  <a:pt x="1075" y="4756"/>
                </a:lnTo>
                <a:lnTo>
                  <a:pt x="1121" y="3796"/>
                </a:lnTo>
                <a:lnTo>
                  <a:pt x="1281" y="3224"/>
                </a:lnTo>
                <a:lnTo>
                  <a:pt x="1624" y="2767"/>
                </a:lnTo>
                <a:lnTo>
                  <a:pt x="2172" y="2493"/>
                </a:lnTo>
                <a:lnTo>
                  <a:pt x="2561" y="2424"/>
                </a:lnTo>
                <a:lnTo>
                  <a:pt x="3613" y="2424"/>
                </a:lnTo>
                <a:lnTo>
                  <a:pt x="5739" y="2241"/>
                </a:lnTo>
                <a:lnTo>
                  <a:pt x="8939" y="1830"/>
                </a:lnTo>
                <a:lnTo>
                  <a:pt x="11066" y="1601"/>
                </a:lnTo>
                <a:lnTo>
                  <a:pt x="13352" y="1418"/>
                </a:lnTo>
                <a:lnTo>
                  <a:pt x="17970" y="1167"/>
                </a:lnTo>
                <a:lnTo>
                  <a:pt x="20256" y="1075"/>
                </a:lnTo>
                <a:lnTo>
                  <a:pt x="23822" y="984"/>
                </a:lnTo>
                <a:close/>
                <a:moveTo>
                  <a:pt x="48627" y="11455"/>
                </a:moveTo>
                <a:lnTo>
                  <a:pt x="48536" y="26978"/>
                </a:lnTo>
                <a:lnTo>
                  <a:pt x="48399" y="42501"/>
                </a:lnTo>
                <a:lnTo>
                  <a:pt x="44261" y="42981"/>
                </a:lnTo>
                <a:lnTo>
                  <a:pt x="35962" y="43713"/>
                </a:lnTo>
                <a:lnTo>
                  <a:pt x="27663" y="44170"/>
                </a:lnTo>
                <a:lnTo>
                  <a:pt x="19341" y="44330"/>
                </a:lnTo>
                <a:lnTo>
                  <a:pt x="15181" y="44307"/>
                </a:lnTo>
                <a:lnTo>
                  <a:pt x="10951" y="44216"/>
                </a:lnTo>
                <a:lnTo>
                  <a:pt x="6699" y="44055"/>
                </a:lnTo>
                <a:lnTo>
                  <a:pt x="4664" y="43941"/>
                </a:lnTo>
                <a:lnTo>
                  <a:pt x="2607" y="43804"/>
                </a:lnTo>
                <a:lnTo>
                  <a:pt x="2058" y="43804"/>
                </a:lnTo>
                <a:lnTo>
                  <a:pt x="1555" y="43713"/>
                </a:lnTo>
                <a:lnTo>
                  <a:pt x="1326" y="43484"/>
                </a:lnTo>
                <a:lnTo>
                  <a:pt x="1029" y="42730"/>
                </a:lnTo>
                <a:lnTo>
                  <a:pt x="961" y="42409"/>
                </a:lnTo>
                <a:lnTo>
                  <a:pt x="892" y="41198"/>
                </a:lnTo>
                <a:lnTo>
                  <a:pt x="961" y="39940"/>
                </a:lnTo>
                <a:lnTo>
                  <a:pt x="961" y="31436"/>
                </a:lnTo>
                <a:lnTo>
                  <a:pt x="1098" y="22931"/>
                </a:lnTo>
                <a:lnTo>
                  <a:pt x="1212" y="17879"/>
                </a:lnTo>
                <a:lnTo>
                  <a:pt x="1304" y="12826"/>
                </a:lnTo>
                <a:lnTo>
                  <a:pt x="2744" y="12895"/>
                </a:lnTo>
                <a:lnTo>
                  <a:pt x="5647" y="12803"/>
                </a:lnTo>
                <a:lnTo>
                  <a:pt x="9968" y="12461"/>
                </a:lnTo>
                <a:lnTo>
                  <a:pt x="12849" y="12232"/>
                </a:lnTo>
                <a:lnTo>
                  <a:pt x="18816" y="11866"/>
                </a:lnTo>
                <a:lnTo>
                  <a:pt x="24760" y="11638"/>
                </a:lnTo>
                <a:lnTo>
                  <a:pt x="30727" y="11500"/>
                </a:lnTo>
                <a:lnTo>
                  <a:pt x="42661" y="11500"/>
                </a:lnTo>
                <a:lnTo>
                  <a:pt x="48627" y="11455"/>
                </a:lnTo>
                <a:close/>
                <a:moveTo>
                  <a:pt x="29218" y="1"/>
                </a:moveTo>
                <a:lnTo>
                  <a:pt x="21262" y="47"/>
                </a:lnTo>
                <a:lnTo>
                  <a:pt x="17284" y="207"/>
                </a:lnTo>
                <a:lnTo>
                  <a:pt x="13420" y="412"/>
                </a:lnTo>
                <a:lnTo>
                  <a:pt x="9557" y="732"/>
                </a:lnTo>
                <a:lnTo>
                  <a:pt x="7682" y="870"/>
                </a:lnTo>
                <a:lnTo>
                  <a:pt x="4847" y="1098"/>
                </a:lnTo>
                <a:lnTo>
                  <a:pt x="2972" y="1350"/>
                </a:lnTo>
                <a:lnTo>
                  <a:pt x="2058" y="1556"/>
                </a:lnTo>
                <a:lnTo>
                  <a:pt x="1669" y="1647"/>
                </a:lnTo>
                <a:lnTo>
                  <a:pt x="1075" y="1990"/>
                </a:lnTo>
                <a:lnTo>
                  <a:pt x="663" y="2447"/>
                </a:lnTo>
                <a:lnTo>
                  <a:pt x="435" y="2996"/>
                </a:lnTo>
                <a:lnTo>
                  <a:pt x="275" y="3956"/>
                </a:lnTo>
                <a:lnTo>
                  <a:pt x="320" y="5351"/>
                </a:lnTo>
                <a:lnTo>
                  <a:pt x="343" y="6036"/>
                </a:lnTo>
                <a:lnTo>
                  <a:pt x="412" y="8437"/>
                </a:lnTo>
                <a:lnTo>
                  <a:pt x="503" y="10860"/>
                </a:lnTo>
                <a:lnTo>
                  <a:pt x="320" y="16233"/>
                </a:lnTo>
                <a:lnTo>
                  <a:pt x="252" y="21537"/>
                </a:lnTo>
                <a:lnTo>
                  <a:pt x="160" y="26063"/>
                </a:lnTo>
                <a:lnTo>
                  <a:pt x="46" y="35094"/>
                </a:lnTo>
                <a:lnTo>
                  <a:pt x="46" y="39620"/>
                </a:lnTo>
                <a:lnTo>
                  <a:pt x="46" y="40398"/>
                </a:lnTo>
                <a:lnTo>
                  <a:pt x="0" y="42021"/>
                </a:lnTo>
                <a:lnTo>
                  <a:pt x="183" y="43164"/>
                </a:lnTo>
                <a:lnTo>
                  <a:pt x="458" y="43827"/>
                </a:lnTo>
                <a:lnTo>
                  <a:pt x="938" y="44330"/>
                </a:lnTo>
                <a:lnTo>
                  <a:pt x="1624" y="44696"/>
                </a:lnTo>
                <a:lnTo>
                  <a:pt x="2081" y="44787"/>
                </a:lnTo>
                <a:lnTo>
                  <a:pt x="3110" y="44947"/>
                </a:lnTo>
                <a:lnTo>
                  <a:pt x="5190" y="45107"/>
                </a:lnTo>
                <a:lnTo>
                  <a:pt x="8345" y="45176"/>
                </a:lnTo>
                <a:lnTo>
                  <a:pt x="10403" y="45221"/>
                </a:lnTo>
                <a:lnTo>
                  <a:pt x="14906" y="45336"/>
                </a:lnTo>
                <a:lnTo>
                  <a:pt x="23914" y="45290"/>
                </a:lnTo>
                <a:lnTo>
                  <a:pt x="28418" y="45130"/>
                </a:lnTo>
                <a:lnTo>
                  <a:pt x="30955" y="45016"/>
                </a:lnTo>
                <a:lnTo>
                  <a:pt x="36053" y="44673"/>
                </a:lnTo>
                <a:lnTo>
                  <a:pt x="43689" y="43964"/>
                </a:lnTo>
                <a:lnTo>
                  <a:pt x="48765" y="43347"/>
                </a:lnTo>
                <a:lnTo>
                  <a:pt x="49016" y="43301"/>
                </a:lnTo>
                <a:lnTo>
                  <a:pt x="49359" y="42981"/>
                </a:lnTo>
                <a:lnTo>
                  <a:pt x="49405" y="42707"/>
                </a:lnTo>
                <a:lnTo>
                  <a:pt x="49542" y="22360"/>
                </a:lnTo>
                <a:lnTo>
                  <a:pt x="49725" y="2036"/>
                </a:lnTo>
                <a:lnTo>
                  <a:pt x="49679" y="1761"/>
                </a:lnTo>
                <a:lnTo>
                  <a:pt x="49313" y="1441"/>
                </a:lnTo>
                <a:lnTo>
                  <a:pt x="49062" y="1395"/>
                </a:lnTo>
                <a:lnTo>
                  <a:pt x="45107" y="938"/>
                </a:lnTo>
                <a:lnTo>
                  <a:pt x="37174" y="298"/>
                </a:lnTo>
                <a:lnTo>
                  <a:pt x="2921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5" name="Google Shape;235;p15"/>
          <p:cNvSpPr/>
          <p:nvPr/>
        </p:nvSpPr>
        <p:spPr>
          <a:xfrm>
            <a:off x="4633499" y="2137416"/>
            <a:ext cx="2934604" cy="1767651"/>
          </a:xfrm>
          <a:custGeom>
            <a:avLst/>
            <a:gdLst/>
            <a:ahLst/>
            <a:cxnLst/>
            <a:rect l="l" t="t" r="r" b="b"/>
            <a:pathLst>
              <a:path w="49725" h="45336" extrusionOk="0">
                <a:moveTo>
                  <a:pt x="23822" y="984"/>
                </a:moveTo>
                <a:lnTo>
                  <a:pt x="30955" y="1030"/>
                </a:lnTo>
                <a:lnTo>
                  <a:pt x="38065" y="1327"/>
                </a:lnTo>
                <a:lnTo>
                  <a:pt x="45153" y="1876"/>
                </a:lnTo>
                <a:lnTo>
                  <a:pt x="48696" y="2264"/>
                </a:lnTo>
                <a:lnTo>
                  <a:pt x="48673" y="6471"/>
                </a:lnTo>
                <a:lnTo>
                  <a:pt x="48650" y="10700"/>
                </a:lnTo>
                <a:lnTo>
                  <a:pt x="45655" y="10609"/>
                </a:lnTo>
                <a:lnTo>
                  <a:pt x="39689" y="10517"/>
                </a:lnTo>
                <a:lnTo>
                  <a:pt x="30727" y="10609"/>
                </a:lnTo>
                <a:lnTo>
                  <a:pt x="24760" y="10792"/>
                </a:lnTo>
                <a:lnTo>
                  <a:pt x="18816" y="10997"/>
                </a:lnTo>
                <a:lnTo>
                  <a:pt x="12849" y="11295"/>
                </a:lnTo>
                <a:lnTo>
                  <a:pt x="9968" y="11500"/>
                </a:lnTo>
                <a:lnTo>
                  <a:pt x="4207" y="11912"/>
                </a:lnTo>
                <a:lnTo>
                  <a:pt x="1326" y="12003"/>
                </a:lnTo>
                <a:lnTo>
                  <a:pt x="1326" y="9351"/>
                </a:lnTo>
                <a:lnTo>
                  <a:pt x="1258" y="6699"/>
                </a:lnTo>
                <a:lnTo>
                  <a:pt x="1212" y="6128"/>
                </a:lnTo>
                <a:lnTo>
                  <a:pt x="1075" y="4756"/>
                </a:lnTo>
                <a:lnTo>
                  <a:pt x="1121" y="3796"/>
                </a:lnTo>
                <a:lnTo>
                  <a:pt x="1281" y="3224"/>
                </a:lnTo>
                <a:lnTo>
                  <a:pt x="1624" y="2767"/>
                </a:lnTo>
                <a:lnTo>
                  <a:pt x="2172" y="2493"/>
                </a:lnTo>
                <a:lnTo>
                  <a:pt x="2561" y="2424"/>
                </a:lnTo>
                <a:lnTo>
                  <a:pt x="3613" y="2424"/>
                </a:lnTo>
                <a:lnTo>
                  <a:pt x="5739" y="2241"/>
                </a:lnTo>
                <a:lnTo>
                  <a:pt x="8939" y="1830"/>
                </a:lnTo>
                <a:lnTo>
                  <a:pt x="11066" y="1601"/>
                </a:lnTo>
                <a:lnTo>
                  <a:pt x="13352" y="1418"/>
                </a:lnTo>
                <a:lnTo>
                  <a:pt x="17970" y="1167"/>
                </a:lnTo>
                <a:lnTo>
                  <a:pt x="20256" y="1075"/>
                </a:lnTo>
                <a:lnTo>
                  <a:pt x="23822" y="984"/>
                </a:lnTo>
                <a:close/>
                <a:moveTo>
                  <a:pt x="48627" y="11455"/>
                </a:moveTo>
                <a:lnTo>
                  <a:pt x="48536" y="26978"/>
                </a:lnTo>
                <a:lnTo>
                  <a:pt x="48399" y="42501"/>
                </a:lnTo>
                <a:lnTo>
                  <a:pt x="44261" y="42981"/>
                </a:lnTo>
                <a:lnTo>
                  <a:pt x="35962" y="43713"/>
                </a:lnTo>
                <a:lnTo>
                  <a:pt x="27663" y="44170"/>
                </a:lnTo>
                <a:lnTo>
                  <a:pt x="19341" y="44330"/>
                </a:lnTo>
                <a:lnTo>
                  <a:pt x="15181" y="44307"/>
                </a:lnTo>
                <a:lnTo>
                  <a:pt x="10951" y="44216"/>
                </a:lnTo>
                <a:lnTo>
                  <a:pt x="6699" y="44055"/>
                </a:lnTo>
                <a:lnTo>
                  <a:pt x="4664" y="43941"/>
                </a:lnTo>
                <a:lnTo>
                  <a:pt x="2607" y="43804"/>
                </a:lnTo>
                <a:lnTo>
                  <a:pt x="2058" y="43804"/>
                </a:lnTo>
                <a:lnTo>
                  <a:pt x="1555" y="43713"/>
                </a:lnTo>
                <a:lnTo>
                  <a:pt x="1326" y="43484"/>
                </a:lnTo>
                <a:lnTo>
                  <a:pt x="1029" y="42730"/>
                </a:lnTo>
                <a:lnTo>
                  <a:pt x="961" y="42409"/>
                </a:lnTo>
                <a:lnTo>
                  <a:pt x="892" y="41198"/>
                </a:lnTo>
                <a:lnTo>
                  <a:pt x="961" y="39940"/>
                </a:lnTo>
                <a:lnTo>
                  <a:pt x="961" y="31436"/>
                </a:lnTo>
                <a:lnTo>
                  <a:pt x="1098" y="22931"/>
                </a:lnTo>
                <a:lnTo>
                  <a:pt x="1212" y="17879"/>
                </a:lnTo>
                <a:lnTo>
                  <a:pt x="1304" y="12826"/>
                </a:lnTo>
                <a:lnTo>
                  <a:pt x="2744" y="12895"/>
                </a:lnTo>
                <a:lnTo>
                  <a:pt x="5647" y="12803"/>
                </a:lnTo>
                <a:lnTo>
                  <a:pt x="9968" y="12461"/>
                </a:lnTo>
                <a:lnTo>
                  <a:pt x="12849" y="12232"/>
                </a:lnTo>
                <a:lnTo>
                  <a:pt x="18816" y="11866"/>
                </a:lnTo>
                <a:lnTo>
                  <a:pt x="24760" y="11638"/>
                </a:lnTo>
                <a:lnTo>
                  <a:pt x="30727" y="11500"/>
                </a:lnTo>
                <a:lnTo>
                  <a:pt x="42661" y="11500"/>
                </a:lnTo>
                <a:lnTo>
                  <a:pt x="48627" y="11455"/>
                </a:lnTo>
                <a:close/>
                <a:moveTo>
                  <a:pt x="29218" y="1"/>
                </a:moveTo>
                <a:lnTo>
                  <a:pt x="21262" y="47"/>
                </a:lnTo>
                <a:lnTo>
                  <a:pt x="17284" y="207"/>
                </a:lnTo>
                <a:lnTo>
                  <a:pt x="13420" y="412"/>
                </a:lnTo>
                <a:lnTo>
                  <a:pt x="9557" y="732"/>
                </a:lnTo>
                <a:lnTo>
                  <a:pt x="7682" y="870"/>
                </a:lnTo>
                <a:lnTo>
                  <a:pt x="4847" y="1098"/>
                </a:lnTo>
                <a:lnTo>
                  <a:pt x="2972" y="1350"/>
                </a:lnTo>
                <a:lnTo>
                  <a:pt x="2058" y="1556"/>
                </a:lnTo>
                <a:lnTo>
                  <a:pt x="1669" y="1647"/>
                </a:lnTo>
                <a:lnTo>
                  <a:pt x="1075" y="1990"/>
                </a:lnTo>
                <a:lnTo>
                  <a:pt x="663" y="2447"/>
                </a:lnTo>
                <a:lnTo>
                  <a:pt x="435" y="2996"/>
                </a:lnTo>
                <a:lnTo>
                  <a:pt x="275" y="3956"/>
                </a:lnTo>
                <a:lnTo>
                  <a:pt x="320" y="5351"/>
                </a:lnTo>
                <a:lnTo>
                  <a:pt x="343" y="6036"/>
                </a:lnTo>
                <a:lnTo>
                  <a:pt x="412" y="8437"/>
                </a:lnTo>
                <a:lnTo>
                  <a:pt x="503" y="10860"/>
                </a:lnTo>
                <a:lnTo>
                  <a:pt x="320" y="16233"/>
                </a:lnTo>
                <a:lnTo>
                  <a:pt x="252" y="21537"/>
                </a:lnTo>
                <a:lnTo>
                  <a:pt x="160" y="26063"/>
                </a:lnTo>
                <a:lnTo>
                  <a:pt x="46" y="35094"/>
                </a:lnTo>
                <a:lnTo>
                  <a:pt x="46" y="39620"/>
                </a:lnTo>
                <a:lnTo>
                  <a:pt x="46" y="40398"/>
                </a:lnTo>
                <a:lnTo>
                  <a:pt x="0" y="42021"/>
                </a:lnTo>
                <a:lnTo>
                  <a:pt x="183" y="43164"/>
                </a:lnTo>
                <a:lnTo>
                  <a:pt x="458" y="43827"/>
                </a:lnTo>
                <a:lnTo>
                  <a:pt x="938" y="44330"/>
                </a:lnTo>
                <a:lnTo>
                  <a:pt x="1624" y="44696"/>
                </a:lnTo>
                <a:lnTo>
                  <a:pt x="2081" y="44787"/>
                </a:lnTo>
                <a:lnTo>
                  <a:pt x="3110" y="44947"/>
                </a:lnTo>
                <a:lnTo>
                  <a:pt x="5190" y="45107"/>
                </a:lnTo>
                <a:lnTo>
                  <a:pt x="8345" y="45176"/>
                </a:lnTo>
                <a:lnTo>
                  <a:pt x="10403" y="45221"/>
                </a:lnTo>
                <a:lnTo>
                  <a:pt x="14906" y="45336"/>
                </a:lnTo>
                <a:lnTo>
                  <a:pt x="23914" y="45290"/>
                </a:lnTo>
                <a:lnTo>
                  <a:pt x="28418" y="45130"/>
                </a:lnTo>
                <a:lnTo>
                  <a:pt x="30955" y="45016"/>
                </a:lnTo>
                <a:lnTo>
                  <a:pt x="36053" y="44673"/>
                </a:lnTo>
                <a:lnTo>
                  <a:pt x="43689" y="43964"/>
                </a:lnTo>
                <a:lnTo>
                  <a:pt x="48765" y="43347"/>
                </a:lnTo>
                <a:lnTo>
                  <a:pt x="49016" y="43301"/>
                </a:lnTo>
                <a:lnTo>
                  <a:pt x="49359" y="42981"/>
                </a:lnTo>
                <a:lnTo>
                  <a:pt x="49405" y="42707"/>
                </a:lnTo>
                <a:lnTo>
                  <a:pt x="49542" y="22360"/>
                </a:lnTo>
                <a:lnTo>
                  <a:pt x="49725" y="2036"/>
                </a:lnTo>
                <a:lnTo>
                  <a:pt x="49679" y="1761"/>
                </a:lnTo>
                <a:lnTo>
                  <a:pt x="49313" y="1441"/>
                </a:lnTo>
                <a:lnTo>
                  <a:pt x="49062" y="1395"/>
                </a:lnTo>
                <a:lnTo>
                  <a:pt x="45107" y="938"/>
                </a:lnTo>
                <a:lnTo>
                  <a:pt x="37174" y="298"/>
                </a:lnTo>
                <a:lnTo>
                  <a:pt x="2921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6" name="Google Shape;236;p15"/>
          <p:cNvSpPr txBox="1">
            <a:spLocks noGrp="1"/>
          </p:cNvSpPr>
          <p:nvPr>
            <p:ph type="title"/>
          </p:nvPr>
        </p:nvSpPr>
        <p:spPr>
          <a:xfrm>
            <a:off x="947668" y="2095200"/>
            <a:ext cx="2738000" cy="57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15"/>
          <p:cNvSpPr txBox="1">
            <a:spLocks noGrp="1"/>
          </p:cNvSpPr>
          <p:nvPr>
            <p:ph type="subTitle" idx="1"/>
          </p:nvPr>
        </p:nvSpPr>
        <p:spPr>
          <a:xfrm>
            <a:off x="947668" y="2778401"/>
            <a:ext cx="2738000" cy="71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5"/>
          <p:cNvSpPr txBox="1">
            <a:spLocks noGrp="1"/>
          </p:cNvSpPr>
          <p:nvPr>
            <p:ph type="title" idx="2"/>
          </p:nvPr>
        </p:nvSpPr>
        <p:spPr>
          <a:xfrm>
            <a:off x="4731800" y="2095200"/>
            <a:ext cx="2738000" cy="57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9pPr>
          </a:lstStyle>
          <a:p>
            <a:endParaRPr/>
          </a:p>
        </p:txBody>
      </p:sp>
      <p:sp>
        <p:nvSpPr>
          <p:cNvPr id="239" name="Google Shape;239;p15"/>
          <p:cNvSpPr txBox="1">
            <a:spLocks noGrp="1"/>
          </p:cNvSpPr>
          <p:nvPr>
            <p:ph type="subTitle" idx="3"/>
          </p:nvPr>
        </p:nvSpPr>
        <p:spPr>
          <a:xfrm>
            <a:off x="4731800" y="2778401"/>
            <a:ext cx="2738000" cy="71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5"/>
          <p:cNvSpPr txBox="1">
            <a:spLocks noGrp="1"/>
          </p:cNvSpPr>
          <p:nvPr>
            <p:ph type="title" idx="4"/>
          </p:nvPr>
        </p:nvSpPr>
        <p:spPr>
          <a:xfrm>
            <a:off x="8514601" y="2095200"/>
            <a:ext cx="2738000" cy="57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15"/>
          <p:cNvSpPr txBox="1">
            <a:spLocks noGrp="1"/>
          </p:cNvSpPr>
          <p:nvPr>
            <p:ph type="subTitle" idx="5"/>
          </p:nvPr>
        </p:nvSpPr>
        <p:spPr>
          <a:xfrm>
            <a:off x="8514601" y="2778401"/>
            <a:ext cx="2738000" cy="71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5"/>
          <p:cNvSpPr txBox="1">
            <a:spLocks noGrp="1"/>
          </p:cNvSpPr>
          <p:nvPr>
            <p:ph type="title" idx="6"/>
          </p:nvPr>
        </p:nvSpPr>
        <p:spPr>
          <a:xfrm>
            <a:off x="2840468" y="4205705"/>
            <a:ext cx="2738000" cy="57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15"/>
          <p:cNvSpPr txBox="1">
            <a:spLocks noGrp="1"/>
          </p:cNvSpPr>
          <p:nvPr>
            <p:ph type="subTitle" idx="7"/>
          </p:nvPr>
        </p:nvSpPr>
        <p:spPr>
          <a:xfrm>
            <a:off x="2840468" y="4888907"/>
            <a:ext cx="2738000" cy="71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5"/>
          <p:cNvSpPr txBox="1">
            <a:spLocks noGrp="1"/>
          </p:cNvSpPr>
          <p:nvPr>
            <p:ph type="title" idx="8"/>
          </p:nvPr>
        </p:nvSpPr>
        <p:spPr>
          <a:xfrm>
            <a:off x="6621568" y="4206499"/>
            <a:ext cx="2738000" cy="57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9pPr>
          </a:lstStyle>
          <a:p>
            <a:endParaRPr/>
          </a:p>
        </p:txBody>
      </p:sp>
      <p:sp>
        <p:nvSpPr>
          <p:cNvPr id="245" name="Google Shape;245;p15"/>
          <p:cNvSpPr txBox="1">
            <a:spLocks noGrp="1"/>
          </p:cNvSpPr>
          <p:nvPr>
            <p:ph type="subTitle" idx="9"/>
          </p:nvPr>
        </p:nvSpPr>
        <p:spPr>
          <a:xfrm>
            <a:off x="6621568" y="4889700"/>
            <a:ext cx="2738000" cy="71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15"/>
          <p:cNvSpPr txBox="1">
            <a:spLocks noGrp="1"/>
          </p:cNvSpPr>
          <p:nvPr>
            <p:ph type="title" idx="13"/>
          </p:nvPr>
        </p:nvSpPr>
        <p:spPr>
          <a:xfrm>
            <a:off x="960000" y="508000"/>
            <a:ext cx="102816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15"/>
          <p:cNvSpPr/>
          <p:nvPr/>
        </p:nvSpPr>
        <p:spPr>
          <a:xfrm>
            <a:off x="11391243" y="239101"/>
            <a:ext cx="335691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15"/>
          <p:cNvSpPr/>
          <p:nvPr/>
        </p:nvSpPr>
        <p:spPr>
          <a:xfrm>
            <a:off x="10781269" y="920781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15"/>
          <p:cNvSpPr/>
          <p:nvPr/>
        </p:nvSpPr>
        <p:spPr>
          <a:xfrm>
            <a:off x="10028165" y="182137"/>
            <a:ext cx="609769" cy="6456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15"/>
          <p:cNvSpPr/>
          <p:nvPr/>
        </p:nvSpPr>
        <p:spPr>
          <a:xfrm>
            <a:off x="11726927" y="1013822"/>
            <a:ext cx="249171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5"/>
          <p:cNvSpPr/>
          <p:nvPr/>
        </p:nvSpPr>
        <p:spPr>
          <a:xfrm>
            <a:off x="11385068" y="1537767"/>
            <a:ext cx="518549" cy="50626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5"/>
          <p:cNvSpPr/>
          <p:nvPr/>
        </p:nvSpPr>
        <p:spPr>
          <a:xfrm>
            <a:off x="175827" y="346093"/>
            <a:ext cx="541519" cy="56076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15"/>
          <p:cNvSpPr/>
          <p:nvPr/>
        </p:nvSpPr>
        <p:spPr>
          <a:xfrm>
            <a:off x="1128244" y="270809"/>
            <a:ext cx="249171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" name="Google Shape;254;p15"/>
          <p:cNvSpPr/>
          <p:nvPr/>
        </p:nvSpPr>
        <p:spPr>
          <a:xfrm>
            <a:off x="705847" y="1100213"/>
            <a:ext cx="335691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187318" y="1537764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1377398" y="603003"/>
            <a:ext cx="541501" cy="573328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 rot="10800000">
            <a:off x="445024" y="6370271"/>
            <a:ext cx="335691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 rot="10800000">
            <a:off x="1534025" y="6109233"/>
            <a:ext cx="609769" cy="6456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/>
          <p:nvPr/>
        </p:nvSpPr>
        <p:spPr>
          <a:xfrm rot="10800000">
            <a:off x="195860" y="5658985"/>
            <a:ext cx="249171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15"/>
          <p:cNvSpPr/>
          <p:nvPr/>
        </p:nvSpPr>
        <p:spPr>
          <a:xfrm rot="10800000">
            <a:off x="268342" y="4892942"/>
            <a:ext cx="518549" cy="50626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15"/>
          <p:cNvSpPr/>
          <p:nvPr/>
        </p:nvSpPr>
        <p:spPr>
          <a:xfrm rot="10800000">
            <a:off x="11454613" y="6030116"/>
            <a:ext cx="541519" cy="56076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15"/>
          <p:cNvSpPr/>
          <p:nvPr/>
        </p:nvSpPr>
        <p:spPr>
          <a:xfrm rot="10800000">
            <a:off x="10794543" y="6401998"/>
            <a:ext cx="249171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15"/>
          <p:cNvSpPr/>
          <p:nvPr/>
        </p:nvSpPr>
        <p:spPr>
          <a:xfrm rot="10800000">
            <a:off x="11130421" y="5509159"/>
            <a:ext cx="335691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15"/>
          <p:cNvSpPr/>
          <p:nvPr/>
        </p:nvSpPr>
        <p:spPr>
          <a:xfrm rot="10800000">
            <a:off x="11466114" y="4948934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15"/>
          <p:cNvSpPr/>
          <p:nvPr/>
        </p:nvSpPr>
        <p:spPr>
          <a:xfrm rot="10800000">
            <a:off x="950976" y="6122798"/>
            <a:ext cx="249171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469105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solidFill>
          <a:schemeClr val="lt2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6"/>
          <p:cNvSpPr txBox="1">
            <a:spLocks noGrp="1"/>
          </p:cNvSpPr>
          <p:nvPr>
            <p:ph type="title"/>
          </p:nvPr>
        </p:nvSpPr>
        <p:spPr>
          <a:xfrm>
            <a:off x="960001" y="2676767"/>
            <a:ext cx="3372000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subTitle" idx="1"/>
          </p:nvPr>
        </p:nvSpPr>
        <p:spPr>
          <a:xfrm>
            <a:off x="960004" y="3156767"/>
            <a:ext cx="33720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9" name="Google Shape;269;p16"/>
          <p:cNvSpPr txBox="1">
            <a:spLocks noGrp="1"/>
          </p:cNvSpPr>
          <p:nvPr>
            <p:ph type="title" idx="2"/>
          </p:nvPr>
        </p:nvSpPr>
        <p:spPr>
          <a:xfrm>
            <a:off x="960195" y="4698367"/>
            <a:ext cx="3372000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6"/>
          <p:cNvSpPr txBox="1">
            <a:spLocks noGrp="1"/>
          </p:cNvSpPr>
          <p:nvPr>
            <p:ph type="subTitle" idx="3"/>
          </p:nvPr>
        </p:nvSpPr>
        <p:spPr>
          <a:xfrm>
            <a:off x="960004" y="5178367"/>
            <a:ext cx="33720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1" name="Google Shape;271;p16"/>
          <p:cNvSpPr txBox="1">
            <a:spLocks noGrp="1"/>
          </p:cNvSpPr>
          <p:nvPr>
            <p:ph type="title" idx="4"/>
          </p:nvPr>
        </p:nvSpPr>
        <p:spPr>
          <a:xfrm>
            <a:off x="7871433" y="2676767"/>
            <a:ext cx="3369600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2" name="Google Shape;272;p16"/>
          <p:cNvSpPr txBox="1">
            <a:spLocks noGrp="1"/>
          </p:cNvSpPr>
          <p:nvPr>
            <p:ph type="subTitle" idx="5"/>
          </p:nvPr>
        </p:nvSpPr>
        <p:spPr>
          <a:xfrm>
            <a:off x="7871435" y="3156767"/>
            <a:ext cx="33696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3" name="Google Shape;273;p16"/>
          <p:cNvSpPr txBox="1">
            <a:spLocks noGrp="1"/>
          </p:cNvSpPr>
          <p:nvPr>
            <p:ph type="title" idx="6"/>
          </p:nvPr>
        </p:nvSpPr>
        <p:spPr>
          <a:xfrm>
            <a:off x="7871433" y="4698367"/>
            <a:ext cx="3369600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30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30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30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30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30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30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30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30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4" name="Google Shape;274;p16"/>
          <p:cNvSpPr txBox="1">
            <a:spLocks noGrp="1"/>
          </p:cNvSpPr>
          <p:nvPr>
            <p:ph type="subTitle" idx="7"/>
          </p:nvPr>
        </p:nvSpPr>
        <p:spPr>
          <a:xfrm>
            <a:off x="7871435" y="5178367"/>
            <a:ext cx="33696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5" name="Google Shape;275;p16"/>
          <p:cNvSpPr txBox="1">
            <a:spLocks noGrp="1"/>
          </p:cNvSpPr>
          <p:nvPr>
            <p:ph type="title" idx="8"/>
          </p:nvPr>
        </p:nvSpPr>
        <p:spPr>
          <a:xfrm>
            <a:off x="960000" y="508000"/>
            <a:ext cx="102816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16"/>
          <p:cNvSpPr/>
          <p:nvPr/>
        </p:nvSpPr>
        <p:spPr>
          <a:xfrm>
            <a:off x="11391243" y="239101"/>
            <a:ext cx="335691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16"/>
          <p:cNvSpPr/>
          <p:nvPr/>
        </p:nvSpPr>
        <p:spPr>
          <a:xfrm>
            <a:off x="10781269" y="920781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8" name="Google Shape;278;p16"/>
          <p:cNvSpPr/>
          <p:nvPr/>
        </p:nvSpPr>
        <p:spPr>
          <a:xfrm>
            <a:off x="10028165" y="182137"/>
            <a:ext cx="609769" cy="6456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9" name="Google Shape;279;p16"/>
          <p:cNvSpPr/>
          <p:nvPr/>
        </p:nvSpPr>
        <p:spPr>
          <a:xfrm>
            <a:off x="11726927" y="1013822"/>
            <a:ext cx="249171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0" name="Google Shape;280;p16"/>
          <p:cNvSpPr/>
          <p:nvPr/>
        </p:nvSpPr>
        <p:spPr>
          <a:xfrm>
            <a:off x="11385068" y="1537767"/>
            <a:ext cx="518549" cy="50626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16"/>
          <p:cNvSpPr/>
          <p:nvPr/>
        </p:nvSpPr>
        <p:spPr>
          <a:xfrm>
            <a:off x="175827" y="346093"/>
            <a:ext cx="541519" cy="56076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16"/>
          <p:cNvSpPr/>
          <p:nvPr/>
        </p:nvSpPr>
        <p:spPr>
          <a:xfrm>
            <a:off x="1128244" y="270809"/>
            <a:ext cx="249171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" name="Google Shape;283;p16"/>
          <p:cNvSpPr/>
          <p:nvPr/>
        </p:nvSpPr>
        <p:spPr>
          <a:xfrm>
            <a:off x="705847" y="1100213"/>
            <a:ext cx="335691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16"/>
          <p:cNvSpPr/>
          <p:nvPr/>
        </p:nvSpPr>
        <p:spPr>
          <a:xfrm>
            <a:off x="187318" y="1537764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16"/>
          <p:cNvSpPr/>
          <p:nvPr/>
        </p:nvSpPr>
        <p:spPr>
          <a:xfrm>
            <a:off x="1377398" y="603003"/>
            <a:ext cx="541501" cy="573328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81575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7A85-36E6-412E-9A88-F9F2F20D8589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64617-39F9-4662-B4B0-046261DE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271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bg>
      <p:bgPr>
        <a:solidFill>
          <a:schemeClr val="lt2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7"/>
          <p:cNvSpPr txBox="1">
            <a:spLocks noGrp="1"/>
          </p:cNvSpPr>
          <p:nvPr>
            <p:ph type="title"/>
          </p:nvPr>
        </p:nvSpPr>
        <p:spPr>
          <a:xfrm>
            <a:off x="960000" y="508000"/>
            <a:ext cx="102816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7"/>
          <p:cNvSpPr/>
          <p:nvPr/>
        </p:nvSpPr>
        <p:spPr>
          <a:xfrm>
            <a:off x="11391243" y="239101"/>
            <a:ext cx="335691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17"/>
          <p:cNvSpPr/>
          <p:nvPr/>
        </p:nvSpPr>
        <p:spPr>
          <a:xfrm>
            <a:off x="10781269" y="920781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17"/>
          <p:cNvSpPr/>
          <p:nvPr/>
        </p:nvSpPr>
        <p:spPr>
          <a:xfrm>
            <a:off x="10028165" y="182137"/>
            <a:ext cx="609769" cy="6456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/>
          <p:nvPr/>
        </p:nvSpPr>
        <p:spPr>
          <a:xfrm>
            <a:off x="11726927" y="1013822"/>
            <a:ext cx="249171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17"/>
          <p:cNvSpPr/>
          <p:nvPr/>
        </p:nvSpPr>
        <p:spPr>
          <a:xfrm>
            <a:off x="11385068" y="1537767"/>
            <a:ext cx="518549" cy="50626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17"/>
          <p:cNvSpPr/>
          <p:nvPr/>
        </p:nvSpPr>
        <p:spPr>
          <a:xfrm>
            <a:off x="175827" y="346093"/>
            <a:ext cx="541519" cy="56076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1128244" y="270809"/>
            <a:ext cx="249171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17"/>
          <p:cNvSpPr/>
          <p:nvPr/>
        </p:nvSpPr>
        <p:spPr>
          <a:xfrm>
            <a:off x="705847" y="1100213"/>
            <a:ext cx="335691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17"/>
          <p:cNvSpPr/>
          <p:nvPr/>
        </p:nvSpPr>
        <p:spPr>
          <a:xfrm>
            <a:off x="187318" y="1537764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17"/>
          <p:cNvSpPr/>
          <p:nvPr/>
        </p:nvSpPr>
        <p:spPr>
          <a:xfrm>
            <a:off x="1377398" y="603003"/>
            <a:ext cx="541501" cy="573328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17"/>
          <p:cNvSpPr txBox="1">
            <a:spLocks noGrp="1"/>
          </p:cNvSpPr>
          <p:nvPr>
            <p:ph type="title" idx="2"/>
          </p:nvPr>
        </p:nvSpPr>
        <p:spPr>
          <a:xfrm>
            <a:off x="1010800" y="2371967"/>
            <a:ext cx="2884400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9" name="Google Shape;299;p17"/>
          <p:cNvSpPr txBox="1">
            <a:spLocks noGrp="1"/>
          </p:cNvSpPr>
          <p:nvPr>
            <p:ph type="subTitle" idx="1"/>
          </p:nvPr>
        </p:nvSpPr>
        <p:spPr>
          <a:xfrm>
            <a:off x="1010800" y="2889733"/>
            <a:ext cx="28844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17"/>
          <p:cNvSpPr txBox="1">
            <a:spLocks noGrp="1"/>
          </p:cNvSpPr>
          <p:nvPr>
            <p:ph type="title" idx="3"/>
          </p:nvPr>
        </p:nvSpPr>
        <p:spPr>
          <a:xfrm>
            <a:off x="1010800" y="4799967"/>
            <a:ext cx="2884400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1" name="Google Shape;301;p17"/>
          <p:cNvSpPr txBox="1">
            <a:spLocks noGrp="1"/>
          </p:cNvSpPr>
          <p:nvPr>
            <p:ph type="subTitle" idx="4"/>
          </p:nvPr>
        </p:nvSpPr>
        <p:spPr>
          <a:xfrm>
            <a:off x="1010800" y="5317733"/>
            <a:ext cx="28844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7"/>
          <p:cNvSpPr txBox="1">
            <a:spLocks noGrp="1"/>
          </p:cNvSpPr>
          <p:nvPr>
            <p:ph type="title" idx="5"/>
          </p:nvPr>
        </p:nvSpPr>
        <p:spPr>
          <a:xfrm>
            <a:off x="8296668" y="2371967"/>
            <a:ext cx="2884400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1pPr>
            <a:lvl2pPr lvl="1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3" name="Google Shape;303;p17"/>
          <p:cNvSpPr txBox="1">
            <a:spLocks noGrp="1"/>
          </p:cNvSpPr>
          <p:nvPr>
            <p:ph type="subTitle" idx="6"/>
          </p:nvPr>
        </p:nvSpPr>
        <p:spPr>
          <a:xfrm>
            <a:off x="8296668" y="2889733"/>
            <a:ext cx="28844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17"/>
          <p:cNvSpPr txBox="1">
            <a:spLocks noGrp="1"/>
          </p:cNvSpPr>
          <p:nvPr>
            <p:ph type="title" idx="7"/>
          </p:nvPr>
        </p:nvSpPr>
        <p:spPr>
          <a:xfrm>
            <a:off x="8296668" y="4799967"/>
            <a:ext cx="2884400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1pPr>
            <a:lvl2pPr lvl="1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5" name="Google Shape;305;p17"/>
          <p:cNvSpPr txBox="1">
            <a:spLocks noGrp="1"/>
          </p:cNvSpPr>
          <p:nvPr>
            <p:ph type="subTitle" idx="8"/>
          </p:nvPr>
        </p:nvSpPr>
        <p:spPr>
          <a:xfrm>
            <a:off x="8296668" y="5317733"/>
            <a:ext cx="28844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34070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solidFill>
          <a:schemeClr val="lt2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8"/>
          <p:cNvSpPr txBox="1">
            <a:spLocks noGrp="1"/>
          </p:cNvSpPr>
          <p:nvPr>
            <p:ph type="title"/>
          </p:nvPr>
        </p:nvSpPr>
        <p:spPr>
          <a:xfrm>
            <a:off x="947933" y="4320008"/>
            <a:ext cx="3094400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subTitle" idx="1"/>
          </p:nvPr>
        </p:nvSpPr>
        <p:spPr>
          <a:xfrm>
            <a:off x="1034933" y="4800000"/>
            <a:ext cx="29204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title" idx="2"/>
          </p:nvPr>
        </p:nvSpPr>
        <p:spPr>
          <a:xfrm>
            <a:off x="8153319" y="4320000"/>
            <a:ext cx="3094400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subTitle" idx="3"/>
          </p:nvPr>
        </p:nvSpPr>
        <p:spPr>
          <a:xfrm>
            <a:off x="8240333" y="4800000"/>
            <a:ext cx="29204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title" idx="4"/>
          </p:nvPr>
        </p:nvSpPr>
        <p:spPr>
          <a:xfrm>
            <a:off x="4550211" y="4320023"/>
            <a:ext cx="3094400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subTitle" idx="5"/>
          </p:nvPr>
        </p:nvSpPr>
        <p:spPr>
          <a:xfrm>
            <a:off x="4635088" y="4800000"/>
            <a:ext cx="29204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title" idx="6"/>
          </p:nvPr>
        </p:nvSpPr>
        <p:spPr>
          <a:xfrm>
            <a:off x="960000" y="508000"/>
            <a:ext cx="102816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/>
          <p:nvPr/>
        </p:nvSpPr>
        <p:spPr>
          <a:xfrm>
            <a:off x="11391243" y="239101"/>
            <a:ext cx="335691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18"/>
          <p:cNvSpPr/>
          <p:nvPr/>
        </p:nvSpPr>
        <p:spPr>
          <a:xfrm>
            <a:off x="10781269" y="920781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18"/>
          <p:cNvSpPr/>
          <p:nvPr/>
        </p:nvSpPr>
        <p:spPr>
          <a:xfrm>
            <a:off x="10028165" y="182137"/>
            <a:ext cx="609769" cy="6456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18"/>
          <p:cNvSpPr/>
          <p:nvPr/>
        </p:nvSpPr>
        <p:spPr>
          <a:xfrm>
            <a:off x="11726927" y="1013822"/>
            <a:ext cx="249171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18"/>
          <p:cNvSpPr/>
          <p:nvPr/>
        </p:nvSpPr>
        <p:spPr>
          <a:xfrm>
            <a:off x="11385068" y="1537767"/>
            <a:ext cx="518549" cy="50626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18"/>
          <p:cNvSpPr/>
          <p:nvPr/>
        </p:nvSpPr>
        <p:spPr>
          <a:xfrm>
            <a:off x="175827" y="346093"/>
            <a:ext cx="541519" cy="56076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18"/>
          <p:cNvSpPr/>
          <p:nvPr/>
        </p:nvSpPr>
        <p:spPr>
          <a:xfrm>
            <a:off x="1128244" y="270809"/>
            <a:ext cx="249171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1" name="Google Shape;321;p18"/>
          <p:cNvSpPr/>
          <p:nvPr/>
        </p:nvSpPr>
        <p:spPr>
          <a:xfrm>
            <a:off x="705847" y="1100213"/>
            <a:ext cx="335691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18"/>
          <p:cNvSpPr/>
          <p:nvPr/>
        </p:nvSpPr>
        <p:spPr>
          <a:xfrm>
            <a:off x="187318" y="1537764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8"/>
          <p:cNvSpPr/>
          <p:nvPr/>
        </p:nvSpPr>
        <p:spPr>
          <a:xfrm>
            <a:off x="1377398" y="603003"/>
            <a:ext cx="541501" cy="573328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69620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">
  <p:cSld name="Numbers and texts">
    <p:bg>
      <p:bgPr>
        <a:solidFill>
          <a:schemeClr val="lt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9"/>
          <p:cNvSpPr/>
          <p:nvPr/>
        </p:nvSpPr>
        <p:spPr>
          <a:xfrm>
            <a:off x="1497451" y="2086100"/>
            <a:ext cx="2140400" cy="2140400"/>
          </a:xfrm>
          <a:prstGeom prst="roundRect">
            <a:avLst>
              <a:gd name="adj" fmla="val 16667"/>
            </a:avLst>
          </a:prstGeom>
          <a:solidFill>
            <a:srgbClr val="EE7D9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9"/>
          <p:cNvSpPr/>
          <p:nvPr/>
        </p:nvSpPr>
        <p:spPr>
          <a:xfrm>
            <a:off x="5030600" y="2086100"/>
            <a:ext cx="2140400" cy="2140400"/>
          </a:xfrm>
          <a:prstGeom prst="roundRect">
            <a:avLst>
              <a:gd name="adj" fmla="val 16667"/>
            </a:avLst>
          </a:prstGeom>
          <a:solidFill>
            <a:srgbClr val="EE7D9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9"/>
          <p:cNvSpPr/>
          <p:nvPr/>
        </p:nvSpPr>
        <p:spPr>
          <a:xfrm>
            <a:off x="8568888" y="2086100"/>
            <a:ext cx="2140400" cy="2140400"/>
          </a:xfrm>
          <a:prstGeom prst="roundRect">
            <a:avLst>
              <a:gd name="adj" fmla="val 16667"/>
            </a:avLst>
          </a:prstGeom>
          <a:solidFill>
            <a:srgbClr val="EE7D9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9"/>
          <p:cNvSpPr txBox="1">
            <a:spLocks noGrp="1"/>
          </p:cNvSpPr>
          <p:nvPr>
            <p:ph type="title" hasCustomPrompt="1"/>
          </p:nvPr>
        </p:nvSpPr>
        <p:spPr>
          <a:xfrm>
            <a:off x="1196651" y="2681300"/>
            <a:ext cx="2742000" cy="115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9" name="Google Shape;329;p19"/>
          <p:cNvSpPr txBox="1">
            <a:spLocks noGrp="1"/>
          </p:cNvSpPr>
          <p:nvPr>
            <p:ph type="title" idx="2" hasCustomPrompt="1"/>
          </p:nvPr>
        </p:nvSpPr>
        <p:spPr>
          <a:xfrm>
            <a:off x="4729800" y="2681900"/>
            <a:ext cx="2742000" cy="115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0" name="Google Shape;330;p19"/>
          <p:cNvSpPr txBox="1">
            <a:spLocks noGrp="1"/>
          </p:cNvSpPr>
          <p:nvPr>
            <p:ph type="title" idx="3" hasCustomPrompt="1"/>
          </p:nvPr>
        </p:nvSpPr>
        <p:spPr>
          <a:xfrm>
            <a:off x="8267688" y="2681900"/>
            <a:ext cx="2742800" cy="115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1" name="Google Shape;331;p19"/>
          <p:cNvSpPr txBox="1">
            <a:spLocks noGrp="1"/>
          </p:cNvSpPr>
          <p:nvPr>
            <p:ph type="subTitle" idx="1"/>
          </p:nvPr>
        </p:nvSpPr>
        <p:spPr>
          <a:xfrm>
            <a:off x="960051" y="5020500"/>
            <a:ext cx="3215200" cy="7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2" name="Google Shape;332;p19"/>
          <p:cNvSpPr txBox="1">
            <a:spLocks noGrp="1"/>
          </p:cNvSpPr>
          <p:nvPr>
            <p:ph type="subTitle" idx="4"/>
          </p:nvPr>
        </p:nvSpPr>
        <p:spPr>
          <a:xfrm>
            <a:off x="8031488" y="5020500"/>
            <a:ext cx="3215200" cy="7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3" name="Google Shape;333;p19"/>
          <p:cNvSpPr txBox="1">
            <a:spLocks noGrp="1"/>
          </p:cNvSpPr>
          <p:nvPr>
            <p:ph type="subTitle" idx="5"/>
          </p:nvPr>
        </p:nvSpPr>
        <p:spPr>
          <a:xfrm>
            <a:off x="4493200" y="5020500"/>
            <a:ext cx="3215200" cy="7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4" name="Google Shape;334;p19"/>
          <p:cNvSpPr txBox="1">
            <a:spLocks noGrp="1"/>
          </p:cNvSpPr>
          <p:nvPr>
            <p:ph type="title" idx="6"/>
          </p:nvPr>
        </p:nvSpPr>
        <p:spPr>
          <a:xfrm>
            <a:off x="960000" y="508000"/>
            <a:ext cx="102816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19"/>
          <p:cNvSpPr/>
          <p:nvPr/>
        </p:nvSpPr>
        <p:spPr>
          <a:xfrm>
            <a:off x="11391243" y="239101"/>
            <a:ext cx="335691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19"/>
          <p:cNvSpPr/>
          <p:nvPr/>
        </p:nvSpPr>
        <p:spPr>
          <a:xfrm>
            <a:off x="10781269" y="920781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19"/>
          <p:cNvSpPr/>
          <p:nvPr/>
        </p:nvSpPr>
        <p:spPr>
          <a:xfrm>
            <a:off x="10028165" y="182137"/>
            <a:ext cx="609769" cy="6456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19"/>
          <p:cNvSpPr/>
          <p:nvPr/>
        </p:nvSpPr>
        <p:spPr>
          <a:xfrm>
            <a:off x="11726927" y="1013822"/>
            <a:ext cx="249171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19"/>
          <p:cNvSpPr/>
          <p:nvPr/>
        </p:nvSpPr>
        <p:spPr>
          <a:xfrm>
            <a:off x="11385068" y="1537767"/>
            <a:ext cx="518549" cy="50626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19"/>
          <p:cNvSpPr/>
          <p:nvPr/>
        </p:nvSpPr>
        <p:spPr>
          <a:xfrm>
            <a:off x="175827" y="346093"/>
            <a:ext cx="541519" cy="56076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19"/>
          <p:cNvSpPr/>
          <p:nvPr/>
        </p:nvSpPr>
        <p:spPr>
          <a:xfrm>
            <a:off x="1128244" y="270809"/>
            <a:ext cx="249171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19"/>
          <p:cNvSpPr/>
          <p:nvPr/>
        </p:nvSpPr>
        <p:spPr>
          <a:xfrm>
            <a:off x="705847" y="1100213"/>
            <a:ext cx="335691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19"/>
          <p:cNvSpPr/>
          <p:nvPr/>
        </p:nvSpPr>
        <p:spPr>
          <a:xfrm>
            <a:off x="187318" y="1537764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19"/>
          <p:cNvSpPr/>
          <p:nvPr/>
        </p:nvSpPr>
        <p:spPr>
          <a:xfrm>
            <a:off x="1377398" y="603003"/>
            <a:ext cx="541501" cy="573328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19"/>
          <p:cNvSpPr txBox="1">
            <a:spLocks noGrp="1"/>
          </p:cNvSpPr>
          <p:nvPr>
            <p:ph type="title" idx="7"/>
          </p:nvPr>
        </p:nvSpPr>
        <p:spPr>
          <a:xfrm>
            <a:off x="1200051" y="4421600"/>
            <a:ext cx="2735200" cy="57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9pPr>
          </a:lstStyle>
          <a:p>
            <a:endParaRPr/>
          </a:p>
        </p:txBody>
      </p:sp>
      <p:sp>
        <p:nvSpPr>
          <p:cNvPr id="346" name="Google Shape;346;p19"/>
          <p:cNvSpPr txBox="1">
            <a:spLocks noGrp="1"/>
          </p:cNvSpPr>
          <p:nvPr>
            <p:ph type="title" idx="8"/>
          </p:nvPr>
        </p:nvSpPr>
        <p:spPr>
          <a:xfrm>
            <a:off x="4733200" y="4422393"/>
            <a:ext cx="2735200" cy="57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9pPr>
          </a:lstStyle>
          <a:p>
            <a:endParaRPr/>
          </a:p>
        </p:txBody>
      </p:sp>
      <p:sp>
        <p:nvSpPr>
          <p:cNvPr id="347" name="Google Shape;347;p19"/>
          <p:cNvSpPr txBox="1">
            <a:spLocks noGrp="1"/>
          </p:cNvSpPr>
          <p:nvPr>
            <p:ph type="title" idx="9"/>
          </p:nvPr>
        </p:nvSpPr>
        <p:spPr>
          <a:xfrm>
            <a:off x="8271488" y="4422393"/>
            <a:ext cx="2735200" cy="57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0"/>
              </a:buClr>
              <a:buSzPts val="2000"/>
              <a:buNone/>
              <a:defRPr sz="2667">
                <a:solidFill>
                  <a:srgbClr val="21295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54667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 1">
  <p:cSld name="Numbers and texts 1">
    <p:bg>
      <p:bgPr>
        <a:solidFill>
          <a:schemeClr val="lt2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0"/>
          <p:cNvSpPr/>
          <p:nvPr/>
        </p:nvSpPr>
        <p:spPr>
          <a:xfrm>
            <a:off x="801067" y="320400"/>
            <a:ext cx="3300295" cy="825592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20"/>
          <p:cNvSpPr/>
          <p:nvPr/>
        </p:nvSpPr>
        <p:spPr>
          <a:xfrm>
            <a:off x="8196767" y="2631333"/>
            <a:ext cx="3300295" cy="825592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20"/>
          <p:cNvSpPr/>
          <p:nvPr/>
        </p:nvSpPr>
        <p:spPr>
          <a:xfrm>
            <a:off x="680517" y="4486249"/>
            <a:ext cx="3300295" cy="825592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20"/>
          <p:cNvSpPr/>
          <p:nvPr/>
        </p:nvSpPr>
        <p:spPr>
          <a:xfrm>
            <a:off x="3167329" y="2545100"/>
            <a:ext cx="5857200" cy="1050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20"/>
          <p:cNvSpPr/>
          <p:nvPr/>
        </p:nvSpPr>
        <p:spPr>
          <a:xfrm>
            <a:off x="3167329" y="4318667"/>
            <a:ext cx="5857200" cy="1050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20"/>
          <p:cNvSpPr/>
          <p:nvPr/>
        </p:nvSpPr>
        <p:spPr>
          <a:xfrm>
            <a:off x="3167329" y="719333"/>
            <a:ext cx="5857200" cy="1050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20"/>
          <p:cNvSpPr txBox="1">
            <a:spLocks noGrp="1"/>
          </p:cNvSpPr>
          <p:nvPr>
            <p:ph type="title" hasCustomPrompt="1"/>
          </p:nvPr>
        </p:nvSpPr>
        <p:spPr>
          <a:xfrm>
            <a:off x="1708129" y="719333"/>
            <a:ext cx="8775600" cy="115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6" name="Google Shape;356;p20"/>
          <p:cNvSpPr txBox="1">
            <a:spLocks noGrp="1"/>
          </p:cNvSpPr>
          <p:nvPr>
            <p:ph type="title" idx="2" hasCustomPrompt="1"/>
          </p:nvPr>
        </p:nvSpPr>
        <p:spPr>
          <a:xfrm>
            <a:off x="1708129" y="2494100"/>
            <a:ext cx="8775600" cy="115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7" name="Google Shape;357;p20"/>
          <p:cNvSpPr txBox="1">
            <a:spLocks noGrp="1"/>
          </p:cNvSpPr>
          <p:nvPr>
            <p:ph type="title" idx="3" hasCustomPrompt="1"/>
          </p:nvPr>
        </p:nvSpPr>
        <p:spPr>
          <a:xfrm>
            <a:off x="1706929" y="4267667"/>
            <a:ext cx="8778000" cy="115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68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8" name="Google Shape;358;p20"/>
          <p:cNvSpPr txBox="1">
            <a:spLocks noGrp="1"/>
          </p:cNvSpPr>
          <p:nvPr>
            <p:ph type="subTitle" idx="1"/>
          </p:nvPr>
        </p:nvSpPr>
        <p:spPr>
          <a:xfrm>
            <a:off x="950929" y="1870900"/>
            <a:ext cx="10290000" cy="7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9" name="Google Shape;359;p20"/>
          <p:cNvSpPr txBox="1">
            <a:spLocks noGrp="1"/>
          </p:cNvSpPr>
          <p:nvPr>
            <p:ph type="subTitle" idx="4"/>
          </p:nvPr>
        </p:nvSpPr>
        <p:spPr>
          <a:xfrm>
            <a:off x="950929" y="5419233"/>
            <a:ext cx="10290000" cy="7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0" name="Google Shape;360;p20"/>
          <p:cNvSpPr txBox="1">
            <a:spLocks noGrp="1"/>
          </p:cNvSpPr>
          <p:nvPr>
            <p:ph type="subTitle" idx="5"/>
          </p:nvPr>
        </p:nvSpPr>
        <p:spPr>
          <a:xfrm>
            <a:off x="950929" y="3645667"/>
            <a:ext cx="10290000" cy="7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1" name="Google Shape;361;p20"/>
          <p:cNvSpPr/>
          <p:nvPr/>
        </p:nvSpPr>
        <p:spPr>
          <a:xfrm>
            <a:off x="2633732" y="1125667"/>
            <a:ext cx="457328" cy="484163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0"/>
          <p:cNvSpPr/>
          <p:nvPr/>
        </p:nvSpPr>
        <p:spPr>
          <a:xfrm>
            <a:off x="10540547" y="292678"/>
            <a:ext cx="805964" cy="853309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20"/>
          <p:cNvSpPr/>
          <p:nvPr/>
        </p:nvSpPr>
        <p:spPr>
          <a:xfrm>
            <a:off x="10083452" y="4480623"/>
            <a:ext cx="274453" cy="290967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20"/>
          <p:cNvSpPr/>
          <p:nvPr/>
        </p:nvSpPr>
        <p:spPr>
          <a:xfrm>
            <a:off x="11346505" y="1111825"/>
            <a:ext cx="483679" cy="511820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0"/>
          <p:cNvSpPr/>
          <p:nvPr/>
        </p:nvSpPr>
        <p:spPr>
          <a:xfrm>
            <a:off x="9561321" y="532975"/>
            <a:ext cx="571153" cy="557628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0"/>
          <p:cNvSpPr/>
          <p:nvPr/>
        </p:nvSpPr>
        <p:spPr>
          <a:xfrm>
            <a:off x="431327" y="1601831"/>
            <a:ext cx="369731" cy="359687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0"/>
          <p:cNvSpPr/>
          <p:nvPr/>
        </p:nvSpPr>
        <p:spPr>
          <a:xfrm>
            <a:off x="2060396" y="358498"/>
            <a:ext cx="369745" cy="360837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0"/>
          <p:cNvSpPr/>
          <p:nvPr/>
        </p:nvSpPr>
        <p:spPr>
          <a:xfrm>
            <a:off x="10374290" y="1486581"/>
            <a:ext cx="369745" cy="360672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20"/>
          <p:cNvSpPr/>
          <p:nvPr/>
        </p:nvSpPr>
        <p:spPr>
          <a:xfrm>
            <a:off x="1237310" y="890324"/>
            <a:ext cx="571129" cy="49596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0"/>
          <p:cNvSpPr/>
          <p:nvPr/>
        </p:nvSpPr>
        <p:spPr>
          <a:xfrm>
            <a:off x="11290104" y="2618458"/>
            <a:ext cx="596453" cy="617657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1" name="Google Shape;371;p20"/>
          <p:cNvSpPr/>
          <p:nvPr/>
        </p:nvSpPr>
        <p:spPr>
          <a:xfrm>
            <a:off x="431347" y="292678"/>
            <a:ext cx="805964" cy="853309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2" name="Google Shape;372;p20"/>
          <p:cNvSpPr/>
          <p:nvPr/>
        </p:nvSpPr>
        <p:spPr>
          <a:xfrm>
            <a:off x="1894988" y="2450276"/>
            <a:ext cx="596453" cy="617657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3" name="Google Shape;373;p20"/>
          <p:cNvSpPr/>
          <p:nvPr/>
        </p:nvSpPr>
        <p:spPr>
          <a:xfrm>
            <a:off x="11516829" y="2184598"/>
            <a:ext cx="369745" cy="360837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20"/>
          <p:cNvSpPr/>
          <p:nvPr/>
        </p:nvSpPr>
        <p:spPr>
          <a:xfrm>
            <a:off x="11416836" y="5768635"/>
            <a:ext cx="710499" cy="752259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20"/>
          <p:cNvSpPr/>
          <p:nvPr/>
        </p:nvSpPr>
        <p:spPr>
          <a:xfrm>
            <a:off x="11416829" y="4530247"/>
            <a:ext cx="369745" cy="360837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20"/>
          <p:cNvSpPr/>
          <p:nvPr/>
        </p:nvSpPr>
        <p:spPr>
          <a:xfrm>
            <a:off x="10172893" y="2809491"/>
            <a:ext cx="571129" cy="49596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20"/>
          <p:cNvSpPr/>
          <p:nvPr/>
        </p:nvSpPr>
        <p:spPr>
          <a:xfrm>
            <a:off x="1076183" y="5876651"/>
            <a:ext cx="596437" cy="631164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20"/>
          <p:cNvSpPr/>
          <p:nvPr/>
        </p:nvSpPr>
        <p:spPr>
          <a:xfrm>
            <a:off x="605649" y="4601583"/>
            <a:ext cx="457328" cy="484163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20"/>
          <p:cNvSpPr/>
          <p:nvPr/>
        </p:nvSpPr>
        <p:spPr>
          <a:xfrm>
            <a:off x="649446" y="3101131"/>
            <a:ext cx="369745" cy="360837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20"/>
          <p:cNvSpPr/>
          <p:nvPr/>
        </p:nvSpPr>
        <p:spPr>
          <a:xfrm>
            <a:off x="1672621" y="4848958"/>
            <a:ext cx="571153" cy="557628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20"/>
          <p:cNvSpPr/>
          <p:nvPr/>
        </p:nvSpPr>
        <p:spPr>
          <a:xfrm>
            <a:off x="10657960" y="5311824"/>
            <a:ext cx="571129" cy="49596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2" name="Google Shape;382;p20"/>
          <p:cNvSpPr/>
          <p:nvPr/>
        </p:nvSpPr>
        <p:spPr>
          <a:xfrm>
            <a:off x="1411322" y="3700974"/>
            <a:ext cx="483677" cy="511820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3" name="Google Shape;383;p20"/>
          <p:cNvSpPr/>
          <p:nvPr/>
        </p:nvSpPr>
        <p:spPr>
          <a:xfrm>
            <a:off x="8389417" y="5946749"/>
            <a:ext cx="3300295" cy="825592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20"/>
          <p:cNvSpPr/>
          <p:nvPr/>
        </p:nvSpPr>
        <p:spPr>
          <a:xfrm>
            <a:off x="2430144" y="5632424"/>
            <a:ext cx="571129" cy="49596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558272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solidFill>
          <a:schemeClr val="lt2"/>
        </a:soli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1"/>
          <p:cNvSpPr txBox="1">
            <a:spLocks noGrp="1"/>
          </p:cNvSpPr>
          <p:nvPr>
            <p:ph type="title"/>
          </p:nvPr>
        </p:nvSpPr>
        <p:spPr>
          <a:xfrm>
            <a:off x="5271833" y="1538795"/>
            <a:ext cx="5969200" cy="1355200"/>
          </a:xfrm>
          <a:prstGeom prst="rect">
            <a:avLst/>
          </a:prstGeom>
        </p:spPr>
        <p:txBody>
          <a:bodyPr spcFirstLastPara="1" wrap="square" lIns="0" tIns="0" rIns="3600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9pPr>
          </a:lstStyle>
          <a:p>
            <a:endParaRPr/>
          </a:p>
        </p:txBody>
      </p:sp>
      <p:sp>
        <p:nvSpPr>
          <p:cNvPr id="387" name="Google Shape;387;p21"/>
          <p:cNvSpPr txBox="1">
            <a:spLocks noGrp="1"/>
          </p:cNvSpPr>
          <p:nvPr>
            <p:ph type="subTitle" idx="1"/>
          </p:nvPr>
        </p:nvSpPr>
        <p:spPr>
          <a:xfrm>
            <a:off x="7060233" y="3138533"/>
            <a:ext cx="4180800" cy="29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8" name="Google Shape;388;p21"/>
          <p:cNvSpPr/>
          <p:nvPr/>
        </p:nvSpPr>
        <p:spPr>
          <a:xfrm>
            <a:off x="288935" y="366384"/>
            <a:ext cx="687543" cy="71197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9" name="Google Shape;389;p21"/>
          <p:cNvSpPr/>
          <p:nvPr/>
        </p:nvSpPr>
        <p:spPr>
          <a:xfrm>
            <a:off x="1388310" y="551632"/>
            <a:ext cx="316359" cy="33539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21"/>
          <p:cNvSpPr/>
          <p:nvPr/>
        </p:nvSpPr>
        <p:spPr>
          <a:xfrm>
            <a:off x="1388311" y="1918795"/>
            <a:ext cx="426212" cy="415940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1" name="Google Shape;391;p21"/>
          <p:cNvSpPr/>
          <p:nvPr/>
        </p:nvSpPr>
        <p:spPr>
          <a:xfrm>
            <a:off x="379559" y="1930554"/>
            <a:ext cx="658351" cy="57168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2" name="Google Shape;392;p21"/>
          <p:cNvSpPr/>
          <p:nvPr/>
        </p:nvSpPr>
        <p:spPr>
          <a:xfrm>
            <a:off x="187333" y="4320276"/>
            <a:ext cx="4452223" cy="1113725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21"/>
          <p:cNvSpPr/>
          <p:nvPr/>
        </p:nvSpPr>
        <p:spPr>
          <a:xfrm>
            <a:off x="3006733" y="1034101"/>
            <a:ext cx="3521080" cy="880807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4" name="Google Shape;394;p21"/>
          <p:cNvSpPr/>
          <p:nvPr/>
        </p:nvSpPr>
        <p:spPr>
          <a:xfrm rot="10800000" flipH="1">
            <a:off x="1954570" y="5137219"/>
            <a:ext cx="747359" cy="773917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5" name="Google Shape;395;p21"/>
          <p:cNvSpPr/>
          <p:nvPr/>
        </p:nvSpPr>
        <p:spPr>
          <a:xfrm rot="10800000" flipH="1">
            <a:off x="1218217" y="6043320"/>
            <a:ext cx="343883" cy="36458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6" name="Google Shape;396;p21"/>
          <p:cNvSpPr/>
          <p:nvPr/>
        </p:nvSpPr>
        <p:spPr>
          <a:xfrm rot="10800000" flipH="1">
            <a:off x="574593" y="5069510"/>
            <a:ext cx="463292" cy="452125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7" name="Google Shape;397;p21"/>
          <p:cNvSpPr/>
          <p:nvPr/>
        </p:nvSpPr>
        <p:spPr>
          <a:xfrm rot="10800000" flipH="1">
            <a:off x="1032345" y="4004450"/>
            <a:ext cx="715627" cy="621441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21"/>
          <p:cNvSpPr/>
          <p:nvPr/>
        </p:nvSpPr>
        <p:spPr>
          <a:xfrm>
            <a:off x="737862" y="3144895"/>
            <a:ext cx="426212" cy="415940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9" name="Google Shape;399;p21"/>
          <p:cNvSpPr/>
          <p:nvPr/>
        </p:nvSpPr>
        <p:spPr>
          <a:xfrm rot="10800000" flipH="1">
            <a:off x="4812470" y="1739802"/>
            <a:ext cx="747359" cy="773917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0" name="Google Shape;400;p21"/>
          <p:cNvSpPr/>
          <p:nvPr/>
        </p:nvSpPr>
        <p:spPr>
          <a:xfrm>
            <a:off x="5154977" y="2803132"/>
            <a:ext cx="316359" cy="33539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1" name="Google Shape;401;p21"/>
          <p:cNvSpPr/>
          <p:nvPr/>
        </p:nvSpPr>
        <p:spPr>
          <a:xfrm rot="10800000" flipH="1">
            <a:off x="5616493" y="3202943"/>
            <a:ext cx="463292" cy="452125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463920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 ">
  <p:cSld name="Title and text 2 ">
    <p:bg>
      <p:bgPr>
        <a:solidFill>
          <a:schemeClr val="lt2"/>
        </a:solidFill>
        <a:effectLst/>
      </p:bgPr>
    </p:bg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2"/>
          <p:cNvSpPr txBox="1">
            <a:spLocks noGrp="1"/>
          </p:cNvSpPr>
          <p:nvPr>
            <p:ph type="title"/>
          </p:nvPr>
        </p:nvSpPr>
        <p:spPr>
          <a:xfrm flipH="1">
            <a:off x="951167" y="1538800"/>
            <a:ext cx="4511600" cy="1355200"/>
          </a:xfrm>
          <a:prstGeom prst="rect">
            <a:avLst/>
          </a:prstGeom>
        </p:spPr>
        <p:txBody>
          <a:bodyPr spcFirstLastPara="1" wrap="square" lIns="36000" tIns="0" rIns="3600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9pPr>
          </a:lstStyle>
          <a:p>
            <a:endParaRPr/>
          </a:p>
        </p:txBody>
      </p:sp>
      <p:sp>
        <p:nvSpPr>
          <p:cNvPr id="404" name="Google Shape;404;p22"/>
          <p:cNvSpPr txBox="1">
            <a:spLocks noGrp="1"/>
          </p:cNvSpPr>
          <p:nvPr>
            <p:ph type="subTitle" idx="1"/>
          </p:nvPr>
        </p:nvSpPr>
        <p:spPr>
          <a:xfrm flipH="1">
            <a:off x="950967" y="3138533"/>
            <a:ext cx="4181600" cy="2904800"/>
          </a:xfrm>
          <a:prstGeom prst="rect">
            <a:avLst/>
          </a:prstGeom>
        </p:spPr>
        <p:txBody>
          <a:bodyPr spcFirstLastPara="1" wrap="square" lIns="36000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5" name="Google Shape;405;p22"/>
          <p:cNvSpPr/>
          <p:nvPr/>
        </p:nvSpPr>
        <p:spPr>
          <a:xfrm flipH="1">
            <a:off x="11163089" y="366384"/>
            <a:ext cx="687543" cy="71197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" name="Google Shape;406;p22"/>
          <p:cNvSpPr/>
          <p:nvPr/>
        </p:nvSpPr>
        <p:spPr>
          <a:xfrm flipH="1">
            <a:off x="10434898" y="551632"/>
            <a:ext cx="316359" cy="33539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" name="Google Shape;407;p22"/>
          <p:cNvSpPr/>
          <p:nvPr/>
        </p:nvSpPr>
        <p:spPr>
          <a:xfrm flipH="1">
            <a:off x="10325043" y="1918795"/>
            <a:ext cx="426212" cy="415940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" name="Google Shape;408;p22"/>
          <p:cNvSpPr/>
          <p:nvPr/>
        </p:nvSpPr>
        <p:spPr>
          <a:xfrm flipH="1">
            <a:off x="11101657" y="1930554"/>
            <a:ext cx="658351" cy="57168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" name="Google Shape;409;p22"/>
          <p:cNvSpPr/>
          <p:nvPr/>
        </p:nvSpPr>
        <p:spPr>
          <a:xfrm flipH="1">
            <a:off x="7500011" y="4320276"/>
            <a:ext cx="4452223" cy="1113725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" name="Google Shape;410;p22"/>
          <p:cNvSpPr/>
          <p:nvPr/>
        </p:nvSpPr>
        <p:spPr>
          <a:xfrm flipH="1">
            <a:off x="5611752" y="1034101"/>
            <a:ext cx="3521080" cy="880807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" name="Google Shape;411;p22"/>
          <p:cNvSpPr/>
          <p:nvPr/>
        </p:nvSpPr>
        <p:spPr>
          <a:xfrm rot="10800000">
            <a:off x="9437638" y="5137219"/>
            <a:ext cx="747359" cy="773917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22"/>
          <p:cNvSpPr/>
          <p:nvPr/>
        </p:nvSpPr>
        <p:spPr>
          <a:xfrm rot="10800000">
            <a:off x="10577465" y="6043320"/>
            <a:ext cx="343883" cy="36458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3" name="Google Shape;413;p22"/>
          <p:cNvSpPr/>
          <p:nvPr/>
        </p:nvSpPr>
        <p:spPr>
          <a:xfrm rot="10800000">
            <a:off x="11101682" y="5069510"/>
            <a:ext cx="463292" cy="452125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4" name="Google Shape;414;p22"/>
          <p:cNvSpPr/>
          <p:nvPr/>
        </p:nvSpPr>
        <p:spPr>
          <a:xfrm rot="10800000">
            <a:off x="10391593" y="4004450"/>
            <a:ext cx="715627" cy="621441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5" name="Google Shape;415;p22"/>
          <p:cNvSpPr/>
          <p:nvPr/>
        </p:nvSpPr>
        <p:spPr>
          <a:xfrm flipH="1">
            <a:off x="10975494" y="3144895"/>
            <a:ext cx="426212" cy="415940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" name="Google Shape;416;p22"/>
          <p:cNvSpPr/>
          <p:nvPr/>
        </p:nvSpPr>
        <p:spPr>
          <a:xfrm rot="10800000">
            <a:off x="6579738" y="1739802"/>
            <a:ext cx="747359" cy="773917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" name="Google Shape;417;p22"/>
          <p:cNvSpPr/>
          <p:nvPr/>
        </p:nvSpPr>
        <p:spPr>
          <a:xfrm flipH="1">
            <a:off x="6668231" y="2803132"/>
            <a:ext cx="316359" cy="33539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22"/>
          <p:cNvSpPr/>
          <p:nvPr/>
        </p:nvSpPr>
        <p:spPr>
          <a:xfrm rot="10800000">
            <a:off x="6059782" y="3202943"/>
            <a:ext cx="463292" cy="452125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055670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3"/>
          <p:cNvSpPr/>
          <p:nvPr/>
        </p:nvSpPr>
        <p:spPr>
          <a:xfrm>
            <a:off x="950967" y="1100200"/>
            <a:ext cx="3300295" cy="825592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23"/>
          <p:cNvSpPr/>
          <p:nvPr/>
        </p:nvSpPr>
        <p:spPr>
          <a:xfrm>
            <a:off x="5370567" y="213683"/>
            <a:ext cx="3300295" cy="825592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2" name="Google Shape;422;p23"/>
          <p:cNvSpPr/>
          <p:nvPr/>
        </p:nvSpPr>
        <p:spPr>
          <a:xfrm>
            <a:off x="9390383" y="3371400"/>
            <a:ext cx="3300295" cy="825592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3" name="Google Shape;423;p23"/>
          <p:cNvSpPr/>
          <p:nvPr/>
        </p:nvSpPr>
        <p:spPr>
          <a:xfrm>
            <a:off x="-397317" y="4197000"/>
            <a:ext cx="3300295" cy="825592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4" name="Google Shape;424;p23"/>
          <p:cNvSpPr/>
          <p:nvPr/>
        </p:nvSpPr>
        <p:spPr>
          <a:xfrm>
            <a:off x="2902983" y="6223000"/>
            <a:ext cx="3300295" cy="825592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23"/>
          <p:cNvSpPr/>
          <p:nvPr/>
        </p:nvSpPr>
        <p:spPr>
          <a:xfrm>
            <a:off x="1276400" y="1485800"/>
            <a:ext cx="9639200" cy="3416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23"/>
          <p:cNvSpPr txBox="1">
            <a:spLocks noGrp="1"/>
          </p:cNvSpPr>
          <p:nvPr>
            <p:ph type="title"/>
          </p:nvPr>
        </p:nvSpPr>
        <p:spPr>
          <a:xfrm>
            <a:off x="2105000" y="1485800"/>
            <a:ext cx="80408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None/>
              <a:defRPr sz="38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6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7" name="Google Shape;427;p23"/>
          <p:cNvSpPr txBox="1">
            <a:spLocks noGrp="1"/>
          </p:cNvSpPr>
          <p:nvPr>
            <p:ph type="title" idx="2"/>
          </p:nvPr>
        </p:nvSpPr>
        <p:spPr>
          <a:xfrm>
            <a:off x="2105000" y="4851400"/>
            <a:ext cx="79820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Medium"/>
              <a:buNone/>
              <a:defRPr sz="2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64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64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64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64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64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64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64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64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428" name="Google Shape;428;p23"/>
          <p:cNvSpPr/>
          <p:nvPr/>
        </p:nvSpPr>
        <p:spPr>
          <a:xfrm>
            <a:off x="11391243" y="239101"/>
            <a:ext cx="335691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23"/>
          <p:cNvSpPr/>
          <p:nvPr/>
        </p:nvSpPr>
        <p:spPr>
          <a:xfrm>
            <a:off x="10781269" y="920781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23"/>
          <p:cNvSpPr/>
          <p:nvPr/>
        </p:nvSpPr>
        <p:spPr>
          <a:xfrm>
            <a:off x="10028165" y="182137"/>
            <a:ext cx="609769" cy="6456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23"/>
          <p:cNvSpPr/>
          <p:nvPr/>
        </p:nvSpPr>
        <p:spPr>
          <a:xfrm>
            <a:off x="11726927" y="1013822"/>
            <a:ext cx="249171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23"/>
          <p:cNvSpPr/>
          <p:nvPr/>
        </p:nvSpPr>
        <p:spPr>
          <a:xfrm>
            <a:off x="11385068" y="1537767"/>
            <a:ext cx="518549" cy="50626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23"/>
          <p:cNvSpPr/>
          <p:nvPr/>
        </p:nvSpPr>
        <p:spPr>
          <a:xfrm>
            <a:off x="175827" y="346093"/>
            <a:ext cx="541519" cy="56076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23"/>
          <p:cNvSpPr/>
          <p:nvPr/>
        </p:nvSpPr>
        <p:spPr>
          <a:xfrm>
            <a:off x="1128244" y="270809"/>
            <a:ext cx="249171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23"/>
          <p:cNvSpPr/>
          <p:nvPr/>
        </p:nvSpPr>
        <p:spPr>
          <a:xfrm>
            <a:off x="705847" y="1100213"/>
            <a:ext cx="335691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23"/>
          <p:cNvSpPr/>
          <p:nvPr/>
        </p:nvSpPr>
        <p:spPr>
          <a:xfrm>
            <a:off x="187318" y="1537764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23"/>
          <p:cNvSpPr/>
          <p:nvPr/>
        </p:nvSpPr>
        <p:spPr>
          <a:xfrm>
            <a:off x="1377398" y="603003"/>
            <a:ext cx="541501" cy="573328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23"/>
          <p:cNvSpPr/>
          <p:nvPr/>
        </p:nvSpPr>
        <p:spPr>
          <a:xfrm rot="10800000" flipH="1">
            <a:off x="11411276" y="6328733"/>
            <a:ext cx="335691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9" name="Google Shape;439;p23"/>
          <p:cNvSpPr/>
          <p:nvPr/>
        </p:nvSpPr>
        <p:spPr>
          <a:xfrm rot="10800000" flipH="1">
            <a:off x="10801302" y="5524378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0" name="Google Shape;440;p23"/>
          <p:cNvSpPr/>
          <p:nvPr/>
        </p:nvSpPr>
        <p:spPr>
          <a:xfrm rot="10800000" flipH="1">
            <a:off x="10048198" y="6067693"/>
            <a:ext cx="609769" cy="6456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23"/>
          <p:cNvSpPr/>
          <p:nvPr/>
        </p:nvSpPr>
        <p:spPr>
          <a:xfrm rot="10800000" flipH="1">
            <a:off x="11746960" y="5617446"/>
            <a:ext cx="249171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3"/>
          <p:cNvSpPr/>
          <p:nvPr/>
        </p:nvSpPr>
        <p:spPr>
          <a:xfrm rot="10800000" flipH="1">
            <a:off x="11405102" y="4851403"/>
            <a:ext cx="518549" cy="50626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23"/>
          <p:cNvSpPr/>
          <p:nvPr/>
        </p:nvSpPr>
        <p:spPr>
          <a:xfrm rot="10800000" flipH="1">
            <a:off x="195861" y="5988577"/>
            <a:ext cx="541519" cy="56076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23"/>
          <p:cNvSpPr/>
          <p:nvPr/>
        </p:nvSpPr>
        <p:spPr>
          <a:xfrm rot="10800000" flipH="1">
            <a:off x="1148277" y="6360458"/>
            <a:ext cx="249171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23"/>
          <p:cNvSpPr/>
          <p:nvPr/>
        </p:nvSpPr>
        <p:spPr>
          <a:xfrm rot="10800000" flipH="1">
            <a:off x="725880" y="5467621"/>
            <a:ext cx="335691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6" name="Google Shape;446;p23"/>
          <p:cNvSpPr/>
          <p:nvPr/>
        </p:nvSpPr>
        <p:spPr>
          <a:xfrm rot="10800000" flipH="1">
            <a:off x="207351" y="4907394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7" name="Google Shape;447;p23"/>
          <p:cNvSpPr/>
          <p:nvPr/>
        </p:nvSpPr>
        <p:spPr>
          <a:xfrm rot="10800000" flipH="1">
            <a:off x="1397431" y="5719100"/>
            <a:ext cx="541501" cy="573328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784829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lt2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4"/>
          <p:cNvSpPr txBox="1">
            <a:spLocks noGrp="1"/>
          </p:cNvSpPr>
          <p:nvPr>
            <p:ph type="title"/>
          </p:nvPr>
        </p:nvSpPr>
        <p:spPr>
          <a:xfrm>
            <a:off x="960000" y="508000"/>
            <a:ext cx="102816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EB0A1"/>
              </a:buClr>
              <a:buSzPts val="3200"/>
              <a:buNone/>
              <a:defRPr>
                <a:solidFill>
                  <a:srgbClr val="6EB0A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24"/>
          <p:cNvSpPr/>
          <p:nvPr/>
        </p:nvSpPr>
        <p:spPr>
          <a:xfrm>
            <a:off x="11391243" y="239101"/>
            <a:ext cx="335691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1" name="Google Shape;451;p24"/>
          <p:cNvSpPr/>
          <p:nvPr/>
        </p:nvSpPr>
        <p:spPr>
          <a:xfrm>
            <a:off x="10781269" y="920781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2" name="Google Shape;452;p24"/>
          <p:cNvSpPr/>
          <p:nvPr/>
        </p:nvSpPr>
        <p:spPr>
          <a:xfrm>
            <a:off x="10028165" y="182137"/>
            <a:ext cx="609769" cy="6456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3" name="Google Shape;453;p24"/>
          <p:cNvSpPr/>
          <p:nvPr/>
        </p:nvSpPr>
        <p:spPr>
          <a:xfrm>
            <a:off x="11726927" y="1013822"/>
            <a:ext cx="249171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4" name="Google Shape;454;p24"/>
          <p:cNvSpPr/>
          <p:nvPr/>
        </p:nvSpPr>
        <p:spPr>
          <a:xfrm>
            <a:off x="11385068" y="1537767"/>
            <a:ext cx="518549" cy="50626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5" name="Google Shape;455;p24"/>
          <p:cNvSpPr/>
          <p:nvPr/>
        </p:nvSpPr>
        <p:spPr>
          <a:xfrm>
            <a:off x="175827" y="346093"/>
            <a:ext cx="541519" cy="56076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6" name="Google Shape;456;p24"/>
          <p:cNvSpPr/>
          <p:nvPr/>
        </p:nvSpPr>
        <p:spPr>
          <a:xfrm>
            <a:off x="1128244" y="270809"/>
            <a:ext cx="249171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7" name="Google Shape;457;p24"/>
          <p:cNvSpPr/>
          <p:nvPr/>
        </p:nvSpPr>
        <p:spPr>
          <a:xfrm>
            <a:off x="705847" y="1100213"/>
            <a:ext cx="335691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8" name="Google Shape;458;p24"/>
          <p:cNvSpPr/>
          <p:nvPr/>
        </p:nvSpPr>
        <p:spPr>
          <a:xfrm>
            <a:off x="187318" y="1537764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9" name="Google Shape;459;p24"/>
          <p:cNvSpPr/>
          <p:nvPr/>
        </p:nvSpPr>
        <p:spPr>
          <a:xfrm>
            <a:off x="1377398" y="603003"/>
            <a:ext cx="541501" cy="573328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7659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lt2"/>
        </a:solid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5"/>
          <p:cNvSpPr txBox="1">
            <a:spLocks noGrp="1"/>
          </p:cNvSpPr>
          <p:nvPr>
            <p:ph type="title"/>
          </p:nvPr>
        </p:nvSpPr>
        <p:spPr>
          <a:xfrm>
            <a:off x="960000" y="508000"/>
            <a:ext cx="102816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25"/>
          <p:cNvSpPr/>
          <p:nvPr/>
        </p:nvSpPr>
        <p:spPr>
          <a:xfrm>
            <a:off x="11391243" y="239101"/>
            <a:ext cx="335691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25"/>
          <p:cNvSpPr/>
          <p:nvPr/>
        </p:nvSpPr>
        <p:spPr>
          <a:xfrm>
            <a:off x="10781269" y="920781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25"/>
          <p:cNvSpPr/>
          <p:nvPr/>
        </p:nvSpPr>
        <p:spPr>
          <a:xfrm>
            <a:off x="10028165" y="182137"/>
            <a:ext cx="609769" cy="6456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25"/>
          <p:cNvSpPr/>
          <p:nvPr/>
        </p:nvSpPr>
        <p:spPr>
          <a:xfrm>
            <a:off x="11726927" y="1013822"/>
            <a:ext cx="249171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25"/>
          <p:cNvSpPr/>
          <p:nvPr/>
        </p:nvSpPr>
        <p:spPr>
          <a:xfrm>
            <a:off x="11385068" y="1537767"/>
            <a:ext cx="518549" cy="50626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7" name="Google Shape;467;p25"/>
          <p:cNvSpPr/>
          <p:nvPr/>
        </p:nvSpPr>
        <p:spPr>
          <a:xfrm>
            <a:off x="175827" y="346093"/>
            <a:ext cx="541519" cy="56076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8" name="Google Shape;468;p25"/>
          <p:cNvSpPr/>
          <p:nvPr/>
        </p:nvSpPr>
        <p:spPr>
          <a:xfrm>
            <a:off x="1128244" y="270809"/>
            <a:ext cx="249171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9" name="Google Shape;469;p25"/>
          <p:cNvSpPr/>
          <p:nvPr/>
        </p:nvSpPr>
        <p:spPr>
          <a:xfrm>
            <a:off x="705847" y="1100213"/>
            <a:ext cx="335691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0" name="Google Shape;470;p25"/>
          <p:cNvSpPr/>
          <p:nvPr/>
        </p:nvSpPr>
        <p:spPr>
          <a:xfrm>
            <a:off x="187318" y="1537764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1" name="Google Shape;471;p25"/>
          <p:cNvSpPr/>
          <p:nvPr/>
        </p:nvSpPr>
        <p:spPr>
          <a:xfrm>
            <a:off x="1377398" y="603003"/>
            <a:ext cx="541501" cy="573328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2" name="Google Shape;472;p25"/>
          <p:cNvSpPr/>
          <p:nvPr/>
        </p:nvSpPr>
        <p:spPr>
          <a:xfrm rot="10800000">
            <a:off x="449824" y="6269566"/>
            <a:ext cx="335691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3" name="Google Shape;473;p25"/>
          <p:cNvSpPr/>
          <p:nvPr/>
        </p:nvSpPr>
        <p:spPr>
          <a:xfrm rot="10800000">
            <a:off x="876965" y="5465212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4" name="Google Shape;474;p25"/>
          <p:cNvSpPr/>
          <p:nvPr/>
        </p:nvSpPr>
        <p:spPr>
          <a:xfrm rot="10800000">
            <a:off x="1538825" y="6008526"/>
            <a:ext cx="609769" cy="6456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5" name="Google Shape;475;p25"/>
          <p:cNvSpPr/>
          <p:nvPr/>
        </p:nvSpPr>
        <p:spPr>
          <a:xfrm rot="10800000">
            <a:off x="200660" y="5558279"/>
            <a:ext cx="249171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6" name="Google Shape;476;p25"/>
          <p:cNvSpPr/>
          <p:nvPr/>
        </p:nvSpPr>
        <p:spPr>
          <a:xfrm rot="10800000">
            <a:off x="273142" y="4792236"/>
            <a:ext cx="518549" cy="50626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7" name="Google Shape;477;p25"/>
          <p:cNvSpPr/>
          <p:nvPr/>
        </p:nvSpPr>
        <p:spPr>
          <a:xfrm rot="10800000">
            <a:off x="11459413" y="5929411"/>
            <a:ext cx="541519" cy="56076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8" name="Google Shape;478;p25"/>
          <p:cNvSpPr/>
          <p:nvPr/>
        </p:nvSpPr>
        <p:spPr>
          <a:xfrm rot="10800000">
            <a:off x="10799343" y="6301291"/>
            <a:ext cx="249171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9" name="Google Shape;479;p25"/>
          <p:cNvSpPr/>
          <p:nvPr/>
        </p:nvSpPr>
        <p:spPr>
          <a:xfrm rot="10800000">
            <a:off x="11135221" y="5408454"/>
            <a:ext cx="335691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0" name="Google Shape;480;p25"/>
          <p:cNvSpPr/>
          <p:nvPr/>
        </p:nvSpPr>
        <p:spPr>
          <a:xfrm rot="10800000">
            <a:off x="11470914" y="4848228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1" name="Google Shape;481;p25"/>
          <p:cNvSpPr/>
          <p:nvPr/>
        </p:nvSpPr>
        <p:spPr>
          <a:xfrm rot="10800000">
            <a:off x="10257859" y="5659933"/>
            <a:ext cx="541501" cy="573328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291369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bg>
      <p:bgPr>
        <a:solidFill>
          <a:schemeClr val="lt2"/>
        </a:solid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6"/>
          <p:cNvSpPr/>
          <p:nvPr/>
        </p:nvSpPr>
        <p:spPr>
          <a:xfrm>
            <a:off x="950967" y="1100200"/>
            <a:ext cx="3300295" cy="825592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4" name="Google Shape;484;p26"/>
          <p:cNvSpPr/>
          <p:nvPr/>
        </p:nvSpPr>
        <p:spPr>
          <a:xfrm>
            <a:off x="5370567" y="213683"/>
            <a:ext cx="3300295" cy="825592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5" name="Google Shape;485;p26"/>
          <p:cNvSpPr/>
          <p:nvPr/>
        </p:nvSpPr>
        <p:spPr>
          <a:xfrm>
            <a:off x="9390383" y="3371400"/>
            <a:ext cx="3300295" cy="825592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6" name="Google Shape;486;p26"/>
          <p:cNvSpPr/>
          <p:nvPr/>
        </p:nvSpPr>
        <p:spPr>
          <a:xfrm>
            <a:off x="-397317" y="4197000"/>
            <a:ext cx="3300295" cy="825592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7" name="Google Shape;487;p26"/>
          <p:cNvSpPr/>
          <p:nvPr/>
        </p:nvSpPr>
        <p:spPr>
          <a:xfrm>
            <a:off x="2902983" y="6223000"/>
            <a:ext cx="3300295" cy="825592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26"/>
          <p:cNvSpPr/>
          <p:nvPr/>
        </p:nvSpPr>
        <p:spPr>
          <a:xfrm>
            <a:off x="2076800" y="1330500"/>
            <a:ext cx="8464400" cy="3416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9" name="Google Shape;489;p26"/>
          <p:cNvSpPr txBox="1">
            <a:spLocks noGrp="1"/>
          </p:cNvSpPr>
          <p:nvPr>
            <p:ph type="title"/>
          </p:nvPr>
        </p:nvSpPr>
        <p:spPr>
          <a:xfrm>
            <a:off x="2288600" y="1330500"/>
            <a:ext cx="80408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6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0" name="Google Shape;490;p26"/>
          <p:cNvSpPr txBox="1">
            <a:spLocks noGrp="1"/>
          </p:cNvSpPr>
          <p:nvPr>
            <p:ph type="title" idx="2"/>
          </p:nvPr>
        </p:nvSpPr>
        <p:spPr>
          <a:xfrm>
            <a:off x="2318000" y="4696100"/>
            <a:ext cx="79820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Medium"/>
              <a:buNone/>
              <a:defRPr sz="24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64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64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64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64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64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64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64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64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491" name="Google Shape;491;p26"/>
          <p:cNvSpPr/>
          <p:nvPr/>
        </p:nvSpPr>
        <p:spPr>
          <a:xfrm>
            <a:off x="11391243" y="239101"/>
            <a:ext cx="335691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2" name="Google Shape;492;p26"/>
          <p:cNvSpPr/>
          <p:nvPr/>
        </p:nvSpPr>
        <p:spPr>
          <a:xfrm>
            <a:off x="10781269" y="920781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3" name="Google Shape;493;p26"/>
          <p:cNvSpPr/>
          <p:nvPr/>
        </p:nvSpPr>
        <p:spPr>
          <a:xfrm>
            <a:off x="10028165" y="182137"/>
            <a:ext cx="609769" cy="6456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4" name="Google Shape;494;p26"/>
          <p:cNvSpPr/>
          <p:nvPr/>
        </p:nvSpPr>
        <p:spPr>
          <a:xfrm>
            <a:off x="11726927" y="1013822"/>
            <a:ext cx="249171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5" name="Google Shape;495;p26"/>
          <p:cNvSpPr/>
          <p:nvPr/>
        </p:nvSpPr>
        <p:spPr>
          <a:xfrm>
            <a:off x="11385068" y="1537767"/>
            <a:ext cx="518549" cy="50626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6" name="Google Shape;496;p26"/>
          <p:cNvSpPr/>
          <p:nvPr/>
        </p:nvSpPr>
        <p:spPr>
          <a:xfrm>
            <a:off x="175827" y="346093"/>
            <a:ext cx="541519" cy="56076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7" name="Google Shape;497;p26"/>
          <p:cNvSpPr/>
          <p:nvPr/>
        </p:nvSpPr>
        <p:spPr>
          <a:xfrm>
            <a:off x="1128244" y="270809"/>
            <a:ext cx="249171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8" name="Google Shape;498;p26"/>
          <p:cNvSpPr/>
          <p:nvPr/>
        </p:nvSpPr>
        <p:spPr>
          <a:xfrm>
            <a:off x="705847" y="1100213"/>
            <a:ext cx="335691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9" name="Google Shape;499;p26"/>
          <p:cNvSpPr/>
          <p:nvPr/>
        </p:nvSpPr>
        <p:spPr>
          <a:xfrm>
            <a:off x="187318" y="1537764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0" name="Google Shape;500;p26"/>
          <p:cNvSpPr/>
          <p:nvPr/>
        </p:nvSpPr>
        <p:spPr>
          <a:xfrm>
            <a:off x="1377398" y="603003"/>
            <a:ext cx="541501" cy="573328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1" name="Google Shape;501;p26"/>
          <p:cNvSpPr/>
          <p:nvPr/>
        </p:nvSpPr>
        <p:spPr>
          <a:xfrm rot="10800000" flipH="1">
            <a:off x="11411276" y="6328733"/>
            <a:ext cx="335691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2" name="Google Shape;502;p26"/>
          <p:cNvSpPr/>
          <p:nvPr/>
        </p:nvSpPr>
        <p:spPr>
          <a:xfrm rot="10800000" flipH="1">
            <a:off x="10801302" y="5524378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3" name="Google Shape;503;p26"/>
          <p:cNvSpPr/>
          <p:nvPr/>
        </p:nvSpPr>
        <p:spPr>
          <a:xfrm rot="10800000" flipH="1">
            <a:off x="10048198" y="6067693"/>
            <a:ext cx="609769" cy="6456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4" name="Google Shape;504;p26"/>
          <p:cNvSpPr/>
          <p:nvPr/>
        </p:nvSpPr>
        <p:spPr>
          <a:xfrm rot="10800000" flipH="1">
            <a:off x="11746960" y="5617446"/>
            <a:ext cx="249171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5" name="Google Shape;505;p26"/>
          <p:cNvSpPr/>
          <p:nvPr/>
        </p:nvSpPr>
        <p:spPr>
          <a:xfrm rot="10800000" flipH="1">
            <a:off x="11405102" y="4851403"/>
            <a:ext cx="518549" cy="50626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6" name="Google Shape;506;p26"/>
          <p:cNvSpPr/>
          <p:nvPr/>
        </p:nvSpPr>
        <p:spPr>
          <a:xfrm rot="10800000" flipH="1">
            <a:off x="195861" y="5988577"/>
            <a:ext cx="541519" cy="56076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7" name="Google Shape;507;p26"/>
          <p:cNvSpPr/>
          <p:nvPr/>
        </p:nvSpPr>
        <p:spPr>
          <a:xfrm rot="10800000" flipH="1">
            <a:off x="1148277" y="6360458"/>
            <a:ext cx="249171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8" name="Google Shape;508;p26"/>
          <p:cNvSpPr/>
          <p:nvPr/>
        </p:nvSpPr>
        <p:spPr>
          <a:xfrm rot="10800000" flipH="1">
            <a:off x="725880" y="5467621"/>
            <a:ext cx="335691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9" name="Google Shape;509;p26"/>
          <p:cNvSpPr/>
          <p:nvPr/>
        </p:nvSpPr>
        <p:spPr>
          <a:xfrm rot="10800000" flipH="1">
            <a:off x="207351" y="4907394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0" name="Google Shape;510;p26"/>
          <p:cNvSpPr/>
          <p:nvPr/>
        </p:nvSpPr>
        <p:spPr>
          <a:xfrm rot="10800000" flipH="1">
            <a:off x="1397431" y="5719100"/>
            <a:ext cx="541501" cy="573328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43191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7A85-36E6-412E-9A88-F9F2F20D8589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64617-39F9-4662-B4B0-046261DE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147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lt2"/>
        </a:solidFill>
        <a:effectLst/>
      </p:bgPr>
    </p:bg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7"/>
          <p:cNvSpPr/>
          <p:nvPr/>
        </p:nvSpPr>
        <p:spPr>
          <a:xfrm rot="5400000" flipH="1">
            <a:off x="6730597" y="44600"/>
            <a:ext cx="5322400" cy="67688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3" name="Google Shape;513;p27"/>
          <p:cNvSpPr txBox="1">
            <a:spLocks noGrp="1"/>
          </p:cNvSpPr>
          <p:nvPr>
            <p:ph type="title"/>
          </p:nvPr>
        </p:nvSpPr>
        <p:spPr>
          <a:xfrm flipH="1">
            <a:off x="7378831" y="2886333"/>
            <a:ext cx="3866000" cy="20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  <a:defRPr sz="52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6642031" y="1516467"/>
            <a:ext cx="4602800" cy="14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60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5" name="Google Shape;515;p27"/>
          <p:cNvSpPr txBox="1">
            <a:spLocks noGrp="1"/>
          </p:cNvSpPr>
          <p:nvPr>
            <p:ph type="subTitle" idx="1"/>
          </p:nvPr>
        </p:nvSpPr>
        <p:spPr>
          <a:xfrm flipH="1">
            <a:off x="7378831" y="4594433"/>
            <a:ext cx="3866000" cy="8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algn="r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 rtl="0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/>
          <p:nvPr/>
        </p:nvSpPr>
        <p:spPr>
          <a:xfrm flipH="1">
            <a:off x="407370" y="3016200"/>
            <a:ext cx="3300295" cy="825592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7" name="Google Shape;517;p27"/>
          <p:cNvSpPr/>
          <p:nvPr/>
        </p:nvSpPr>
        <p:spPr>
          <a:xfrm flipH="1">
            <a:off x="531859" y="302599"/>
            <a:ext cx="391277" cy="381843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8" name="Google Shape;518;p27"/>
          <p:cNvSpPr/>
          <p:nvPr/>
        </p:nvSpPr>
        <p:spPr>
          <a:xfrm flipH="1">
            <a:off x="1245674" y="935938"/>
            <a:ext cx="604389" cy="52483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9" name="Google Shape;519;p27"/>
          <p:cNvSpPr/>
          <p:nvPr/>
        </p:nvSpPr>
        <p:spPr>
          <a:xfrm flipH="1">
            <a:off x="2112063" y="302614"/>
            <a:ext cx="852901" cy="902983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0" name="Google Shape;520;p27"/>
          <p:cNvSpPr/>
          <p:nvPr/>
        </p:nvSpPr>
        <p:spPr>
          <a:xfrm flipH="1">
            <a:off x="241434" y="1205606"/>
            <a:ext cx="290433" cy="307908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1" name="Google Shape;521;p27"/>
          <p:cNvSpPr/>
          <p:nvPr/>
        </p:nvSpPr>
        <p:spPr>
          <a:xfrm flipH="1">
            <a:off x="318731" y="2252049"/>
            <a:ext cx="604416" cy="590089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27"/>
          <p:cNvSpPr/>
          <p:nvPr/>
        </p:nvSpPr>
        <p:spPr>
          <a:xfrm flipH="1">
            <a:off x="411906" y="4127182"/>
            <a:ext cx="631189" cy="653612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3" name="Google Shape;523;p27"/>
          <p:cNvSpPr/>
          <p:nvPr/>
        </p:nvSpPr>
        <p:spPr>
          <a:xfrm flipH="1">
            <a:off x="241434" y="3384467"/>
            <a:ext cx="290433" cy="307908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4" name="Google Shape;524;p27"/>
          <p:cNvSpPr/>
          <p:nvPr/>
        </p:nvSpPr>
        <p:spPr>
          <a:xfrm flipH="1">
            <a:off x="1352236" y="2063392"/>
            <a:ext cx="391277" cy="381843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470059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solidFill>
          <a:schemeClr val="lt2"/>
        </a:solidFill>
        <a:effectLst/>
      </p:bgPr>
    </p:bg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8"/>
          <p:cNvSpPr/>
          <p:nvPr/>
        </p:nvSpPr>
        <p:spPr>
          <a:xfrm flipH="1">
            <a:off x="-336130" y="2768149"/>
            <a:ext cx="3300295" cy="825592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28"/>
          <p:cNvSpPr/>
          <p:nvPr/>
        </p:nvSpPr>
        <p:spPr>
          <a:xfrm rot="5400000" flipH="1">
            <a:off x="5993100" y="898352"/>
            <a:ext cx="5370000" cy="51228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28"/>
          <p:cNvSpPr/>
          <p:nvPr/>
        </p:nvSpPr>
        <p:spPr>
          <a:xfrm flipH="1">
            <a:off x="531859" y="302599"/>
            <a:ext cx="391277" cy="381843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28"/>
          <p:cNvSpPr/>
          <p:nvPr/>
        </p:nvSpPr>
        <p:spPr>
          <a:xfrm flipH="1">
            <a:off x="1245674" y="935938"/>
            <a:ext cx="604389" cy="52483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28"/>
          <p:cNvSpPr/>
          <p:nvPr/>
        </p:nvSpPr>
        <p:spPr>
          <a:xfrm flipH="1">
            <a:off x="11085763" y="267847"/>
            <a:ext cx="852901" cy="902983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1" name="Google Shape;531;p28"/>
          <p:cNvSpPr/>
          <p:nvPr/>
        </p:nvSpPr>
        <p:spPr>
          <a:xfrm flipH="1">
            <a:off x="531868" y="924473"/>
            <a:ext cx="290433" cy="307908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" name="Google Shape;532;p28"/>
          <p:cNvSpPr/>
          <p:nvPr/>
        </p:nvSpPr>
        <p:spPr>
          <a:xfrm flipH="1">
            <a:off x="9556264" y="662265"/>
            <a:ext cx="604416" cy="590089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3" name="Google Shape;533;p28"/>
          <p:cNvSpPr/>
          <p:nvPr/>
        </p:nvSpPr>
        <p:spPr>
          <a:xfrm flipH="1">
            <a:off x="5780406" y="302615"/>
            <a:ext cx="631189" cy="653612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28"/>
          <p:cNvSpPr/>
          <p:nvPr/>
        </p:nvSpPr>
        <p:spPr>
          <a:xfrm flipH="1">
            <a:off x="11417434" y="5990817"/>
            <a:ext cx="290433" cy="307908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28"/>
          <p:cNvSpPr/>
          <p:nvPr/>
        </p:nvSpPr>
        <p:spPr>
          <a:xfrm flipH="1">
            <a:off x="1352236" y="2063392"/>
            <a:ext cx="391277" cy="381843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28"/>
          <p:cNvSpPr/>
          <p:nvPr/>
        </p:nvSpPr>
        <p:spPr>
          <a:xfrm rot="5400000" flipH="1">
            <a:off x="834903" y="898351"/>
            <a:ext cx="5370000" cy="5122800"/>
          </a:xfrm>
          <a:prstGeom prst="roundRect">
            <a:avLst>
              <a:gd name="adj" fmla="val 13015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" name="Google Shape;537;p28"/>
          <p:cNvSpPr txBox="1">
            <a:spLocks noGrp="1"/>
          </p:cNvSpPr>
          <p:nvPr>
            <p:ph type="title"/>
          </p:nvPr>
        </p:nvSpPr>
        <p:spPr>
          <a:xfrm>
            <a:off x="1386303" y="2547184"/>
            <a:ext cx="42672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7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7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7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7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7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7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7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8" name="Google Shape;538;p28"/>
          <p:cNvSpPr txBox="1">
            <a:spLocks noGrp="1"/>
          </p:cNvSpPr>
          <p:nvPr>
            <p:ph type="subTitle" idx="1"/>
          </p:nvPr>
        </p:nvSpPr>
        <p:spPr>
          <a:xfrm>
            <a:off x="1386303" y="3331984"/>
            <a:ext cx="4267200" cy="12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9" name="Google Shape;539;p28"/>
          <p:cNvSpPr txBox="1">
            <a:spLocks noGrp="1"/>
          </p:cNvSpPr>
          <p:nvPr>
            <p:ph type="title" idx="2"/>
          </p:nvPr>
        </p:nvSpPr>
        <p:spPr>
          <a:xfrm>
            <a:off x="6544500" y="2547200"/>
            <a:ext cx="42672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7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7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7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7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7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7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7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0" name="Google Shape;540;p28"/>
          <p:cNvSpPr txBox="1">
            <a:spLocks noGrp="1"/>
          </p:cNvSpPr>
          <p:nvPr>
            <p:ph type="subTitle" idx="3"/>
          </p:nvPr>
        </p:nvSpPr>
        <p:spPr>
          <a:xfrm>
            <a:off x="6544500" y="3332000"/>
            <a:ext cx="4267200" cy="12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1" name="Google Shape;541;p28"/>
          <p:cNvSpPr/>
          <p:nvPr/>
        </p:nvSpPr>
        <p:spPr>
          <a:xfrm flipH="1">
            <a:off x="11547392" y="5471499"/>
            <a:ext cx="391277" cy="381843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28"/>
          <p:cNvSpPr/>
          <p:nvPr/>
        </p:nvSpPr>
        <p:spPr>
          <a:xfrm flipH="1">
            <a:off x="301047" y="5853347"/>
            <a:ext cx="852901" cy="902983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28"/>
          <p:cNvSpPr/>
          <p:nvPr/>
        </p:nvSpPr>
        <p:spPr>
          <a:xfrm flipH="1">
            <a:off x="11274906" y="3960215"/>
            <a:ext cx="631189" cy="653612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28"/>
          <p:cNvSpPr/>
          <p:nvPr/>
        </p:nvSpPr>
        <p:spPr>
          <a:xfrm flipH="1">
            <a:off x="531872" y="4750182"/>
            <a:ext cx="631189" cy="653612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5" name="Google Shape;545;p28"/>
          <p:cNvSpPr/>
          <p:nvPr/>
        </p:nvSpPr>
        <p:spPr>
          <a:xfrm flipH="1">
            <a:off x="2012470" y="130649"/>
            <a:ext cx="3300295" cy="825592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6" name="Google Shape;546;p28"/>
          <p:cNvSpPr/>
          <p:nvPr/>
        </p:nvSpPr>
        <p:spPr>
          <a:xfrm flipH="1">
            <a:off x="9083370" y="1170849"/>
            <a:ext cx="3300295" cy="825592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938235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lt2"/>
        </a:solidFill>
        <a:effectLst/>
      </p:bgPr>
    </p:bg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9"/>
          <p:cNvSpPr/>
          <p:nvPr/>
        </p:nvSpPr>
        <p:spPr>
          <a:xfrm>
            <a:off x="-685666" y="1420233"/>
            <a:ext cx="3300295" cy="825592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9" name="Google Shape;549;p29"/>
          <p:cNvSpPr/>
          <p:nvPr/>
        </p:nvSpPr>
        <p:spPr>
          <a:xfrm>
            <a:off x="534734" y="5154433"/>
            <a:ext cx="3300295" cy="825592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0" name="Google Shape;550;p29"/>
          <p:cNvSpPr/>
          <p:nvPr/>
        </p:nvSpPr>
        <p:spPr>
          <a:xfrm>
            <a:off x="8084783" y="2044033"/>
            <a:ext cx="3300295" cy="825592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1" name="Google Shape;551;p29"/>
          <p:cNvSpPr txBox="1">
            <a:spLocks noGrp="1"/>
          </p:cNvSpPr>
          <p:nvPr>
            <p:ph type="title"/>
          </p:nvPr>
        </p:nvSpPr>
        <p:spPr>
          <a:xfrm>
            <a:off x="4528417" y="2089633"/>
            <a:ext cx="31352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2" name="Google Shape;552;p29"/>
          <p:cNvSpPr txBox="1">
            <a:spLocks noGrp="1"/>
          </p:cNvSpPr>
          <p:nvPr>
            <p:ph type="subTitle" idx="1"/>
          </p:nvPr>
        </p:nvSpPr>
        <p:spPr>
          <a:xfrm>
            <a:off x="4528417" y="2569633"/>
            <a:ext cx="3135200" cy="12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29"/>
          <p:cNvSpPr txBox="1">
            <a:spLocks noGrp="1"/>
          </p:cNvSpPr>
          <p:nvPr>
            <p:ph type="title" idx="2"/>
          </p:nvPr>
        </p:nvSpPr>
        <p:spPr>
          <a:xfrm>
            <a:off x="4528391" y="4146433"/>
            <a:ext cx="31352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4" name="Google Shape;554;p29"/>
          <p:cNvSpPr txBox="1">
            <a:spLocks noGrp="1"/>
          </p:cNvSpPr>
          <p:nvPr>
            <p:ph type="subTitle" idx="3"/>
          </p:nvPr>
        </p:nvSpPr>
        <p:spPr>
          <a:xfrm>
            <a:off x="4528391" y="4626433"/>
            <a:ext cx="3135200" cy="12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29"/>
          <p:cNvSpPr txBox="1">
            <a:spLocks noGrp="1"/>
          </p:cNvSpPr>
          <p:nvPr>
            <p:ph type="title" idx="4"/>
          </p:nvPr>
        </p:nvSpPr>
        <p:spPr>
          <a:xfrm>
            <a:off x="960000" y="508000"/>
            <a:ext cx="102816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6" name="Google Shape;556;p29"/>
          <p:cNvSpPr/>
          <p:nvPr/>
        </p:nvSpPr>
        <p:spPr>
          <a:xfrm>
            <a:off x="11073858" y="270010"/>
            <a:ext cx="517865" cy="505380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7" name="Google Shape;557;p29"/>
          <p:cNvSpPr/>
          <p:nvPr/>
        </p:nvSpPr>
        <p:spPr>
          <a:xfrm>
            <a:off x="10132864" y="1321623"/>
            <a:ext cx="799923" cy="69462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8" name="Google Shape;558;p29"/>
          <p:cNvSpPr/>
          <p:nvPr/>
        </p:nvSpPr>
        <p:spPr>
          <a:xfrm>
            <a:off x="8533285" y="1334866"/>
            <a:ext cx="940681" cy="995949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9" name="Google Shape;559;p29"/>
          <p:cNvSpPr/>
          <p:nvPr/>
        </p:nvSpPr>
        <p:spPr>
          <a:xfrm>
            <a:off x="11591712" y="1465155"/>
            <a:ext cx="384393" cy="4075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0" name="Google Shape;560;p29"/>
          <p:cNvSpPr/>
          <p:nvPr/>
        </p:nvSpPr>
        <p:spPr>
          <a:xfrm>
            <a:off x="11064332" y="2273435"/>
            <a:ext cx="799957" cy="781000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1" name="Google Shape;561;p29"/>
          <p:cNvSpPr/>
          <p:nvPr/>
        </p:nvSpPr>
        <p:spPr>
          <a:xfrm>
            <a:off x="175838" y="389197"/>
            <a:ext cx="851661" cy="88192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2" name="Google Shape;562;p29"/>
          <p:cNvSpPr/>
          <p:nvPr/>
        </p:nvSpPr>
        <p:spPr>
          <a:xfrm>
            <a:off x="1673724" y="270795"/>
            <a:ext cx="391872" cy="41546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3" name="Google Shape;563;p29"/>
          <p:cNvSpPr/>
          <p:nvPr/>
        </p:nvSpPr>
        <p:spPr>
          <a:xfrm>
            <a:off x="1009411" y="1575223"/>
            <a:ext cx="527949" cy="515221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4" name="Google Shape;564;p29"/>
          <p:cNvSpPr/>
          <p:nvPr/>
        </p:nvSpPr>
        <p:spPr>
          <a:xfrm>
            <a:off x="193910" y="2263373"/>
            <a:ext cx="815497" cy="708161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29"/>
          <p:cNvSpPr/>
          <p:nvPr/>
        </p:nvSpPr>
        <p:spPr>
          <a:xfrm rot="10800000">
            <a:off x="565914" y="6243169"/>
            <a:ext cx="498553" cy="486535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6" name="Google Shape;566;p29"/>
          <p:cNvSpPr/>
          <p:nvPr/>
        </p:nvSpPr>
        <p:spPr>
          <a:xfrm rot="10800000">
            <a:off x="1200276" y="5048571"/>
            <a:ext cx="770093" cy="668731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7" name="Google Shape;567;p29"/>
          <p:cNvSpPr/>
          <p:nvPr/>
        </p:nvSpPr>
        <p:spPr>
          <a:xfrm rot="10800000">
            <a:off x="2858066" y="4666875"/>
            <a:ext cx="905605" cy="958815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8" name="Google Shape;568;p29"/>
          <p:cNvSpPr/>
          <p:nvPr/>
        </p:nvSpPr>
        <p:spPr>
          <a:xfrm rot="10800000">
            <a:off x="195875" y="5186793"/>
            <a:ext cx="370052" cy="392328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9" name="Google Shape;569;p29"/>
          <p:cNvSpPr/>
          <p:nvPr/>
        </p:nvSpPr>
        <p:spPr>
          <a:xfrm rot="10800000">
            <a:off x="303511" y="4049103"/>
            <a:ext cx="770127" cy="75187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29"/>
          <p:cNvSpPr/>
          <p:nvPr/>
        </p:nvSpPr>
        <p:spPr>
          <a:xfrm rot="10800000">
            <a:off x="11230549" y="5798781"/>
            <a:ext cx="765585" cy="792791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29"/>
          <p:cNvSpPr/>
          <p:nvPr/>
        </p:nvSpPr>
        <p:spPr>
          <a:xfrm rot="10800000">
            <a:off x="10297370" y="6324541"/>
            <a:ext cx="352268" cy="3734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29"/>
          <p:cNvSpPr/>
          <p:nvPr/>
        </p:nvSpPr>
        <p:spPr>
          <a:xfrm rot="10800000">
            <a:off x="10772218" y="5062269"/>
            <a:ext cx="474591" cy="463151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29"/>
          <p:cNvSpPr/>
          <p:nvPr/>
        </p:nvSpPr>
        <p:spPr>
          <a:xfrm rot="10800000">
            <a:off x="11246810" y="4270236"/>
            <a:ext cx="733079" cy="636587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338137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Thanks!">
    <p:bg>
      <p:bgPr>
        <a:solidFill>
          <a:schemeClr val="lt2"/>
        </a:solidFill>
        <a:effectLst/>
      </p:bgPr>
    </p:bg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0"/>
          <p:cNvSpPr/>
          <p:nvPr/>
        </p:nvSpPr>
        <p:spPr>
          <a:xfrm flipH="1">
            <a:off x="-46299" y="-32216"/>
            <a:ext cx="3291901" cy="1990045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30"/>
          <p:cNvSpPr/>
          <p:nvPr/>
        </p:nvSpPr>
        <p:spPr>
          <a:xfrm>
            <a:off x="909117" y="3842933"/>
            <a:ext cx="3300295" cy="825592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30"/>
          <p:cNvSpPr/>
          <p:nvPr/>
        </p:nvSpPr>
        <p:spPr>
          <a:xfrm>
            <a:off x="8281517" y="1795949"/>
            <a:ext cx="3300295" cy="825592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8" name="Google Shape;578;p30"/>
          <p:cNvSpPr/>
          <p:nvPr/>
        </p:nvSpPr>
        <p:spPr>
          <a:xfrm>
            <a:off x="2518000" y="-741233"/>
            <a:ext cx="7156000" cy="6581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</p:txBody>
      </p:sp>
      <p:sp>
        <p:nvSpPr>
          <p:cNvPr id="579" name="Google Shape;579;p30"/>
          <p:cNvSpPr txBox="1">
            <a:spLocks noGrp="1"/>
          </p:cNvSpPr>
          <p:nvPr>
            <p:ph type="subTitle" idx="1"/>
          </p:nvPr>
        </p:nvSpPr>
        <p:spPr>
          <a:xfrm>
            <a:off x="4209400" y="1558443"/>
            <a:ext cx="3773200" cy="13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0" name="Google Shape;580;p30"/>
          <p:cNvSpPr txBox="1">
            <a:spLocks noGrp="1"/>
          </p:cNvSpPr>
          <p:nvPr>
            <p:ph type="title"/>
          </p:nvPr>
        </p:nvSpPr>
        <p:spPr>
          <a:xfrm>
            <a:off x="3466400" y="568797"/>
            <a:ext cx="5259200" cy="7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66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1" name="Google Shape;581;p30"/>
          <p:cNvSpPr txBox="1"/>
          <p:nvPr/>
        </p:nvSpPr>
        <p:spPr>
          <a:xfrm>
            <a:off x="3705600" y="4307967"/>
            <a:ext cx="47808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s" sz="1467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CRÉDITOS:</a:t>
            </a:r>
            <a:r>
              <a:rPr lang="es" sz="1467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Esta plantilla de presentación fue creada por </a:t>
            </a:r>
            <a:r>
              <a:rPr lang="es" sz="1467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s" sz="1467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</a:t>
            </a:r>
            <a:r>
              <a:rPr lang="es" sz="1467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que incluye iconos de </a:t>
            </a:r>
            <a:r>
              <a:rPr lang="es" sz="1467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s" sz="1467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 infografía e imágenes de</a:t>
            </a:r>
            <a:r>
              <a:rPr lang="es" sz="1467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s" sz="1467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s" sz="1467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467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2" name="Google Shape;582;p30"/>
          <p:cNvSpPr/>
          <p:nvPr/>
        </p:nvSpPr>
        <p:spPr>
          <a:xfrm>
            <a:off x="11247403" y="5316978"/>
            <a:ext cx="181541" cy="209060"/>
          </a:xfrm>
          <a:custGeom>
            <a:avLst/>
            <a:gdLst/>
            <a:ahLst/>
            <a:cxnLst/>
            <a:rect l="l" t="t" r="r" b="b"/>
            <a:pathLst>
              <a:path w="686" h="790" extrusionOk="0">
                <a:moveTo>
                  <a:pt x="155" y="1"/>
                </a:moveTo>
                <a:cubicBezTo>
                  <a:pt x="76" y="1"/>
                  <a:pt x="7" y="67"/>
                  <a:pt x="0" y="146"/>
                </a:cubicBezTo>
                <a:cubicBezTo>
                  <a:pt x="0" y="154"/>
                  <a:pt x="0" y="162"/>
                  <a:pt x="0" y="177"/>
                </a:cubicBezTo>
                <a:cubicBezTo>
                  <a:pt x="0" y="223"/>
                  <a:pt x="0" y="329"/>
                  <a:pt x="69" y="451"/>
                </a:cubicBezTo>
                <a:cubicBezTo>
                  <a:pt x="130" y="573"/>
                  <a:pt x="252" y="710"/>
                  <a:pt x="457" y="779"/>
                </a:cubicBezTo>
                <a:cubicBezTo>
                  <a:pt x="477" y="786"/>
                  <a:pt x="496" y="789"/>
                  <a:pt x="515" y="789"/>
                </a:cubicBezTo>
                <a:cubicBezTo>
                  <a:pt x="577" y="789"/>
                  <a:pt x="632" y="752"/>
                  <a:pt x="655" y="687"/>
                </a:cubicBezTo>
                <a:cubicBezTo>
                  <a:pt x="686" y="604"/>
                  <a:pt x="648" y="512"/>
                  <a:pt x="564" y="482"/>
                </a:cubicBezTo>
                <a:cubicBezTo>
                  <a:pt x="434" y="436"/>
                  <a:pt x="381" y="367"/>
                  <a:pt x="351" y="306"/>
                </a:cubicBezTo>
                <a:cubicBezTo>
                  <a:pt x="320" y="245"/>
                  <a:pt x="313" y="184"/>
                  <a:pt x="313" y="177"/>
                </a:cubicBezTo>
                <a:cubicBezTo>
                  <a:pt x="320" y="85"/>
                  <a:pt x="252" y="9"/>
                  <a:pt x="168" y="2"/>
                </a:cubicBezTo>
                <a:cubicBezTo>
                  <a:pt x="163" y="1"/>
                  <a:pt x="159" y="1"/>
                  <a:pt x="1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3" name="Google Shape;583;p30"/>
          <p:cNvSpPr/>
          <p:nvPr/>
        </p:nvSpPr>
        <p:spPr>
          <a:xfrm>
            <a:off x="11329969" y="5218800"/>
            <a:ext cx="250347" cy="110881"/>
          </a:xfrm>
          <a:custGeom>
            <a:avLst/>
            <a:gdLst/>
            <a:ahLst/>
            <a:cxnLst/>
            <a:rect l="l" t="t" r="r" b="b"/>
            <a:pathLst>
              <a:path w="946" h="419" extrusionOk="0">
                <a:moveTo>
                  <a:pt x="764" y="1"/>
                </a:moveTo>
                <a:cubicBezTo>
                  <a:pt x="734" y="1"/>
                  <a:pt x="704" y="10"/>
                  <a:pt x="679" y="30"/>
                </a:cubicBezTo>
                <a:cubicBezTo>
                  <a:pt x="587" y="83"/>
                  <a:pt x="519" y="98"/>
                  <a:pt x="465" y="98"/>
                </a:cubicBezTo>
                <a:cubicBezTo>
                  <a:pt x="404" y="98"/>
                  <a:pt x="359" y="83"/>
                  <a:pt x="321" y="68"/>
                </a:cubicBezTo>
                <a:cubicBezTo>
                  <a:pt x="305" y="60"/>
                  <a:pt x="290" y="52"/>
                  <a:pt x="283" y="45"/>
                </a:cubicBezTo>
                <a:lnTo>
                  <a:pt x="279" y="41"/>
                </a:lnTo>
                <a:lnTo>
                  <a:pt x="279" y="41"/>
                </a:lnTo>
                <a:lnTo>
                  <a:pt x="283" y="37"/>
                </a:lnTo>
                <a:cubicBezTo>
                  <a:pt x="252" y="13"/>
                  <a:pt x="215" y="2"/>
                  <a:pt x="178" y="2"/>
                </a:cubicBezTo>
                <a:cubicBezTo>
                  <a:pt x="132" y="2"/>
                  <a:pt x="87" y="19"/>
                  <a:pt x="54" y="52"/>
                </a:cubicBezTo>
                <a:cubicBezTo>
                  <a:pt x="1" y="121"/>
                  <a:pt x="8" y="220"/>
                  <a:pt x="69" y="281"/>
                </a:cubicBezTo>
                <a:cubicBezTo>
                  <a:pt x="77" y="289"/>
                  <a:pt x="115" y="319"/>
                  <a:pt x="183" y="350"/>
                </a:cubicBezTo>
                <a:cubicBezTo>
                  <a:pt x="252" y="380"/>
                  <a:pt x="343" y="418"/>
                  <a:pt x="465" y="418"/>
                </a:cubicBezTo>
                <a:cubicBezTo>
                  <a:pt x="580" y="418"/>
                  <a:pt x="717" y="380"/>
                  <a:pt x="846" y="296"/>
                </a:cubicBezTo>
                <a:cubicBezTo>
                  <a:pt x="923" y="243"/>
                  <a:pt x="946" y="152"/>
                  <a:pt x="900" y="75"/>
                </a:cubicBezTo>
                <a:cubicBezTo>
                  <a:pt x="866" y="27"/>
                  <a:pt x="815" y="1"/>
                  <a:pt x="7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4" name="Google Shape;584;p30"/>
          <p:cNvSpPr/>
          <p:nvPr/>
        </p:nvSpPr>
        <p:spPr>
          <a:xfrm>
            <a:off x="11386338" y="5024824"/>
            <a:ext cx="248493" cy="127553"/>
          </a:xfrm>
          <a:custGeom>
            <a:avLst/>
            <a:gdLst/>
            <a:ahLst/>
            <a:cxnLst/>
            <a:rect l="l" t="t" r="r" b="b"/>
            <a:pathLst>
              <a:path w="939" h="482" extrusionOk="0">
                <a:moveTo>
                  <a:pt x="760" y="0"/>
                </a:moveTo>
                <a:cubicBezTo>
                  <a:pt x="719" y="0"/>
                  <a:pt x="679" y="16"/>
                  <a:pt x="649" y="46"/>
                </a:cubicBezTo>
                <a:cubicBezTo>
                  <a:pt x="542" y="153"/>
                  <a:pt x="458" y="168"/>
                  <a:pt x="390" y="168"/>
                </a:cubicBezTo>
                <a:cubicBezTo>
                  <a:pt x="352" y="168"/>
                  <a:pt x="313" y="161"/>
                  <a:pt x="291" y="153"/>
                </a:cubicBezTo>
                <a:cubicBezTo>
                  <a:pt x="283" y="145"/>
                  <a:pt x="268" y="145"/>
                  <a:pt x="268" y="145"/>
                </a:cubicBezTo>
                <a:lnTo>
                  <a:pt x="260" y="138"/>
                </a:lnTo>
                <a:cubicBezTo>
                  <a:pt x="236" y="125"/>
                  <a:pt x="210" y="120"/>
                  <a:pt x="184" y="120"/>
                </a:cubicBezTo>
                <a:cubicBezTo>
                  <a:pt x="130" y="120"/>
                  <a:pt x="78" y="147"/>
                  <a:pt x="47" y="199"/>
                </a:cubicBezTo>
                <a:cubicBezTo>
                  <a:pt x="1" y="275"/>
                  <a:pt x="31" y="374"/>
                  <a:pt x="108" y="420"/>
                </a:cubicBezTo>
                <a:cubicBezTo>
                  <a:pt x="123" y="427"/>
                  <a:pt x="230" y="481"/>
                  <a:pt x="390" y="481"/>
                </a:cubicBezTo>
                <a:cubicBezTo>
                  <a:pt x="398" y="481"/>
                  <a:pt x="407" y="481"/>
                  <a:pt x="415" y="481"/>
                </a:cubicBezTo>
                <a:cubicBezTo>
                  <a:pt x="549" y="481"/>
                  <a:pt x="719" y="425"/>
                  <a:pt x="870" y="275"/>
                </a:cubicBezTo>
                <a:cubicBezTo>
                  <a:pt x="931" y="214"/>
                  <a:pt x="938" y="115"/>
                  <a:pt x="877" y="46"/>
                </a:cubicBezTo>
                <a:cubicBezTo>
                  <a:pt x="843" y="16"/>
                  <a:pt x="801" y="0"/>
                  <a:pt x="7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5" name="Google Shape;585;p30"/>
          <p:cNvSpPr/>
          <p:nvPr/>
        </p:nvSpPr>
        <p:spPr>
          <a:xfrm>
            <a:off x="10297359" y="5118767"/>
            <a:ext cx="250347" cy="120408"/>
          </a:xfrm>
          <a:custGeom>
            <a:avLst/>
            <a:gdLst/>
            <a:ahLst/>
            <a:cxnLst/>
            <a:rect l="l" t="t" r="r" b="b"/>
            <a:pathLst>
              <a:path w="946" h="455" extrusionOk="0">
                <a:moveTo>
                  <a:pt x="764" y="0"/>
                </a:moveTo>
                <a:cubicBezTo>
                  <a:pt x="721" y="0"/>
                  <a:pt x="680" y="18"/>
                  <a:pt x="652" y="53"/>
                </a:cubicBezTo>
                <a:lnTo>
                  <a:pt x="652" y="53"/>
                </a:lnTo>
                <a:lnTo>
                  <a:pt x="648" y="49"/>
                </a:lnTo>
                <a:lnTo>
                  <a:pt x="641" y="57"/>
                </a:lnTo>
                <a:cubicBezTo>
                  <a:pt x="633" y="65"/>
                  <a:pt x="610" y="88"/>
                  <a:pt x="572" y="103"/>
                </a:cubicBezTo>
                <a:cubicBezTo>
                  <a:pt x="534" y="126"/>
                  <a:pt x="488" y="141"/>
                  <a:pt x="427" y="141"/>
                </a:cubicBezTo>
                <a:cubicBezTo>
                  <a:pt x="381" y="141"/>
                  <a:pt x="320" y="133"/>
                  <a:pt x="252" y="95"/>
                </a:cubicBezTo>
                <a:cubicBezTo>
                  <a:pt x="229" y="85"/>
                  <a:pt x="206" y="80"/>
                  <a:pt x="184" y="80"/>
                </a:cubicBezTo>
                <a:cubicBezTo>
                  <a:pt x="123" y="80"/>
                  <a:pt x="66" y="116"/>
                  <a:pt x="38" y="171"/>
                </a:cubicBezTo>
                <a:cubicBezTo>
                  <a:pt x="0" y="255"/>
                  <a:pt x="38" y="347"/>
                  <a:pt x="115" y="385"/>
                </a:cubicBezTo>
                <a:cubicBezTo>
                  <a:pt x="215" y="431"/>
                  <a:pt x="309" y="455"/>
                  <a:pt x="392" y="455"/>
                </a:cubicBezTo>
                <a:cubicBezTo>
                  <a:pt x="404" y="455"/>
                  <a:pt x="416" y="454"/>
                  <a:pt x="427" y="453"/>
                </a:cubicBezTo>
                <a:cubicBezTo>
                  <a:pt x="572" y="453"/>
                  <a:pt x="686" y="408"/>
                  <a:pt x="763" y="362"/>
                </a:cubicBezTo>
                <a:cubicBezTo>
                  <a:pt x="839" y="316"/>
                  <a:pt x="877" y="270"/>
                  <a:pt x="884" y="263"/>
                </a:cubicBezTo>
                <a:cubicBezTo>
                  <a:pt x="945" y="194"/>
                  <a:pt x="938" y="95"/>
                  <a:pt x="869" y="42"/>
                </a:cubicBezTo>
                <a:cubicBezTo>
                  <a:pt x="838" y="14"/>
                  <a:pt x="800" y="0"/>
                  <a:pt x="7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6" name="Google Shape;586;p30"/>
          <p:cNvSpPr/>
          <p:nvPr/>
        </p:nvSpPr>
        <p:spPr>
          <a:xfrm>
            <a:off x="10351876" y="4876894"/>
            <a:ext cx="199801" cy="194505"/>
          </a:xfrm>
          <a:custGeom>
            <a:avLst/>
            <a:gdLst/>
            <a:ahLst/>
            <a:cxnLst/>
            <a:rect l="l" t="t" r="r" b="b"/>
            <a:pathLst>
              <a:path w="755" h="735" extrusionOk="0">
                <a:moveTo>
                  <a:pt x="168" y="1"/>
                </a:moveTo>
                <a:cubicBezTo>
                  <a:pt x="158" y="1"/>
                  <a:pt x="148" y="1"/>
                  <a:pt x="137" y="3"/>
                </a:cubicBezTo>
                <a:cubicBezTo>
                  <a:pt x="54" y="18"/>
                  <a:pt x="0" y="110"/>
                  <a:pt x="15" y="194"/>
                </a:cubicBezTo>
                <a:cubicBezTo>
                  <a:pt x="46" y="308"/>
                  <a:pt x="92" y="407"/>
                  <a:pt x="145" y="483"/>
                </a:cubicBezTo>
                <a:cubicBezTo>
                  <a:pt x="236" y="598"/>
                  <a:pt x="343" y="659"/>
                  <a:pt x="419" y="697"/>
                </a:cubicBezTo>
                <a:cubicBezTo>
                  <a:pt x="503" y="727"/>
                  <a:pt x="564" y="735"/>
                  <a:pt x="579" y="735"/>
                </a:cubicBezTo>
                <a:cubicBezTo>
                  <a:pt x="663" y="735"/>
                  <a:pt x="739" y="674"/>
                  <a:pt x="747" y="582"/>
                </a:cubicBezTo>
                <a:cubicBezTo>
                  <a:pt x="755" y="498"/>
                  <a:pt x="686" y="422"/>
                  <a:pt x="602" y="415"/>
                </a:cubicBezTo>
                <a:cubicBezTo>
                  <a:pt x="602" y="415"/>
                  <a:pt x="541" y="407"/>
                  <a:pt x="480" y="369"/>
                </a:cubicBezTo>
                <a:cubicBezTo>
                  <a:pt x="450" y="354"/>
                  <a:pt x="419" y="323"/>
                  <a:pt x="396" y="285"/>
                </a:cubicBezTo>
                <a:cubicBezTo>
                  <a:pt x="366" y="247"/>
                  <a:pt x="343" y="201"/>
                  <a:pt x="328" y="125"/>
                </a:cubicBezTo>
                <a:cubicBezTo>
                  <a:pt x="314" y="51"/>
                  <a:pt x="247" y="1"/>
                  <a:pt x="1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7" name="Google Shape;587;p30"/>
          <p:cNvSpPr/>
          <p:nvPr/>
        </p:nvSpPr>
        <p:spPr>
          <a:xfrm>
            <a:off x="10452701" y="4700119"/>
            <a:ext cx="175455" cy="213559"/>
          </a:xfrm>
          <a:custGeom>
            <a:avLst/>
            <a:gdLst/>
            <a:ahLst/>
            <a:cxnLst/>
            <a:rect l="l" t="t" r="r" b="b"/>
            <a:pathLst>
              <a:path w="663" h="807" extrusionOk="0">
                <a:moveTo>
                  <a:pt x="160" y="0"/>
                </a:moveTo>
                <a:cubicBezTo>
                  <a:pt x="76" y="0"/>
                  <a:pt x="0" y="77"/>
                  <a:pt x="8" y="160"/>
                </a:cubicBezTo>
                <a:cubicBezTo>
                  <a:pt x="8" y="282"/>
                  <a:pt x="31" y="389"/>
                  <a:pt x="69" y="473"/>
                </a:cubicBezTo>
                <a:cubicBezTo>
                  <a:pt x="130" y="603"/>
                  <a:pt x="221" y="686"/>
                  <a:pt x="297" y="732"/>
                </a:cubicBezTo>
                <a:cubicBezTo>
                  <a:pt x="374" y="785"/>
                  <a:pt x="435" y="801"/>
                  <a:pt x="442" y="801"/>
                </a:cubicBezTo>
                <a:cubicBezTo>
                  <a:pt x="457" y="805"/>
                  <a:pt x="472" y="807"/>
                  <a:pt x="486" y="807"/>
                </a:cubicBezTo>
                <a:cubicBezTo>
                  <a:pt x="556" y="807"/>
                  <a:pt x="622" y="763"/>
                  <a:pt x="640" y="694"/>
                </a:cubicBezTo>
                <a:cubicBezTo>
                  <a:pt x="663" y="612"/>
                  <a:pt x="613" y="524"/>
                  <a:pt x="533" y="498"/>
                </a:cubicBezTo>
                <a:lnTo>
                  <a:pt x="533" y="498"/>
                </a:lnTo>
                <a:lnTo>
                  <a:pt x="534" y="496"/>
                </a:lnTo>
                <a:cubicBezTo>
                  <a:pt x="526" y="496"/>
                  <a:pt x="473" y="481"/>
                  <a:pt x="419" y="427"/>
                </a:cubicBezTo>
                <a:cubicBezTo>
                  <a:pt x="397" y="404"/>
                  <a:pt x="374" y="374"/>
                  <a:pt x="351" y="328"/>
                </a:cubicBezTo>
                <a:cubicBezTo>
                  <a:pt x="336" y="290"/>
                  <a:pt x="320" y="237"/>
                  <a:pt x="320" y="160"/>
                </a:cubicBezTo>
                <a:cubicBezTo>
                  <a:pt x="320" y="69"/>
                  <a:pt x="252" y="0"/>
                  <a:pt x="1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30"/>
          <p:cNvSpPr/>
          <p:nvPr/>
        </p:nvSpPr>
        <p:spPr>
          <a:xfrm>
            <a:off x="10426501" y="4462479"/>
            <a:ext cx="1117560" cy="1034716"/>
          </a:xfrm>
          <a:custGeom>
            <a:avLst/>
            <a:gdLst/>
            <a:ahLst/>
            <a:cxnLst/>
            <a:rect l="l" t="t" r="r" b="b"/>
            <a:pathLst>
              <a:path w="4223" h="3910" extrusionOk="0">
                <a:moveTo>
                  <a:pt x="2112" y="1"/>
                </a:moveTo>
                <a:cubicBezTo>
                  <a:pt x="1182" y="1"/>
                  <a:pt x="353" y="668"/>
                  <a:pt x="183" y="1615"/>
                </a:cubicBezTo>
                <a:cubicBezTo>
                  <a:pt x="0" y="2682"/>
                  <a:pt x="709" y="3695"/>
                  <a:pt x="1768" y="3878"/>
                </a:cubicBezTo>
                <a:cubicBezTo>
                  <a:pt x="1885" y="3899"/>
                  <a:pt x="2001" y="3909"/>
                  <a:pt x="2116" y="3909"/>
                </a:cubicBezTo>
                <a:cubicBezTo>
                  <a:pt x="3046" y="3909"/>
                  <a:pt x="3862" y="3243"/>
                  <a:pt x="4032" y="2293"/>
                </a:cubicBezTo>
                <a:cubicBezTo>
                  <a:pt x="4222" y="1234"/>
                  <a:pt x="3514" y="220"/>
                  <a:pt x="2447" y="30"/>
                </a:cubicBezTo>
                <a:cubicBezTo>
                  <a:pt x="2334" y="10"/>
                  <a:pt x="2223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" name="Google Shape;589;p30"/>
          <p:cNvSpPr/>
          <p:nvPr/>
        </p:nvSpPr>
        <p:spPr>
          <a:xfrm>
            <a:off x="10426501" y="4462479"/>
            <a:ext cx="1117560" cy="1034716"/>
          </a:xfrm>
          <a:custGeom>
            <a:avLst/>
            <a:gdLst/>
            <a:ahLst/>
            <a:cxnLst/>
            <a:rect l="l" t="t" r="r" b="b"/>
            <a:pathLst>
              <a:path w="4223" h="3910" extrusionOk="0">
                <a:moveTo>
                  <a:pt x="2112" y="1"/>
                </a:moveTo>
                <a:cubicBezTo>
                  <a:pt x="1182" y="1"/>
                  <a:pt x="353" y="668"/>
                  <a:pt x="183" y="1615"/>
                </a:cubicBezTo>
                <a:cubicBezTo>
                  <a:pt x="0" y="2682"/>
                  <a:pt x="709" y="3695"/>
                  <a:pt x="1768" y="3878"/>
                </a:cubicBezTo>
                <a:cubicBezTo>
                  <a:pt x="1885" y="3899"/>
                  <a:pt x="2001" y="3909"/>
                  <a:pt x="2116" y="3909"/>
                </a:cubicBezTo>
                <a:cubicBezTo>
                  <a:pt x="3046" y="3909"/>
                  <a:pt x="3862" y="3243"/>
                  <a:pt x="4032" y="2293"/>
                </a:cubicBezTo>
                <a:cubicBezTo>
                  <a:pt x="4222" y="1234"/>
                  <a:pt x="3514" y="220"/>
                  <a:pt x="2447" y="30"/>
                </a:cubicBezTo>
                <a:cubicBezTo>
                  <a:pt x="2334" y="10"/>
                  <a:pt x="2223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0" name="Google Shape;590;p30"/>
          <p:cNvSpPr/>
          <p:nvPr/>
        </p:nvSpPr>
        <p:spPr>
          <a:xfrm>
            <a:off x="10480753" y="4543721"/>
            <a:ext cx="984713" cy="909545"/>
          </a:xfrm>
          <a:custGeom>
            <a:avLst/>
            <a:gdLst/>
            <a:ahLst/>
            <a:cxnLst/>
            <a:rect l="l" t="t" r="r" b="b"/>
            <a:pathLst>
              <a:path w="3721" h="3437" extrusionOk="0">
                <a:moveTo>
                  <a:pt x="1853" y="0"/>
                </a:moveTo>
                <a:cubicBezTo>
                  <a:pt x="1034" y="0"/>
                  <a:pt x="311" y="587"/>
                  <a:pt x="169" y="1422"/>
                </a:cubicBezTo>
                <a:cubicBezTo>
                  <a:pt x="1" y="2352"/>
                  <a:pt x="626" y="3244"/>
                  <a:pt x="1563" y="3411"/>
                </a:cubicBezTo>
                <a:cubicBezTo>
                  <a:pt x="1662" y="3428"/>
                  <a:pt x="1760" y="3437"/>
                  <a:pt x="1858" y="3437"/>
                </a:cubicBezTo>
                <a:cubicBezTo>
                  <a:pt x="2674" y="3437"/>
                  <a:pt x="3403" y="2854"/>
                  <a:pt x="3552" y="2017"/>
                </a:cubicBezTo>
                <a:cubicBezTo>
                  <a:pt x="3720" y="1079"/>
                  <a:pt x="3095" y="187"/>
                  <a:pt x="2158" y="27"/>
                </a:cubicBezTo>
                <a:cubicBezTo>
                  <a:pt x="2055" y="9"/>
                  <a:pt x="1953" y="0"/>
                  <a:pt x="18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30"/>
          <p:cNvSpPr/>
          <p:nvPr/>
        </p:nvSpPr>
        <p:spPr>
          <a:xfrm>
            <a:off x="11033842" y="4642958"/>
            <a:ext cx="145815" cy="134433"/>
          </a:xfrm>
          <a:custGeom>
            <a:avLst/>
            <a:gdLst/>
            <a:ahLst/>
            <a:cxnLst/>
            <a:rect l="l" t="t" r="r" b="b"/>
            <a:pathLst>
              <a:path w="551" h="508" extrusionOk="0">
                <a:moveTo>
                  <a:pt x="308" y="0"/>
                </a:moveTo>
                <a:cubicBezTo>
                  <a:pt x="135" y="0"/>
                  <a:pt x="1" y="492"/>
                  <a:pt x="159" y="506"/>
                </a:cubicBezTo>
                <a:cubicBezTo>
                  <a:pt x="165" y="507"/>
                  <a:pt x="170" y="507"/>
                  <a:pt x="175" y="507"/>
                </a:cubicBezTo>
                <a:cubicBezTo>
                  <a:pt x="354" y="507"/>
                  <a:pt x="550" y="144"/>
                  <a:pt x="365" y="18"/>
                </a:cubicBezTo>
                <a:cubicBezTo>
                  <a:pt x="346" y="6"/>
                  <a:pt x="327" y="0"/>
                  <a:pt x="3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2" name="Google Shape;592;p30"/>
          <p:cNvSpPr/>
          <p:nvPr/>
        </p:nvSpPr>
        <p:spPr>
          <a:xfrm>
            <a:off x="10880088" y="4488413"/>
            <a:ext cx="286867" cy="633532"/>
          </a:xfrm>
          <a:custGeom>
            <a:avLst/>
            <a:gdLst/>
            <a:ahLst/>
            <a:cxnLst/>
            <a:rect l="l" t="t" r="r" b="b"/>
            <a:pathLst>
              <a:path w="1084" h="2394" extrusionOk="0">
                <a:moveTo>
                  <a:pt x="984" y="0"/>
                </a:moveTo>
                <a:cubicBezTo>
                  <a:pt x="695" y="267"/>
                  <a:pt x="443" y="701"/>
                  <a:pt x="252" y="1296"/>
                </a:cubicBezTo>
                <a:cubicBezTo>
                  <a:pt x="70" y="1867"/>
                  <a:pt x="1" y="2378"/>
                  <a:pt x="1" y="2378"/>
                </a:cubicBezTo>
                <a:lnTo>
                  <a:pt x="92" y="2393"/>
                </a:lnTo>
                <a:cubicBezTo>
                  <a:pt x="100" y="2370"/>
                  <a:pt x="313" y="694"/>
                  <a:pt x="1083" y="31"/>
                </a:cubicBezTo>
                <a:cubicBezTo>
                  <a:pt x="1053" y="23"/>
                  <a:pt x="1022" y="8"/>
                  <a:pt x="98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3" name="Google Shape;593;p30"/>
          <p:cNvSpPr/>
          <p:nvPr/>
        </p:nvSpPr>
        <p:spPr>
          <a:xfrm>
            <a:off x="10501130" y="5003388"/>
            <a:ext cx="758449" cy="493805"/>
          </a:xfrm>
          <a:custGeom>
            <a:avLst/>
            <a:gdLst/>
            <a:ahLst/>
            <a:cxnLst/>
            <a:rect l="l" t="t" r="r" b="b"/>
            <a:pathLst>
              <a:path w="2866" h="1866" extrusionOk="0">
                <a:moveTo>
                  <a:pt x="1210" y="1"/>
                </a:moveTo>
                <a:cubicBezTo>
                  <a:pt x="680" y="1"/>
                  <a:pt x="217" y="237"/>
                  <a:pt x="0" y="607"/>
                </a:cubicBezTo>
                <a:cubicBezTo>
                  <a:pt x="236" y="1225"/>
                  <a:pt x="785" y="1712"/>
                  <a:pt x="1486" y="1834"/>
                </a:cubicBezTo>
                <a:cubicBezTo>
                  <a:pt x="1602" y="1855"/>
                  <a:pt x="1716" y="1865"/>
                  <a:pt x="1830" y="1865"/>
                </a:cubicBezTo>
                <a:cubicBezTo>
                  <a:pt x="2128" y="1865"/>
                  <a:pt x="2416" y="1796"/>
                  <a:pt x="2675" y="1674"/>
                </a:cubicBezTo>
                <a:cubicBezTo>
                  <a:pt x="2713" y="1590"/>
                  <a:pt x="2744" y="1507"/>
                  <a:pt x="2759" y="1423"/>
                </a:cubicBezTo>
                <a:cubicBezTo>
                  <a:pt x="2866" y="790"/>
                  <a:pt x="2317" y="165"/>
                  <a:pt x="1524" y="28"/>
                </a:cubicBezTo>
                <a:cubicBezTo>
                  <a:pt x="1418" y="10"/>
                  <a:pt x="1312" y="1"/>
                  <a:pt x="12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4" name="Google Shape;594;p30"/>
          <p:cNvSpPr/>
          <p:nvPr/>
        </p:nvSpPr>
        <p:spPr>
          <a:xfrm>
            <a:off x="10839863" y="5090187"/>
            <a:ext cx="468143" cy="423413"/>
          </a:xfrm>
          <a:custGeom>
            <a:avLst/>
            <a:gdLst/>
            <a:ahLst/>
            <a:cxnLst/>
            <a:rect l="l" t="t" r="r" b="b"/>
            <a:pathLst>
              <a:path w="1769" h="1600" extrusionOk="0">
                <a:moveTo>
                  <a:pt x="879" y="1"/>
                </a:moveTo>
                <a:cubicBezTo>
                  <a:pt x="525" y="1"/>
                  <a:pt x="204" y="241"/>
                  <a:pt x="115" y="599"/>
                </a:cubicBezTo>
                <a:cubicBezTo>
                  <a:pt x="1" y="1026"/>
                  <a:pt x="260" y="1461"/>
                  <a:pt x="686" y="1575"/>
                </a:cubicBezTo>
                <a:cubicBezTo>
                  <a:pt x="753" y="1591"/>
                  <a:pt x="819" y="1599"/>
                  <a:pt x="884" y="1599"/>
                </a:cubicBezTo>
                <a:cubicBezTo>
                  <a:pt x="1240" y="1599"/>
                  <a:pt x="1565" y="1363"/>
                  <a:pt x="1662" y="996"/>
                </a:cubicBezTo>
                <a:cubicBezTo>
                  <a:pt x="1769" y="569"/>
                  <a:pt x="1517" y="135"/>
                  <a:pt x="1083" y="28"/>
                </a:cubicBezTo>
                <a:cubicBezTo>
                  <a:pt x="1014" y="10"/>
                  <a:pt x="946" y="1"/>
                  <a:pt x="87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5" name="Google Shape;595;p30"/>
          <p:cNvSpPr/>
          <p:nvPr/>
        </p:nvSpPr>
        <p:spPr>
          <a:xfrm>
            <a:off x="10432589" y="4984069"/>
            <a:ext cx="468143" cy="424472"/>
          </a:xfrm>
          <a:custGeom>
            <a:avLst/>
            <a:gdLst/>
            <a:ahLst/>
            <a:cxnLst/>
            <a:rect l="l" t="t" r="r" b="b"/>
            <a:pathLst>
              <a:path w="1769" h="1604" extrusionOk="0">
                <a:moveTo>
                  <a:pt x="888" y="1"/>
                </a:moveTo>
                <a:cubicBezTo>
                  <a:pt x="531" y="1"/>
                  <a:pt x="204" y="242"/>
                  <a:pt x="107" y="604"/>
                </a:cubicBezTo>
                <a:cubicBezTo>
                  <a:pt x="0" y="1031"/>
                  <a:pt x="259" y="1465"/>
                  <a:pt x="686" y="1580"/>
                </a:cubicBezTo>
                <a:cubicBezTo>
                  <a:pt x="751" y="1596"/>
                  <a:pt x="816" y="1604"/>
                  <a:pt x="880" y="1604"/>
                </a:cubicBezTo>
                <a:cubicBezTo>
                  <a:pt x="1237" y="1604"/>
                  <a:pt x="1565" y="1362"/>
                  <a:pt x="1661" y="1000"/>
                </a:cubicBezTo>
                <a:cubicBezTo>
                  <a:pt x="1768" y="574"/>
                  <a:pt x="1509" y="139"/>
                  <a:pt x="1082" y="25"/>
                </a:cubicBezTo>
                <a:cubicBezTo>
                  <a:pt x="1017" y="9"/>
                  <a:pt x="952" y="1"/>
                  <a:pt x="88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6" name="Google Shape;596;p30"/>
          <p:cNvSpPr/>
          <p:nvPr/>
        </p:nvSpPr>
        <p:spPr>
          <a:xfrm>
            <a:off x="10882206" y="5165872"/>
            <a:ext cx="308831" cy="279453"/>
          </a:xfrm>
          <a:custGeom>
            <a:avLst/>
            <a:gdLst/>
            <a:ahLst/>
            <a:cxnLst/>
            <a:rect l="l" t="t" r="r" b="b"/>
            <a:pathLst>
              <a:path w="1167" h="1056" extrusionOk="0">
                <a:moveTo>
                  <a:pt x="582" y="1"/>
                </a:moveTo>
                <a:cubicBezTo>
                  <a:pt x="347" y="1"/>
                  <a:pt x="134" y="158"/>
                  <a:pt x="69" y="397"/>
                </a:cubicBezTo>
                <a:cubicBezTo>
                  <a:pt x="1" y="679"/>
                  <a:pt x="168" y="969"/>
                  <a:pt x="450" y="1037"/>
                </a:cubicBezTo>
                <a:cubicBezTo>
                  <a:pt x="495" y="1050"/>
                  <a:pt x="540" y="1055"/>
                  <a:pt x="584" y="1055"/>
                </a:cubicBezTo>
                <a:cubicBezTo>
                  <a:pt x="819" y="1055"/>
                  <a:pt x="1033" y="894"/>
                  <a:pt x="1090" y="656"/>
                </a:cubicBezTo>
                <a:cubicBezTo>
                  <a:pt x="1167" y="374"/>
                  <a:pt x="999" y="92"/>
                  <a:pt x="709" y="16"/>
                </a:cubicBezTo>
                <a:cubicBezTo>
                  <a:pt x="667" y="6"/>
                  <a:pt x="624" y="1"/>
                  <a:pt x="5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7" name="Google Shape;597;p30"/>
          <p:cNvSpPr/>
          <p:nvPr/>
        </p:nvSpPr>
        <p:spPr>
          <a:xfrm>
            <a:off x="10531298" y="5075103"/>
            <a:ext cx="308831" cy="279453"/>
          </a:xfrm>
          <a:custGeom>
            <a:avLst/>
            <a:gdLst/>
            <a:ahLst/>
            <a:cxnLst/>
            <a:rect l="l" t="t" r="r" b="b"/>
            <a:pathLst>
              <a:path w="1167" h="1056" extrusionOk="0">
                <a:moveTo>
                  <a:pt x="589" y="1"/>
                </a:moveTo>
                <a:cubicBezTo>
                  <a:pt x="352" y="1"/>
                  <a:pt x="135" y="158"/>
                  <a:pt x="77" y="397"/>
                </a:cubicBezTo>
                <a:cubicBezTo>
                  <a:pt x="0" y="679"/>
                  <a:pt x="168" y="969"/>
                  <a:pt x="450" y="1038"/>
                </a:cubicBezTo>
                <a:cubicBezTo>
                  <a:pt x="496" y="1050"/>
                  <a:pt x="542" y="1056"/>
                  <a:pt x="588" y="1056"/>
                </a:cubicBezTo>
                <a:cubicBezTo>
                  <a:pt x="821" y="1056"/>
                  <a:pt x="1034" y="900"/>
                  <a:pt x="1098" y="664"/>
                </a:cubicBezTo>
                <a:cubicBezTo>
                  <a:pt x="1167" y="382"/>
                  <a:pt x="999" y="92"/>
                  <a:pt x="717" y="16"/>
                </a:cubicBezTo>
                <a:cubicBezTo>
                  <a:pt x="674" y="6"/>
                  <a:pt x="632" y="1"/>
                  <a:pt x="5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30"/>
          <p:cNvSpPr/>
          <p:nvPr/>
        </p:nvSpPr>
        <p:spPr>
          <a:xfrm>
            <a:off x="10565700" y="4463273"/>
            <a:ext cx="459939" cy="313591"/>
          </a:xfrm>
          <a:custGeom>
            <a:avLst/>
            <a:gdLst/>
            <a:ahLst/>
            <a:cxnLst/>
            <a:rect l="l" t="t" r="r" b="b"/>
            <a:pathLst>
              <a:path w="1738" h="1185" extrusionOk="0">
                <a:moveTo>
                  <a:pt x="1588" y="1"/>
                </a:moveTo>
                <a:cubicBezTo>
                  <a:pt x="952" y="1"/>
                  <a:pt x="360" y="307"/>
                  <a:pt x="0" y="804"/>
                </a:cubicBezTo>
                <a:cubicBezTo>
                  <a:pt x="145" y="994"/>
                  <a:pt x="351" y="1124"/>
                  <a:pt x="594" y="1170"/>
                </a:cubicBezTo>
                <a:cubicBezTo>
                  <a:pt x="651" y="1180"/>
                  <a:pt x="707" y="1184"/>
                  <a:pt x="762" y="1184"/>
                </a:cubicBezTo>
                <a:cubicBezTo>
                  <a:pt x="1222" y="1184"/>
                  <a:pt x="1626" y="855"/>
                  <a:pt x="1715" y="392"/>
                </a:cubicBezTo>
                <a:cubicBezTo>
                  <a:pt x="1738" y="255"/>
                  <a:pt x="1730" y="126"/>
                  <a:pt x="1700" y="4"/>
                </a:cubicBezTo>
                <a:cubicBezTo>
                  <a:pt x="1662" y="2"/>
                  <a:pt x="1625" y="1"/>
                  <a:pt x="158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9" name="Google Shape;599;p30"/>
          <p:cNvSpPr/>
          <p:nvPr/>
        </p:nvSpPr>
        <p:spPr>
          <a:xfrm>
            <a:off x="11273602" y="4803589"/>
            <a:ext cx="181805" cy="170424"/>
          </a:xfrm>
          <a:custGeom>
            <a:avLst/>
            <a:gdLst/>
            <a:ahLst/>
            <a:cxnLst/>
            <a:rect l="l" t="t" r="r" b="b"/>
            <a:pathLst>
              <a:path w="687" h="644" extrusionOk="0">
                <a:moveTo>
                  <a:pt x="340" y="1"/>
                </a:moveTo>
                <a:cubicBezTo>
                  <a:pt x="188" y="1"/>
                  <a:pt x="58" y="109"/>
                  <a:pt x="31" y="265"/>
                </a:cubicBezTo>
                <a:cubicBezTo>
                  <a:pt x="0" y="440"/>
                  <a:pt x="114" y="608"/>
                  <a:pt x="290" y="638"/>
                </a:cubicBezTo>
                <a:cubicBezTo>
                  <a:pt x="309" y="642"/>
                  <a:pt x="328" y="643"/>
                  <a:pt x="346" y="643"/>
                </a:cubicBezTo>
                <a:cubicBezTo>
                  <a:pt x="498" y="643"/>
                  <a:pt x="628" y="535"/>
                  <a:pt x="656" y="379"/>
                </a:cubicBezTo>
                <a:cubicBezTo>
                  <a:pt x="686" y="204"/>
                  <a:pt x="572" y="36"/>
                  <a:pt x="396" y="6"/>
                </a:cubicBezTo>
                <a:cubicBezTo>
                  <a:pt x="377" y="2"/>
                  <a:pt x="359" y="1"/>
                  <a:pt x="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0" name="Google Shape;600;p30"/>
          <p:cNvSpPr/>
          <p:nvPr/>
        </p:nvSpPr>
        <p:spPr>
          <a:xfrm>
            <a:off x="10993088" y="4915796"/>
            <a:ext cx="70923" cy="67217"/>
          </a:xfrm>
          <a:custGeom>
            <a:avLst/>
            <a:gdLst/>
            <a:ahLst/>
            <a:cxnLst/>
            <a:rect l="l" t="t" r="r" b="b"/>
            <a:pathLst>
              <a:path w="268" h="254" extrusionOk="0">
                <a:moveTo>
                  <a:pt x="140" y="0"/>
                </a:moveTo>
                <a:cubicBezTo>
                  <a:pt x="83" y="0"/>
                  <a:pt x="23" y="44"/>
                  <a:pt x="16" y="108"/>
                </a:cubicBezTo>
                <a:cubicBezTo>
                  <a:pt x="1" y="176"/>
                  <a:pt x="46" y="237"/>
                  <a:pt x="115" y="252"/>
                </a:cubicBezTo>
                <a:cubicBezTo>
                  <a:pt x="120" y="253"/>
                  <a:pt x="125" y="253"/>
                  <a:pt x="130" y="253"/>
                </a:cubicBezTo>
                <a:cubicBezTo>
                  <a:pt x="192" y="253"/>
                  <a:pt x="246" y="209"/>
                  <a:pt x="260" y="146"/>
                </a:cubicBezTo>
                <a:cubicBezTo>
                  <a:pt x="268" y="77"/>
                  <a:pt x="222" y="16"/>
                  <a:pt x="153" y="1"/>
                </a:cubicBezTo>
                <a:cubicBezTo>
                  <a:pt x="149" y="0"/>
                  <a:pt x="144" y="0"/>
                  <a:pt x="1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1" name="Google Shape;601;p30"/>
          <p:cNvSpPr/>
          <p:nvPr/>
        </p:nvSpPr>
        <p:spPr>
          <a:xfrm>
            <a:off x="10464610" y="4778715"/>
            <a:ext cx="85213" cy="246373"/>
          </a:xfrm>
          <a:custGeom>
            <a:avLst/>
            <a:gdLst/>
            <a:ahLst/>
            <a:cxnLst/>
            <a:rect l="l" t="t" r="r" b="b"/>
            <a:pathLst>
              <a:path w="322" h="931" extrusionOk="0">
                <a:moveTo>
                  <a:pt x="169" y="1"/>
                </a:moveTo>
                <a:cubicBezTo>
                  <a:pt x="108" y="130"/>
                  <a:pt x="70" y="275"/>
                  <a:pt x="39" y="420"/>
                </a:cubicBezTo>
                <a:cubicBezTo>
                  <a:pt x="9" y="595"/>
                  <a:pt x="1" y="763"/>
                  <a:pt x="16" y="930"/>
                </a:cubicBezTo>
                <a:cubicBezTo>
                  <a:pt x="153" y="839"/>
                  <a:pt x="260" y="687"/>
                  <a:pt x="291" y="511"/>
                </a:cubicBezTo>
                <a:cubicBezTo>
                  <a:pt x="321" y="321"/>
                  <a:pt x="275" y="138"/>
                  <a:pt x="1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30"/>
          <p:cNvSpPr/>
          <p:nvPr/>
        </p:nvSpPr>
        <p:spPr>
          <a:xfrm>
            <a:off x="6396888" y="5587177"/>
            <a:ext cx="1884629" cy="1341088"/>
          </a:xfrm>
          <a:custGeom>
            <a:avLst/>
            <a:gdLst/>
            <a:ahLst/>
            <a:cxnLst/>
            <a:rect l="l" t="t" r="r" b="b"/>
            <a:pathLst>
              <a:path w="13155" h="9361" extrusionOk="0">
                <a:moveTo>
                  <a:pt x="4204" y="1"/>
                </a:moveTo>
                <a:cubicBezTo>
                  <a:pt x="3995" y="1"/>
                  <a:pt x="3788" y="23"/>
                  <a:pt x="3582" y="70"/>
                </a:cubicBezTo>
                <a:cubicBezTo>
                  <a:pt x="0" y="885"/>
                  <a:pt x="1829" y="6601"/>
                  <a:pt x="2935" y="9360"/>
                </a:cubicBezTo>
                <a:lnTo>
                  <a:pt x="13155" y="9360"/>
                </a:lnTo>
                <a:cubicBezTo>
                  <a:pt x="11565" y="6396"/>
                  <a:pt x="7726" y="1"/>
                  <a:pt x="42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3" name="Google Shape;603;p30"/>
          <p:cNvSpPr/>
          <p:nvPr/>
        </p:nvSpPr>
        <p:spPr>
          <a:xfrm>
            <a:off x="5225271" y="6119979"/>
            <a:ext cx="1528763" cy="808292"/>
          </a:xfrm>
          <a:custGeom>
            <a:avLst/>
            <a:gdLst/>
            <a:ahLst/>
            <a:cxnLst/>
            <a:rect l="l" t="t" r="r" b="b"/>
            <a:pathLst>
              <a:path w="10671" h="5642" extrusionOk="0">
                <a:moveTo>
                  <a:pt x="3479" y="1"/>
                </a:moveTo>
                <a:cubicBezTo>
                  <a:pt x="3059" y="1"/>
                  <a:pt x="2658" y="105"/>
                  <a:pt x="2287" y="337"/>
                </a:cubicBezTo>
                <a:cubicBezTo>
                  <a:pt x="321" y="1564"/>
                  <a:pt x="1" y="3881"/>
                  <a:pt x="92" y="5641"/>
                </a:cubicBezTo>
                <a:lnTo>
                  <a:pt x="10671" y="5641"/>
                </a:lnTo>
                <a:cubicBezTo>
                  <a:pt x="9056" y="3558"/>
                  <a:pt x="5940" y="1"/>
                  <a:pt x="34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4" name="Google Shape;604;p30"/>
          <p:cNvSpPr/>
          <p:nvPr/>
        </p:nvSpPr>
        <p:spPr>
          <a:xfrm>
            <a:off x="3427015" y="5891902"/>
            <a:ext cx="1625896" cy="1036367"/>
          </a:xfrm>
          <a:custGeom>
            <a:avLst/>
            <a:gdLst/>
            <a:ahLst/>
            <a:cxnLst/>
            <a:rect l="l" t="t" r="r" b="b"/>
            <a:pathLst>
              <a:path w="11349" h="7234" extrusionOk="0">
                <a:moveTo>
                  <a:pt x="2825" y="0"/>
                </a:moveTo>
                <a:cubicBezTo>
                  <a:pt x="2619" y="0"/>
                  <a:pt x="2423" y="32"/>
                  <a:pt x="2241" y="100"/>
                </a:cubicBezTo>
                <a:cubicBezTo>
                  <a:pt x="0" y="930"/>
                  <a:pt x="1220" y="5290"/>
                  <a:pt x="1898" y="7233"/>
                </a:cubicBezTo>
                <a:lnTo>
                  <a:pt x="11348" y="7233"/>
                </a:lnTo>
                <a:cubicBezTo>
                  <a:pt x="9007" y="4184"/>
                  <a:pt x="5190" y="0"/>
                  <a:pt x="28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5" name="Google Shape;605;p30"/>
          <p:cNvSpPr/>
          <p:nvPr/>
        </p:nvSpPr>
        <p:spPr>
          <a:xfrm>
            <a:off x="-46289" y="4325157"/>
            <a:ext cx="2300665" cy="2603095"/>
          </a:xfrm>
          <a:custGeom>
            <a:avLst/>
            <a:gdLst/>
            <a:ahLst/>
            <a:cxnLst/>
            <a:rect l="l" t="t" r="r" b="b"/>
            <a:pathLst>
              <a:path w="16059" h="18170" extrusionOk="0">
                <a:moveTo>
                  <a:pt x="7695" y="1"/>
                </a:moveTo>
                <a:cubicBezTo>
                  <a:pt x="4629" y="1"/>
                  <a:pt x="2010" y="3197"/>
                  <a:pt x="1" y="6890"/>
                </a:cubicBezTo>
                <a:lnTo>
                  <a:pt x="1" y="18169"/>
                </a:lnTo>
                <a:lnTo>
                  <a:pt x="13612" y="18169"/>
                </a:lnTo>
                <a:cubicBezTo>
                  <a:pt x="14550" y="15875"/>
                  <a:pt x="16059" y="11356"/>
                  <a:pt x="14077" y="9847"/>
                </a:cubicBezTo>
                <a:cubicBezTo>
                  <a:pt x="13822" y="9652"/>
                  <a:pt x="13538" y="9564"/>
                  <a:pt x="13235" y="9564"/>
                </a:cubicBezTo>
                <a:cubicBezTo>
                  <a:pt x="10865" y="9564"/>
                  <a:pt x="7279" y="14943"/>
                  <a:pt x="6082" y="16835"/>
                </a:cubicBezTo>
                <a:cubicBezTo>
                  <a:pt x="7912" y="13795"/>
                  <a:pt x="15099" y="1097"/>
                  <a:pt x="8377" y="53"/>
                </a:cubicBezTo>
                <a:cubicBezTo>
                  <a:pt x="8147" y="18"/>
                  <a:pt x="7920" y="1"/>
                  <a:pt x="769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6" name="Google Shape;606;p30"/>
          <p:cNvSpPr/>
          <p:nvPr/>
        </p:nvSpPr>
        <p:spPr>
          <a:xfrm>
            <a:off x="-177233" y="4739908"/>
            <a:ext cx="1396531" cy="2756243"/>
          </a:xfrm>
          <a:custGeom>
            <a:avLst/>
            <a:gdLst/>
            <a:ahLst/>
            <a:cxnLst/>
            <a:rect l="l" t="t" r="r" b="b"/>
            <a:pathLst>
              <a:path w="9748" h="19239" extrusionOk="0">
                <a:moveTo>
                  <a:pt x="9271" y="0"/>
                </a:moveTo>
                <a:cubicBezTo>
                  <a:pt x="9134" y="0"/>
                  <a:pt x="9010" y="75"/>
                  <a:pt x="8917" y="199"/>
                </a:cubicBezTo>
                <a:cubicBezTo>
                  <a:pt x="8102" y="1297"/>
                  <a:pt x="7317" y="2417"/>
                  <a:pt x="6570" y="3560"/>
                </a:cubicBezTo>
                <a:cubicBezTo>
                  <a:pt x="5815" y="4711"/>
                  <a:pt x="5099" y="5885"/>
                  <a:pt x="4413" y="7074"/>
                </a:cubicBezTo>
                <a:cubicBezTo>
                  <a:pt x="3742" y="8247"/>
                  <a:pt x="3102" y="9436"/>
                  <a:pt x="2507" y="10656"/>
                </a:cubicBezTo>
                <a:cubicBezTo>
                  <a:pt x="1913" y="11875"/>
                  <a:pt x="1372" y="13125"/>
                  <a:pt x="945" y="14413"/>
                </a:cubicBezTo>
                <a:cubicBezTo>
                  <a:pt x="518" y="15693"/>
                  <a:pt x="213" y="17004"/>
                  <a:pt x="61" y="18346"/>
                </a:cubicBezTo>
                <a:cubicBezTo>
                  <a:pt x="46" y="18506"/>
                  <a:pt x="31" y="18673"/>
                  <a:pt x="15" y="18833"/>
                </a:cubicBezTo>
                <a:cubicBezTo>
                  <a:pt x="1" y="19039"/>
                  <a:pt x="199" y="19238"/>
                  <a:pt x="398" y="19238"/>
                </a:cubicBezTo>
                <a:cubicBezTo>
                  <a:pt x="405" y="19238"/>
                  <a:pt x="412" y="19238"/>
                  <a:pt x="419" y="19237"/>
                </a:cubicBezTo>
                <a:cubicBezTo>
                  <a:pt x="655" y="19230"/>
                  <a:pt x="808" y="19062"/>
                  <a:pt x="823" y="18833"/>
                </a:cubicBezTo>
                <a:cubicBezTo>
                  <a:pt x="838" y="18673"/>
                  <a:pt x="854" y="18506"/>
                  <a:pt x="869" y="18346"/>
                </a:cubicBezTo>
                <a:cubicBezTo>
                  <a:pt x="884" y="18262"/>
                  <a:pt x="892" y="18186"/>
                  <a:pt x="899" y="18109"/>
                </a:cubicBezTo>
                <a:cubicBezTo>
                  <a:pt x="899" y="18091"/>
                  <a:pt x="905" y="18053"/>
                  <a:pt x="908" y="18043"/>
                </a:cubicBezTo>
                <a:lnTo>
                  <a:pt x="908" y="18043"/>
                </a:lnTo>
                <a:cubicBezTo>
                  <a:pt x="907" y="18052"/>
                  <a:pt x="907" y="18061"/>
                  <a:pt x="907" y="18071"/>
                </a:cubicBezTo>
                <a:cubicBezTo>
                  <a:pt x="909" y="18049"/>
                  <a:pt x="910" y="18040"/>
                  <a:pt x="909" y="18040"/>
                </a:cubicBezTo>
                <a:cubicBezTo>
                  <a:pt x="908" y="18040"/>
                  <a:pt x="908" y="18041"/>
                  <a:pt x="908" y="18043"/>
                </a:cubicBezTo>
                <a:lnTo>
                  <a:pt x="908" y="18043"/>
                </a:lnTo>
                <a:cubicBezTo>
                  <a:pt x="910" y="18001"/>
                  <a:pt x="916" y="17964"/>
                  <a:pt x="922" y="17926"/>
                </a:cubicBezTo>
                <a:cubicBezTo>
                  <a:pt x="968" y="17599"/>
                  <a:pt x="1029" y="17279"/>
                  <a:pt x="1098" y="16951"/>
                </a:cubicBezTo>
                <a:cubicBezTo>
                  <a:pt x="1227" y="16311"/>
                  <a:pt x="1395" y="15678"/>
                  <a:pt x="1593" y="15046"/>
                </a:cubicBezTo>
                <a:cubicBezTo>
                  <a:pt x="1783" y="14421"/>
                  <a:pt x="2012" y="13796"/>
                  <a:pt x="2256" y="13186"/>
                </a:cubicBezTo>
                <a:cubicBezTo>
                  <a:pt x="2286" y="13110"/>
                  <a:pt x="2317" y="13034"/>
                  <a:pt x="2347" y="12965"/>
                </a:cubicBezTo>
                <a:cubicBezTo>
                  <a:pt x="2363" y="12927"/>
                  <a:pt x="2378" y="12896"/>
                  <a:pt x="2393" y="12858"/>
                </a:cubicBezTo>
                <a:cubicBezTo>
                  <a:pt x="2401" y="12843"/>
                  <a:pt x="2401" y="12828"/>
                  <a:pt x="2408" y="12813"/>
                </a:cubicBezTo>
                <a:cubicBezTo>
                  <a:pt x="2408" y="12813"/>
                  <a:pt x="2421" y="12784"/>
                  <a:pt x="2430" y="12765"/>
                </a:cubicBezTo>
                <a:lnTo>
                  <a:pt x="2430" y="12765"/>
                </a:lnTo>
                <a:cubicBezTo>
                  <a:pt x="2430" y="12766"/>
                  <a:pt x="2430" y="12766"/>
                  <a:pt x="2430" y="12766"/>
                </a:cubicBezTo>
                <a:cubicBezTo>
                  <a:pt x="2432" y="12766"/>
                  <a:pt x="2455" y="12702"/>
                  <a:pt x="2462" y="12683"/>
                </a:cubicBezTo>
                <a:cubicBezTo>
                  <a:pt x="2477" y="12645"/>
                  <a:pt x="2500" y="12607"/>
                  <a:pt x="2515" y="12569"/>
                </a:cubicBezTo>
                <a:cubicBezTo>
                  <a:pt x="2546" y="12492"/>
                  <a:pt x="2584" y="12409"/>
                  <a:pt x="2614" y="12332"/>
                </a:cubicBezTo>
                <a:cubicBezTo>
                  <a:pt x="2751" y="12028"/>
                  <a:pt x="2889" y="11730"/>
                  <a:pt x="3033" y="11425"/>
                </a:cubicBezTo>
                <a:cubicBezTo>
                  <a:pt x="3605" y="10214"/>
                  <a:pt x="4238" y="9032"/>
                  <a:pt x="4901" y="7866"/>
                </a:cubicBezTo>
                <a:cubicBezTo>
                  <a:pt x="5564" y="6685"/>
                  <a:pt x="6265" y="5519"/>
                  <a:pt x="6996" y="4383"/>
                </a:cubicBezTo>
                <a:cubicBezTo>
                  <a:pt x="7736" y="3240"/>
                  <a:pt x="8513" y="2120"/>
                  <a:pt x="9313" y="1022"/>
                </a:cubicBezTo>
                <a:cubicBezTo>
                  <a:pt x="9412" y="885"/>
                  <a:pt x="9519" y="748"/>
                  <a:pt x="9618" y="611"/>
                </a:cubicBezTo>
                <a:cubicBezTo>
                  <a:pt x="9748" y="435"/>
                  <a:pt x="9649" y="146"/>
                  <a:pt x="9473" y="54"/>
                </a:cubicBezTo>
                <a:cubicBezTo>
                  <a:pt x="9404" y="17"/>
                  <a:pt x="9336" y="0"/>
                  <a:pt x="92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7" name="Google Shape;607;p30"/>
          <p:cNvSpPr/>
          <p:nvPr/>
        </p:nvSpPr>
        <p:spPr>
          <a:xfrm>
            <a:off x="541095" y="4813116"/>
            <a:ext cx="101717" cy="773765"/>
          </a:xfrm>
          <a:custGeom>
            <a:avLst/>
            <a:gdLst/>
            <a:ahLst/>
            <a:cxnLst/>
            <a:rect l="l" t="t" r="r" b="b"/>
            <a:pathLst>
              <a:path w="710" h="5401" extrusionOk="0">
                <a:moveTo>
                  <a:pt x="214" y="1"/>
                </a:moveTo>
                <a:cubicBezTo>
                  <a:pt x="115" y="1"/>
                  <a:pt x="1" y="92"/>
                  <a:pt x="16" y="206"/>
                </a:cubicBezTo>
                <a:cubicBezTo>
                  <a:pt x="230" y="1860"/>
                  <a:pt x="306" y="3537"/>
                  <a:pt x="245" y="5206"/>
                </a:cubicBezTo>
                <a:cubicBezTo>
                  <a:pt x="241" y="5336"/>
                  <a:pt x="340" y="5400"/>
                  <a:pt x="441" y="5400"/>
                </a:cubicBezTo>
                <a:cubicBezTo>
                  <a:pt x="542" y="5400"/>
                  <a:pt x="645" y="5336"/>
                  <a:pt x="649" y="5206"/>
                </a:cubicBezTo>
                <a:cubicBezTo>
                  <a:pt x="710" y="3537"/>
                  <a:pt x="633" y="1860"/>
                  <a:pt x="420" y="206"/>
                </a:cubicBezTo>
                <a:cubicBezTo>
                  <a:pt x="405" y="100"/>
                  <a:pt x="336" y="1"/>
                  <a:pt x="2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8" name="Google Shape;608;p30"/>
          <p:cNvSpPr/>
          <p:nvPr/>
        </p:nvSpPr>
        <p:spPr>
          <a:xfrm>
            <a:off x="442817" y="5546634"/>
            <a:ext cx="920897" cy="344548"/>
          </a:xfrm>
          <a:custGeom>
            <a:avLst/>
            <a:gdLst/>
            <a:ahLst/>
            <a:cxnLst/>
            <a:rect l="l" t="t" r="r" b="b"/>
            <a:pathLst>
              <a:path w="6428" h="2405" extrusionOk="0">
                <a:moveTo>
                  <a:pt x="6158" y="0"/>
                </a:moveTo>
                <a:cubicBezTo>
                  <a:pt x="6139" y="0"/>
                  <a:pt x="6119" y="3"/>
                  <a:pt x="6098" y="10"/>
                </a:cubicBezTo>
                <a:cubicBezTo>
                  <a:pt x="4551" y="490"/>
                  <a:pt x="3011" y="1001"/>
                  <a:pt x="1487" y="1534"/>
                </a:cubicBezTo>
                <a:cubicBezTo>
                  <a:pt x="1053" y="1687"/>
                  <a:pt x="611" y="1847"/>
                  <a:pt x="176" y="2007"/>
                </a:cubicBezTo>
                <a:cubicBezTo>
                  <a:pt x="70" y="2037"/>
                  <a:pt x="1" y="2144"/>
                  <a:pt x="31" y="2250"/>
                </a:cubicBezTo>
                <a:cubicBezTo>
                  <a:pt x="57" y="2333"/>
                  <a:pt x="145" y="2405"/>
                  <a:pt x="231" y="2405"/>
                </a:cubicBezTo>
                <a:cubicBezTo>
                  <a:pt x="249" y="2405"/>
                  <a:pt x="266" y="2402"/>
                  <a:pt x="283" y="2395"/>
                </a:cubicBezTo>
                <a:cubicBezTo>
                  <a:pt x="1807" y="1839"/>
                  <a:pt x="3339" y="1321"/>
                  <a:pt x="4879" y="825"/>
                </a:cubicBezTo>
                <a:cubicBezTo>
                  <a:pt x="5321" y="680"/>
                  <a:pt x="5763" y="543"/>
                  <a:pt x="6205" y="406"/>
                </a:cubicBezTo>
                <a:cubicBezTo>
                  <a:pt x="6427" y="337"/>
                  <a:pt x="6358" y="0"/>
                  <a:pt x="615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9" name="Google Shape;609;p30"/>
          <p:cNvSpPr/>
          <p:nvPr/>
        </p:nvSpPr>
        <p:spPr>
          <a:xfrm>
            <a:off x="105548" y="5568831"/>
            <a:ext cx="203720" cy="704999"/>
          </a:xfrm>
          <a:custGeom>
            <a:avLst/>
            <a:gdLst/>
            <a:ahLst/>
            <a:cxnLst/>
            <a:rect l="l" t="t" r="r" b="b"/>
            <a:pathLst>
              <a:path w="1422" h="4921" extrusionOk="0">
                <a:moveTo>
                  <a:pt x="254" y="1"/>
                </a:moveTo>
                <a:cubicBezTo>
                  <a:pt x="133" y="1"/>
                  <a:pt x="1" y="102"/>
                  <a:pt x="33" y="258"/>
                </a:cubicBezTo>
                <a:cubicBezTo>
                  <a:pt x="361" y="1759"/>
                  <a:pt x="681" y="3268"/>
                  <a:pt x="1001" y="4777"/>
                </a:cubicBezTo>
                <a:cubicBezTo>
                  <a:pt x="1022" y="4878"/>
                  <a:pt x="1097" y="4921"/>
                  <a:pt x="1175" y="4921"/>
                </a:cubicBezTo>
                <a:cubicBezTo>
                  <a:pt x="1294" y="4921"/>
                  <a:pt x="1422" y="4822"/>
                  <a:pt x="1390" y="4671"/>
                </a:cubicBezTo>
                <a:cubicBezTo>
                  <a:pt x="1069" y="3162"/>
                  <a:pt x="749" y="1653"/>
                  <a:pt x="429" y="144"/>
                </a:cubicBezTo>
                <a:cubicBezTo>
                  <a:pt x="408" y="44"/>
                  <a:pt x="333" y="1"/>
                  <a:pt x="25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0" name="Google Shape;610;p30"/>
          <p:cNvSpPr/>
          <p:nvPr/>
        </p:nvSpPr>
        <p:spPr>
          <a:xfrm>
            <a:off x="10529639" y="3060701"/>
            <a:ext cx="1629191" cy="3867537"/>
          </a:xfrm>
          <a:custGeom>
            <a:avLst/>
            <a:gdLst/>
            <a:ahLst/>
            <a:cxnLst/>
            <a:rect l="l" t="t" r="r" b="b"/>
            <a:pathLst>
              <a:path w="11372" h="26996" extrusionOk="0">
                <a:moveTo>
                  <a:pt x="11371" y="0"/>
                </a:moveTo>
                <a:cubicBezTo>
                  <a:pt x="2203" y="6730"/>
                  <a:pt x="358" y="22163"/>
                  <a:pt x="0" y="26995"/>
                </a:cubicBezTo>
                <a:lnTo>
                  <a:pt x="11371" y="26995"/>
                </a:lnTo>
                <a:lnTo>
                  <a:pt x="1137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1" name="Google Shape;611;p30"/>
          <p:cNvSpPr/>
          <p:nvPr/>
        </p:nvSpPr>
        <p:spPr>
          <a:xfrm>
            <a:off x="11217451" y="4101234"/>
            <a:ext cx="941384" cy="2132617"/>
          </a:xfrm>
          <a:custGeom>
            <a:avLst/>
            <a:gdLst/>
            <a:ahLst/>
            <a:cxnLst/>
            <a:rect l="l" t="t" r="r" b="b"/>
            <a:pathLst>
              <a:path w="6571" h="14886" extrusionOk="0">
                <a:moveTo>
                  <a:pt x="466" y="0"/>
                </a:moveTo>
                <a:cubicBezTo>
                  <a:pt x="306" y="298"/>
                  <a:pt x="153" y="595"/>
                  <a:pt x="1" y="900"/>
                </a:cubicBezTo>
                <a:cubicBezTo>
                  <a:pt x="2607" y="4619"/>
                  <a:pt x="4878" y="10076"/>
                  <a:pt x="6570" y="14885"/>
                </a:cubicBezTo>
                <a:lnTo>
                  <a:pt x="6570" y="11821"/>
                </a:lnTo>
                <a:cubicBezTo>
                  <a:pt x="4886" y="7462"/>
                  <a:pt x="2798" y="2996"/>
                  <a:pt x="4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2" name="Google Shape;612;p30"/>
          <p:cNvSpPr/>
          <p:nvPr/>
        </p:nvSpPr>
        <p:spPr>
          <a:xfrm>
            <a:off x="8820575" y="4292205"/>
            <a:ext cx="1719876" cy="2668996"/>
          </a:xfrm>
          <a:custGeom>
            <a:avLst/>
            <a:gdLst/>
            <a:ahLst/>
            <a:cxnLst/>
            <a:rect l="l" t="t" r="r" b="b"/>
            <a:pathLst>
              <a:path w="12005" h="18630" extrusionOk="0">
                <a:moveTo>
                  <a:pt x="6438" y="0"/>
                </a:moveTo>
                <a:cubicBezTo>
                  <a:pt x="6226" y="0"/>
                  <a:pt x="6006" y="28"/>
                  <a:pt x="5777" y="86"/>
                </a:cubicBezTo>
                <a:cubicBezTo>
                  <a:pt x="0" y="1550"/>
                  <a:pt x="2508" y="16030"/>
                  <a:pt x="3011" y="18629"/>
                </a:cubicBezTo>
                <a:lnTo>
                  <a:pt x="12004" y="18629"/>
                </a:lnTo>
                <a:cubicBezTo>
                  <a:pt x="11895" y="13990"/>
                  <a:pt x="11178" y="0"/>
                  <a:pt x="64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3" name="Google Shape;613;p30"/>
          <p:cNvSpPr/>
          <p:nvPr/>
        </p:nvSpPr>
        <p:spPr>
          <a:xfrm>
            <a:off x="8359468" y="6120696"/>
            <a:ext cx="858864" cy="807576"/>
          </a:xfrm>
          <a:custGeom>
            <a:avLst/>
            <a:gdLst/>
            <a:ahLst/>
            <a:cxnLst/>
            <a:rect l="l" t="t" r="r" b="b"/>
            <a:pathLst>
              <a:path w="5995" h="5637" extrusionOk="0">
                <a:moveTo>
                  <a:pt x="1669" y="1"/>
                </a:moveTo>
                <a:cubicBezTo>
                  <a:pt x="61" y="1"/>
                  <a:pt x="0" y="3553"/>
                  <a:pt x="104" y="5636"/>
                </a:cubicBezTo>
                <a:lnTo>
                  <a:pt x="5995" y="5636"/>
                </a:lnTo>
                <a:cubicBezTo>
                  <a:pt x="5522" y="4333"/>
                  <a:pt x="3907" y="278"/>
                  <a:pt x="1826" y="12"/>
                </a:cubicBezTo>
                <a:cubicBezTo>
                  <a:pt x="1772" y="4"/>
                  <a:pt x="1720" y="1"/>
                  <a:pt x="16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4" name="Google Shape;614;p30"/>
          <p:cNvSpPr/>
          <p:nvPr/>
        </p:nvSpPr>
        <p:spPr>
          <a:xfrm>
            <a:off x="9367620" y="3590351"/>
            <a:ext cx="2791200" cy="3337892"/>
          </a:xfrm>
          <a:custGeom>
            <a:avLst/>
            <a:gdLst/>
            <a:ahLst/>
            <a:cxnLst/>
            <a:rect l="l" t="t" r="r" b="b"/>
            <a:pathLst>
              <a:path w="19483" h="23299" extrusionOk="0">
                <a:moveTo>
                  <a:pt x="6829" y="1"/>
                </a:moveTo>
                <a:cubicBezTo>
                  <a:pt x="1" y="1"/>
                  <a:pt x="3495" y="18198"/>
                  <a:pt x="4605" y="23298"/>
                </a:cubicBezTo>
                <a:lnTo>
                  <a:pt x="19482" y="23298"/>
                </a:lnTo>
                <a:lnTo>
                  <a:pt x="19482" y="18451"/>
                </a:lnTo>
                <a:cubicBezTo>
                  <a:pt x="16632" y="10357"/>
                  <a:pt x="12143" y="426"/>
                  <a:pt x="7166" y="15"/>
                </a:cubicBezTo>
                <a:cubicBezTo>
                  <a:pt x="7051" y="5"/>
                  <a:pt x="6939" y="1"/>
                  <a:pt x="682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5" name="Google Shape;615;p30"/>
          <p:cNvSpPr/>
          <p:nvPr/>
        </p:nvSpPr>
        <p:spPr>
          <a:xfrm>
            <a:off x="10996693" y="4686537"/>
            <a:ext cx="293689" cy="1228340"/>
          </a:xfrm>
          <a:custGeom>
            <a:avLst/>
            <a:gdLst/>
            <a:ahLst/>
            <a:cxnLst/>
            <a:rect l="l" t="t" r="r" b="b"/>
            <a:pathLst>
              <a:path w="2050" h="8574" extrusionOk="0">
                <a:moveTo>
                  <a:pt x="1804" y="1"/>
                </a:moveTo>
                <a:cubicBezTo>
                  <a:pt x="1725" y="1"/>
                  <a:pt x="1648" y="44"/>
                  <a:pt x="1624" y="144"/>
                </a:cubicBezTo>
                <a:cubicBezTo>
                  <a:pt x="1159" y="2255"/>
                  <a:pt x="732" y="4374"/>
                  <a:pt x="344" y="6508"/>
                </a:cubicBezTo>
                <a:cubicBezTo>
                  <a:pt x="229" y="7110"/>
                  <a:pt x="123" y="7712"/>
                  <a:pt x="16" y="8322"/>
                </a:cubicBezTo>
                <a:cubicBezTo>
                  <a:pt x="1" y="8429"/>
                  <a:pt x="46" y="8535"/>
                  <a:pt x="161" y="8566"/>
                </a:cubicBezTo>
                <a:cubicBezTo>
                  <a:pt x="178" y="8571"/>
                  <a:pt x="196" y="8574"/>
                  <a:pt x="215" y="8574"/>
                </a:cubicBezTo>
                <a:cubicBezTo>
                  <a:pt x="301" y="8574"/>
                  <a:pt x="392" y="8517"/>
                  <a:pt x="405" y="8429"/>
                </a:cubicBezTo>
                <a:cubicBezTo>
                  <a:pt x="778" y="6295"/>
                  <a:pt x="1182" y="4168"/>
                  <a:pt x="1624" y="2057"/>
                </a:cubicBezTo>
                <a:cubicBezTo>
                  <a:pt x="1754" y="1455"/>
                  <a:pt x="1883" y="853"/>
                  <a:pt x="2013" y="251"/>
                </a:cubicBezTo>
                <a:cubicBezTo>
                  <a:pt x="2049" y="100"/>
                  <a:pt x="1923" y="1"/>
                  <a:pt x="18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" name="Google Shape;616;p30"/>
          <p:cNvSpPr/>
          <p:nvPr/>
        </p:nvSpPr>
        <p:spPr>
          <a:xfrm>
            <a:off x="9981079" y="5938319"/>
            <a:ext cx="1295960" cy="906140"/>
          </a:xfrm>
          <a:custGeom>
            <a:avLst/>
            <a:gdLst/>
            <a:ahLst/>
            <a:cxnLst/>
            <a:rect l="l" t="t" r="r" b="b"/>
            <a:pathLst>
              <a:path w="9046" h="6325" extrusionOk="0">
                <a:moveTo>
                  <a:pt x="281" y="0"/>
                </a:moveTo>
                <a:cubicBezTo>
                  <a:pt x="114" y="0"/>
                  <a:pt x="0" y="264"/>
                  <a:pt x="179" y="385"/>
                </a:cubicBezTo>
                <a:cubicBezTo>
                  <a:pt x="1307" y="1155"/>
                  <a:pt x="2434" y="1925"/>
                  <a:pt x="3570" y="2695"/>
                </a:cubicBezTo>
                <a:cubicBezTo>
                  <a:pt x="4683" y="3457"/>
                  <a:pt x="5803" y="4219"/>
                  <a:pt x="6916" y="4981"/>
                </a:cubicBezTo>
                <a:cubicBezTo>
                  <a:pt x="7503" y="5377"/>
                  <a:pt x="8082" y="5789"/>
                  <a:pt x="8608" y="6269"/>
                </a:cubicBezTo>
                <a:cubicBezTo>
                  <a:pt x="8652" y="6308"/>
                  <a:pt x="8700" y="6324"/>
                  <a:pt x="8746" y="6324"/>
                </a:cubicBezTo>
                <a:cubicBezTo>
                  <a:pt x="8908" y="6324"/>
                  <a:pt x="9046" y="6122"/>
                  <a:pt x="8897" y="5979"/>
                </a:cubicBezTo>
                <a:cubicBezTo>
                  <a:pt x="8425" y="5553"/>
                  <a:pt x="7907" y="5172"/>
                  <a:pt x="7381" y="4813"/>
                </a:cubicBezTo>
                <a:cubicBezTo>
                  <a:pt x="6832" y="4425"/>
                  <a:pt x="6276" y="4051"/>
                  <a:pt x="5719" y="3670"/>
                </a:cubicBezTo>
                <a:cubicBezTo>
                  <a:pt x="4584" y="2900"/>
                  <a:pt x="3441" y="2123"/>
                  <a:pt x="2305" y="1346"/>
                </a:cubicBezTo>
                <a:cubicBezTo>
                  <a:pt x="1665" y="911"/>
                  <a:pt x="1025" y="469"/>
                  <a:pt x="384" y="35"/>
                </a:cubicBezTo>
                <a:cubicBezTo>
                  <a:pt x="349" y="11"/>
                  <a:pt x="314" y="0"/>
                  <a:pt x="28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7" name="Google Shape;617;p30"/>
          <p:cNvSpPr/>
          <p:nvPr/>
        </p:nvSpPr>
        <p:spPr>
          <a:xfrm>
            <a:off x="10280645" y="3842928"/>
            <a:ext cx="1201263" cy="4063521"/>
          </a:xfrm>
          <a:custGeom>
            <a:avLst/>
            <a:gdLst/>
            <a:ahLst/>
            <a:cxnLst/>
            <a:rect l="l" t="t" r="r" b="b"/>
            <a:pathLst>
              <a:path w="8385" h="28364" extrusionOk="0">
                <a:moveTo>
                  <a:pt x="439" y="0"/>
                </a:moveTo>
                <a:cubicBezTo>
                  <a:pt x="365" y="0"/>
                  <a:pt x="294" y="17"/>
                  <a:pt x="237" y="51"/>
                </a:cubicBezTo>
                <a:cubicBezTo>
                  <a:pt x="31" y="172"/>
                  <a:pt x="1" y="409"/>
                  <a:pt x="92" y="607"/>
                </a:cubicBezTo>
                <a:cubicBezTo>
                  <a:pt x="839" y="2284"/>
                  <a:pt x="1532" y="3983"/>
                  <a:pt x="2180" y="5706"/>
                </a:cubicBezTo>
                <a:cubicBezTo>
                  <a:pt x="2836" y="7451"/>
                  <a:pt x="3445" y="9211"/>
                  <a:pt x="3994" y="10995"/>
                </a:cubicBezTo>
                <a:cubicBezTo>
                  <a:pt x="4543" y="12771"/>
                  <a:pt x="5038" y="14554"/>
                  <a:pt x="5473" y="16360"/>
                </a:cubicBezTo>
                <a:cubicBezTo>
                  <a:pt x="5922" y="18167"/>
                  <a:pt x="6311" y="19996"/>
                  <a:pt x="6646" y="21825"/>
                </a:cubicBezTo>
                <a:cubicBezTo>
                  <a:pt x="6974" y="23639"/>
                  <a:pt x="7248" y="25460"/>
                  <a:pt x="7469" y="27274"/>
                </a:cubicBezTo>
                <a:cubicBezTo>
                  <a:pt x="7500" y="27503"/>
                  <a:pt x="7523" y="27731"/>
                  <a:pt x="7546" y="27960"/>
                </a:cubicBezTo>
                <a:cubicBezTo>
                  <a:pt x="7576" y="28181"/>
                  <a:pt x="7721" y="28364"/>
                  <a:pt x="7957" y="28364"/>
                </a:cubicBezTo>
                <a:cubicBezTo>
                  <a:pt x="8155" y="28364"/>
                  <a:pt x="8384" y="28181"/>
                  <a:pt x="8361" y="27960"/>
                </a:cubicBezTo>
                <a:cubicBezTo>
                  <a:pt x="8148" y="26085"/>
                  <a:pt x="7881" y="24210"/>
                  <a:pt x="7553" y="22343"/>
                </a:cubicBezTo>
                <a:cubicBezTo>
                  <a:pt x="7233" y="20499"/>
                  <a:pt x="6860" y="18662"/>
                  <a:pt x="6425" y="16840"/>
                </a:cubicBezTo>
                <a:cubicBezTo>
                  <a:pt x="5991" y="15019"/>
                  <a:pt x="5511" y="13213"/>
                  <a:pt x="4970" y="11422"/>
                </a:cubicBezTo>
                <a:cubicBezTo>
                  <a:pt x="4429" y="9623"/>
                  <a:pt x="3834" y="7847"/>
                  <a:pt x="3186" y="6094"/>
                </a:cubicBezTo>
                <a:cubicBezTo>
                  <a:pt x="2531" y="4319"/>
                  <a:pt x="1830" y="2566"/>
                  <a:pt x="1068" y="828"/>
                </a:cubicBezTo>
                <a:cubicBezTo>
                  <a:pt x="976" y="622"/>
                  <a:pt x="885" y="409"/>
                  <a:pt x="786" y="195"/>
                </a:cubicBezTo>
                <a:cubicBezTo>
                  <a:pt x="730" y="64"/>
                  <a:pt x="581" y="0"/>
                  <a:pt x="4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8" name="Google Shape;618;p30"/>
          <p:cNvSpPr/>
          <p:nvPr/>
        </p:nvSpPr>
        <p:spPr>
          <a:xfrm>
            <a:off x="6991866" y="5956800"/>
            <a:ext cx="822332" cy="1300115"/>
          </a:xfrm>
          <a:custGeom>
            <a:avLst/>
            <a:gdLst/>
            <a:ahLst/>
            <a:cxnLst/>
            <a:rect l="l" t="t" r="r" b="b"/>
            <a:pathLst>
              <a:path w="5740" h="9075" extrusionOk="0">
                <a:moveTo>
                  <a:pt x="472" y="1"/>
                </a:moveTo>
                <a:cubicBezTo>
                  <a:pt x="409" y="1"/>
                  <a:pt x="344" y="18"/>
                  <a:pt x="283" y="58"/>
                </a:cubicBezTo>
                <a:cubicBezTo>
                  <a:pt x="115" y="165"/>
                  <a:pt x="1" y="432"/>
                  <a:pt x="138" y="615"/>
                </a:cubicBezTo>
                <a:cubicBezTo>
                  <a:pt x="893" y="1613"/>
                  <a:pt x="1594" y="2642"/>
                  <a:pt x="2249" y="3709"/>
                </a:cubicBezTo>
                <a:cubicBezTo>
                  <a:pt x="2905" y="4761"/>
                  <a:pt x="3507" y="5850"/>
                  <a:pt x="4056" y="6963"/>
                </a:cubicBezTo>
                <a:cubicBezTo>
                  <a:pt x="4368" y="7596"/>
                  <a:pt x="4665" y="8228"/>
                  <a:pt x="4947" y="8876"/>
                </a:cubicBezTo>
                <a:cubicBezTo>
                  <a:pt x="5003" y="9007"/>
                  <a:pt x="5155" y="9075"/>
                  <a:pt x="5300" y="9075"/>
                </a:cubicBezTo>
                <a:cubicBezTo>
                  <a:pt x="5374" y="9075"/>
                  <a:pt x="5447" y="9057"/>
                  <a:pt x="5504" y="9021"/>
                </a:cubicBezTo>
                <a:cubicBezTo>
                  <a:pt x="5702" y="8891"/>
                  <a:pt x="5740" y="8678"/>
                  <a:pt x="5648" y="8472"/>
                </a:cubicBezTo>
                <a:cubicBezTo>
                  <a:pt x="5153" y="7321"/>
                  <a:pt x="4604" y="6201"/>
                  <a:pt x="4002" y="5104"/>
                </a:cubicBezTo>
                <a:cubicBezTo>
                  <a:pt x="3408" y="4014"/>
                  <a:pt x="2760" y="2954"/>
                  <a:pt x="2066" y="1925"/>
                </a:cubicBezTo>
                <a:cubicBezTo>
                  <a:pt x="1670" y="1339"/>
                  <a:pt x="1258" y="767"/>
                  <a:pt x="839" y="203"/>
                </a:cubicBezTo>
                <a:cubicBezTo>
                  <a:pt x="750" y="87"/>
                  <a:pt x="613" y="1"/>
                  <a:pt x="47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9" name="Google Shape;619;p30"/>
          <p:cNvSpPr/>
          <p:nvPr/>
        </p:nvSpPr>
        <p:spPr>
          <a:xfrm>
            <a:off x="6764791" y="6386309"/>
            <a:ext cx="753565" cy="327071"/>
          </a:xfrm>
          <a:custGeom>
            <a:avLst/>
            <a:gdLst/>
            <a:ahLst/>
            <a:cxnLst/>
            <a:rect l="l" t="t" r="r" b="b"/>
            <a:pathLst>
              <a:path w="5260" h="2283" extrusionOk="0">
                <a:moveTo>
                  <a:pt x="231" y="0"/>
                </a:moveTo>
                <a:cubicBezTo>
                  <a:pt x="145" y="0"/>
                  <a:pt x="57" y="72"/>
                  <a:pt x="31" y="154"/>
                </a:cubicBezTo>
                <a:cubicBezTo>
                  <a:pt x="1" y="261"/>
                  <a:pt x="69" y="360"/>
                  <a:pt x="176" y="398"/>
                </a:cubicBezTo>
                <a:cubicBezTo>
                  <a:pt x="1776" y="1016"/>
                  <a:pt x="3377" y="1641"/>
                  <a:pt x="4977" y="2273"/>
                </a:cubicBezTo>
                <a:cubicBezTo>
                  <a:pt x="4994" y="2280"/>
                  <a:pt x="5012" y="2283"/>
                  <a:pt x="5029" y="2283"/>
                </a:cubicBezTo>
                <a:cubicBezTo>
                  <a:pt x="5115" y="2283"/>
                  <a:pt x="5202" y="2212"/>
                  <a:pt x="5221" y="2136"/>
                </a:cubicBezTo>
                <a:cubicBezTo>
                  <a:pt x="5259" y="2014"/>
                  <a:pt x="5183" y="1923"/>
                  <a:pt x="5084" y="1885"/>
                </a:cubicBezTo>
                <a:cubicBezTo>
                  <a:pt x="3484" y="1252"/>
                  <a:pt x="1891" y="627"/>
                  <a:pt x="283" y="10"/>
                </a:cubicBezTo>
                <a:cubicBezTo>
                  <a:pt x="266" y="3"/>
                  <a:pt x="249" y="0"/>
                  <a:pt x="2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0" name="Google Shape;620;p30"/>
          <p:cNvSpPr/>
          <p:nvPr/>
        </p:nvSpPr>
        <p:spPr>
          <a:xfrm>
            <a:off x="7356617" y="5867977"/>
            <a:ext cx="82089" cy="633940"/>
          </a:xfrm>
          <a:custGeom>
            <a:avLst/>
            <a:gdLst/>
            <a:ahLst/>
            <a:cxnLst/>
            <a:rect l="l" t="t" r="r" b="b"/>
            <a:pathLst>
              <a:path w="573" h="4425" extrusionOk="0">
                <a:moveTo>
                  <a:pt x="196" y="1"/>
                </a:moveTo>
                <a:cubicBezTo>
                  <a:pt x="96" y="1"/>
                  <a:pt x="1" y="66"/>
                  <a:pt x="8" y="198"/>
                </a:cubicBezTo>
                <a:cubicBezTo>
                  <a:pt x="61" y="1539"/>
                  <a:pt x="107" y="2888"/>
                  <a:pt x="161" y="4230"/>
                </a:cubicBezTo>
                <a:cubicBezTo>
                  <a:pt x="168" y="4359"/>
                  <a:pt x="273" y="4424"/>
                  <a:pt x="374" y="4424"/>
                </a:cubicBezTo>
                <a:cubicBezTo>
                  <a:pt x="475" y="4424"/>
                  <a:pt x="572" y="4359"/>
                  <a:pt x="564" y="4230"/>
                </a:cubicBezTo>
                <a:cubicBezTo>
                  <a:pt x="519" y="2888"/>
                  <a:pt x="465" y="1539"/>
                  <a:pt x="412" y="198"/>
                </a:cubicBezTo>
                <a:cubicBezTo>
                  <a:pt x="404" y="68"/>
                  <a:pt x="298" y="1"/>
                  <a:pt x="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1" name="Google Shape;621;p30"/>
          <p:cNvSpPr/>
          <p:nvPr/>
        </p:nvSpPr>
        <p:spPr>
          <a:xfrm>
            <a:off x="11391243" y="239101"/>
            <a:ext cx="335691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2" name="Google Shape;622;p30"/>
          <p:cNvSpPr/>
          <p:nvPr/>
        </p:nvSpPr>
        <p:spPr>
          <a:xfrm>
            <a:off x="10781269" y="920781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3" name="Google Shape;623;p30"/>
          <p:cNvSpPr/>
          <p:nvPr/>
        </p:nvSpPr>
        <p:spPr>
          <a:xfrm>
            <a:off x="10028165" y="182137"/>
            <a:ext cx="609769" cy="6456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30"/>
          <p:cNvSpPr/>
          <p:nvPr/>
        </p:nvSpPr>
        <p:spPr>
          <a:xfrm>
            <a:off x="11726927" y="1013822"/>
            <a:ext cx="249171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30"/>
          <p:cNvSpPr/>
          <p:nvPr/>
        </p:nvSpPr>
        <p:spPr>
          <a:xfrm>
            <a:off x="11385068" y="1537767"/>
            <a:ext cx="518549" cy="50626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6" name="Google Shape;626;p30"/>
          <p:cNvSpPr/>
          <p:nvPr/>
        </p:nvSpPr>
        <p:spPr>
          <a:xfrm>
            <a:off x="844751" y="3060700"/>
            <a:ext cx="518549" cy="50626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7" name="Google Shape;627;p30"/>
          <p:cNvSpPr/>
          <p:nvPr/>
        </p:nvSpPr>
        <p:spPr>
          <a:xfrm>
            <a:off x="1735827" y="2950038"/>
            <a:ext cx="249171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30"/>
          <p:cNvSpPr/>
          <p:nvPr/>
        </p:nvSpPr>
        <p:spPr>
          <a:xfrm>
            <a:off x="799148" y="2139120"/>
            <a:ext cx="609769" cy="6456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30"/>
          <p:cNvSpPr/>
          <p:nvPr/>
        </p:nvSpPr>
        <p:spPr>
          <a:xfrm>
            <a:off x="1704202" y="1983597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352412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2"/>
        </a:solidFill>
        <a:effectLst/>
      </p:bgPr>
    </p:bg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31"/>
          <p:cNvSpPr/>
          <p:nvPr/>
        </p:nvSpPr>
        <p:spPr>
          <a:xfrm>
            <a:off x="11391243" y="239101"/>
            <a:ext cx="335691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2" name="Google Shape;632;p31"/>
          <p:cNvSpPr/>
          <p:nvPr/>
        </p:nvSpPr>
        <p:spPr>
          <a:xfrm>
            <a:off x="10781269" y="920781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31"/>
          <p:cNvSpPr/>
          <p:nvPr/>
        </p:nvSpPr>
        <p:spPr>
          <a:xfrm>
            <a:off x="10028165" y="182137"/>
            <a:ext cx="609769" cy="6456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31"/>
          <p:cNvSpPr/>
          <p:nvPr/>
        </p:nvSpPr>
        <p:spPr>
          <a:xfrm>
            <a:off x="11726927" y="1013822"/>
            <a:ext cx="249171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31"/>
          <p:cNvSpPr/>
          <p:nvPr/>
        </p:nvSpPr>
        <p:spPr>
          <a:xfrm>
            <a:off x="11385068" y="1537767"/>
            <a:ext cx="518549" cy="50626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6" name="Google Shape;636;p31"/>
          <p:cNvSpPr/>
          <p:nvPr/>
        </p:nvSpPr>
        <p:spPr>
          <a:xfrm>
            <a:off x="175827" y="346093"/>
            <a:ext cx="541519" cy="56076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7" name="Google Shape;637;p31"/>
          <p:cNvSpPr/>
          <p:nvPr/>
        </p:nvSpPr>
        <p:spPr>
          <a:xfrm>
            <a:off x="1128244" y="270809"/>
            <a:ext cx="249171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8" name="Google Shape;638;p31"/>
          <p:cNvSpPr/>
          <p:nvPr/>
        </p:nvSpPr>
        <p:spPr>
          <a:xfrm>
            <a:off x="705847" y="1100213"/>
            <a:ext cx="335691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9" name="Google Shape;639;p31"/>
          <p:cNvSpPr/>
          <p:nvPr/>
        </p:nvSpPr>
        <p:spPr>
          <a:xfrm>
            <a:off x="187318" y="1537764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0" name="Google Shape;640;p31"/>
          <p:cNvSpPr/>
          <p:nvPr/>
        </p:nvSpPr>
        <p:spPr>
          <a:xfrm>
            <a:off x="1377398" y="603003"/>
            <a:ext cx="541501" cy="573328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31"/>
          <p:cNvSpPr/>
          <p:nvPr/>
        </p:nvSpPr>
        <p:spPr>
          <a:xfrm rot="10800000">
            <a:off x="449824" y="6269566"/>
            <a:ext cx="335691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31"/>
          <p:cNvSpPr/>
          <p:nvPr/>
        </p:nvSpPr>
        <p:spPr>
          <a:xfrm rot="10800000">
            <a:off x="876965" y="5465212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31"/>
          <p:cNvSpPr/>
          <p:nvPr/>
        </p:nvSpPr>
        <p:spPr>
          <a:xfrm rot="10800000">
            <a:off x="1538825" y="6008526"/>
            <a:ext cx="609769" cy="6456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31"/>
          <p:cNvSpPr/>
          <p:nvPr/>
        </p:nvSpPr>
        <p:spPr>
          <a:xfrm rot="10800000">
            <a:off x="200660" y="5558279"/>
            <a:ext cx="249171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31"/>
          <p:cNvSpPr/>
          <p:nvPr/>
        </p:nvSpPr>
        <p:spPr>
          <a:xfrm rot="10800000">
            <a:off x="273142" y="4792236"/>
            <a:ext cx="518549" cy="50626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31"/>
          <p:cNvSpPr/>
          <p:nvPr/>
        </p:nvSpPr>
        <p:spPr>
          <a:xfrm rot="10800000">
            <a:off x="11459413" y="5929411"/>
            <a:ext cx="541519" cy="56076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31"/>
          <p:cNvSpPr/>
          <p:nvPr/>
        </p:nvSpPr>
        <p:spPr>
          <a:xfrm rot="10800000">
            <a:off x="10799343" y="6301291"/>
            <a:ext cx="249171" cy="264164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31"/>
          <p:cNvSpPr/>
          <p:nvPr/>
        </p:nvSpPr>
        <p:spPr>
          <a:xfrm rot="10800000">
            <a:off x="11135221" y="5408454"/>
            <a:ext cx="335691" cy="3275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31"/>
          <p:cNvSpPr/>
          <p:nvPr/>
        </p:nvSpPr>
        <p:spPr>
          <a:xfrm rot="10800000">
            <a:off x="11470914" y="4848228"/>
            <a:ext cx="518527" cy="450273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31"/>
          <p:cNvSpPr/>
          <p:nvPr/>
        </p:nvSpPr>
        <p:spPr>
          <a:xfrm rot="10800000">
            <a:off x="10257859" y="5659933"/>
            <a:ext cx="541501" cy="573328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943039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lt2"/>
        </a:solidFill>
        <a:effectLst/>
      </p:bgPr>
    </p:bg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2"/>
          <p:cNvSpPr/>
          <p:nvPr/>
        </p:nvSpPr>
        <p:spPr>
          <a:xfrm flipH="1">
            <a:off x="-46299" y="-32216"/>
            <a:ext cx="3291901" cy="1990045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32"/>
          <p:cNvSpPr/>
          <p:nvPr/>
        </p:nvSpPr>
        <p:spPr>
          <a:xfrm>
            <a:off x="8900102" y="-32216"/>
            <a:ext cx="3291901" cy="1990045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32"/>
          <p:cNvSpPr/>
          <p:nvPr/>
        </p:nvSpPr>
        <p:spPr>
          <a:xfrm rot="10800000" flipH="1">
            <a:off x="2570783" y="5297164"/>
            <a:ext cx="457328" cy="484163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32"/>
          <p:cNvSpPr/>
          <p:nvPr/>
        </p:nvSpPr>
        <p:spPr>
          <a:xfrm rot="10800000" flipH="1">
            <a:off x="10477598" y="5761006"/>
            <a:ext cx="805964" cy="853309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32"/>
          <p:cNvSpPr/>
          <p:nvPr/>
        </p:nvSpPr>
        <p:spPr>
          <a:xfrm rot="10800000" flipH="1">
            <a:off x="9201486" y="5086421"/>
            <a:ext cx="274453" cy="290967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32"/>
          <p:cNvSpPr/>
          <p:nvPr/>
        </p:nvSpPr>
        <p:spPr>
          <a:xfrm rot="10800000" flipH="1">
            <a:off x="11283555" y="5283349"/>
            <a:ext cx="483679" cy="511820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8" name="Google Shape;658;p32"/>
          <p:cNvSpPr/>
          <p:nvPr/>
        </p:nvSpPr>
        <p:spPr>
          <a:xfrm rot="10800000" flipH="1">
            <a:off x="9498370" y="5816391"/>
            <a:ext cx="571153" cy="557628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32"/>
          <p:cNvSpPr/>
          <p:nvPr/>
        </p:nvSpPr>
        <p:spPr>
          <a:xfrm rot="10800000" flipH="1">
            <a:off x="368376" y="4945475"/>
            <a:ext cx="369731" cy="359687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32"/>
          <p:cNvSpPr/>
          <p:nvPr/>
        </p:nvSpPr>
        <p:spPr>
          <a:xfrm rot="10800000" flipH="1">
            <a:off x="1997446" y="6187658"/>
            <a:ext cx="369745" cy="360837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1" name="Google Shape;661;p32"/>
          <p:cNvSpPr/>
          <p:nvPr/>
        </p:nvSpPr>
        <p:spPr>
          <a:xfrm rot="10800000" flipH="1">
            <a:off x="10311340" y="5059739"/>
            <a:ext cx="369745" cy="360672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2" name="Google Shape;662;p32"/>
          <p:cNvSpPr/>
          <p:nvPr/>
        </p:nvSpPr>
        <p:spPr>
          <a:xfrm rot="10800000" flipH="1">
            <a:off x="1174360" y="5520703"/>
            <a:ext cx="571129" cy="49596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3" name="Google Shape;663;p32"/>
          <p:cNvSpPr/>
          <p:nvPr/>
        </p:nvSpPr>
        <p:spPr>
          <a:xfrm rot="10800000" flipH="1">
            <a:off x="11227155" y="3670878"/>
            <a:ext cx="596453" cy="617657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4" name="Google Shape;664;p32"/>
          <p:cNvSpPr/>
          <p:nvPr/>
        </p:nvSpPr>
        <p:spPr>
          <a:xfrm rot="10800000" flipH="1">
            <a:off x="368398" y="5761006"/>
            <a:ext cx="805964" cy="853309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5" name="Google Shape;665;p32"/>
          <p:cNvSpPr/>
          <p:nvPr/>
        </p:nvSpPr>
        <p:spPr>
          <a:xfrm rot="10800000" flipH="1">
            <a:off x="473138" y="3871978"/>
            <a:ext cx="596453" cy="617657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6" name="Google Shape;666;p32"/>
          <p:cNvSpPr/>
          <p:nvPr/>
        </p:nvSpPr>
        <p:spPr>
          <a:xfrm rot="10800000" flipH="1">
            <a:off x="11453880" y="4361558"/>
            <a:ext cx="369745" cy="360837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89229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1" y="987429"/>
            <a:ext cx="617219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1"/>
            </a:lvl1pPr>
            <a:lvl2pPr marL="457214" indent="0">
              <a:buNone/>
              <a:defRPr sz="1400"/>
            </a:lvl2pPr>
            <a:lvl3pPr marL="914428" indent="0">
              <a:buNone/>
              <a:defRPr sz="1200"/>
            </a:lvl3pPr>
            <a:lvl4pPr marL="1371643" indent="0">
              <a:buNone/>
              <a:defRPr sz="1001"/>
            </a:lvl4pPr>
            <a:lvl5pPr marL="1828857" indent="0">
              <a:buNone/>
              <a:defRPr sz="1001"/>
            </a:lvl5pPr>
            <a:lvl6pPr marL="2286071" indent="0">
              <a:buNone/>
              <a:defRPr sz="1001"/>
            </a:lvl6pPr>
            <a:lvl7pPr marL="2743285" indent="0">
              <a:buNone/>
              <a:defRPr sz="1001"/>
            </a:lvl7pPr>
            <a:lvl8pPr marL="3200498" indent="0">
              <a:buNone/>
              <a:defRPr sz="1001"/>
            </a:lvl8pPr>
            <a:lvl9pPr marL="3657714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7A85-36E6-412E-9A88-F9F2F20D8589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64617-39F9-4662-B4B0-046261DE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6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1" y="987429"/>
            <a:ext cx="617219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4" indent="0">
              <a:buNone/>
              <a:defRPr sz="2800"/>
            </a:lvl2pPr>
            <a:lvl3pPr marL="914428" indent="0">
              <a:buNone/>
              <a:defRPr sz="2399"/>
            </a:lvl3pPr>
            <a:lvl4pPr marL="1371643" indent="0">
              <a:buNone/>
              <a:defRPr sz="2000"/>
            </a:lvl4pPr>
            <a:lvl5pPr marL="1828857" indent="0">
              <a:buNone/>
              <a:defRPr sz="2000"/>
            </a:lvl5pPr>
            <a:lvl6pPr marL="2286071" indent="0">
              <a:buNone/>
              <a:defRPr sz="2000"/>
            </a:lvl6pPr>
            <a:lvl7pPr marL="2743285" indent="0">
              <a:buNone/>
              <a:defRPr sz="2000"/>
            </a:lvl7pPr>
            <a:lvl8pPr marL="3200498" indent="0">
              <a:buNone/>
              <a:defRPr sz="2000"/>
            </a:lvl8pPr>
            <a:lvl9pPr marL="365771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1"/>
            </a:lvl1pPr>
            <a:lvl2pPr marL="457214" indent="0">
              <a:buNone/>
              <a:defRPr sz="1400"/>
            </a:lvl2pPr>
            <a:lvl3pPr marL="914428" indent="0">
              <a:buNone/>
              <a:defRPr sz="1200"/>
            </a:lvl3pPr>
            <a:lvl4pPr marL="1371643" indent="0">
              <a:buNone/>
              <a:defRPr sz="1001"/>
            </a:lvl4pPr>
            <a:lvl5pPr marL="1828857" indent="0">
              <a:buNone/>
              <a:defRPr sz="1001"/>
            </a:lvl5pPr>
            <a:lvl6pPr marL="2286071" indent="0">
              <a:buNone/>
              <a:defRPr sz="1001"/>
            </a:lvl6pPr>
            <a:lvl7pPr marL="2743285" indent="0">
              <a:buNone/>
              <a:defRPr sz="1001"/>
            </a:lvl7pPr>
            <a:lvl8pPr marL="3200498" indent="0">
              <a:buNone/>
              <a:defRPr sz="1001"/>
            </a:lvl8pPr>
            <a:lvl9pPr marL="3657714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7A85-36E6-412E-9A88-F9F2F20D8589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64617-39F9-4662-B4B0-046261DE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70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29" Type="http://schemas.openxmlformats.org/officeDocument/2006/relationships/slideLayout" Target="../slideLayouts/slideLayout73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32" Type="http://schemas.openxmlformats.org/officeDocument/2006/relationships/theme" Target="../theme/theme3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28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75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slideLayout" Target="../slideLayouts/slideLayout71.xml"/><Relationship Id="rId30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3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3" y="6356354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47A85-36E6-412E-9A88-F9F2F20D8589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3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2" y="6356354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64617-39F9-4662-B4B0-046261DE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82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26" r:id="rId13"/>
  </p:sldLayoutIdLst>
  <p:txStyles>
    <p:titleStyle>
      <a:lvl1pPr algn="l" defTabSz="914428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7" indent="-228607" algn="l" defTabSz="914428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21" indent="-228607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3036" indent="-228607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50" indent="-228607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464" indent="-228607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678" indent="-228607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891" indent="-228607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9107" indent="-228607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6321" indent="-228607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214" algn="l" defTabSz="91442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428" algn="l" defTabSz="91442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643" algn="l" defTabSz="91442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857" algn="l" defTabSz="91442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6071" algn="l" defTabSz="91442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285" algn="l" defTabSz="91442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498" algn="l" defTabSz="91442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714" algn="l" defTabSz="91442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3" y="508000"/>
            <a:ext cx="10281601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3" y="1536633"/>
            <a:ext cx="10281601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233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08000"/>
            <a:ext cx="102816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816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41975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722" r:id="rId28"/>
    <p:sldLayoutId id="2147483723" r:id="rId29"/>
    <p:sldLayoutId id="2147483724" r:id="rId30"/>
    <p:sldLayoutId id="2147483725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2.jpg"/><Relationship Id="rId18" Type="http://schemas.openxmlformats.org/officeDocument/2006/relationships/slide" Target="slide10.xml"/><Relationship Id="rId3" Type="http://schemas.openxmlformats.org/officeDocument/2006/relationships/image" Target="../media/image5.png"/><Relationship Id="rId21" Type="http://schemas.openxmlformats.org/officeDocument/2006/relationships/slide" Target="slide11.xml"/><Relationship Id="rId7" Type="http://schemas.openxmlformats.org/officeDocument/2006/relationships/image" Target="../media/image8.jpg"/><Relationship Id="rId12" Type="http://schemas.openxmlformats.org/officeDocument/2006/relationships/slide" Target="slide8.xml"/><Relationship Id="rId17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jpg"/><Relationship Id="rId20" Type="http://schemas.openxmlformats.org/officeDocument/2006/relationships/image" Target="../media/image15.jpg"/><Relationship Id="rId1" Type="http://schemas.openxmlformats.org/officeDocument/2006/relationships/slideLayout" Target="../slideLayouts/slideLayout12.xml"/><Relationship Id="rId6" Type="http://schemas.openxmlformats.org/officeDocument/2006/relationships/slide" Target="slide7.xml"/><Relationship Id="rId11" Type="http://schemas.openxmlformats.org/officeDocument/2006/relationships/image" Target="../media/image12.jpg"/><Relationship Id="rId5" Type="http://schemas.openxmlformats.org/officeDocument/2006/relationships/image" Target="../media/image8.jpg"/><Relationship Id="rId15" Type="http://schemas.openxmlformats.org/officeDocument/2006/relationships/slide" Target="slide9.xml"/><Relationship Id="rId10" Type="http://schemas.openxmlformats.org/officeDocument/2006/relationships/image" Target="../media/image9.jpg"/><Relationship Id="rId19" Type="http://schemas.openxmlformats.org/officeDocument/2006/relationships/image" Target="../media/image14.jpg"/><Relationship Id="rId4" Type="http://schemas.openxmlformats.org/officeDocument/2006/relationships/image" Target="../media/image8.svg"/><Relationship Id="rId9" Type="http://schemas.openxmlformats.org/officeDocument/2006/relationships/slide" Target="slide6.xml"/><Relationship Id="rId14" Type="http://schemas.openxmlformats.org/officeDocument/2006/relationships/image" Target="../media/image13.jpg"/><Relationship Id="rId22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4.sv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055">
            <a:extLst>
              <a:ext uri="{FF2B5EF4-FFF2-40B4-BE49-F238E27FC236}">
                <a16:creationId xmlns:a16="http://schemas.microsoft.com/office/drawing/2014/main" id="{3F650533-AF5F-884A-E77B-642C3B528EB3}"/>
              </a:ext>
            </a:extLst>
          </p:cNvPr>
          <p:cNvSpPr txBox="1"/>
          <p:nvPr/>
        </p:nvSpPr>
        <p:spPr>
          <a:xfrm>
            <a:off x="2611198" y="3446921"/>
            <a:ext cx="7007025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085888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MÔN</a:t>
            </a:r>
            <a:r>
              <a:rPr kumimoji="0" lang="en-US" altLang="zh-CN" sz="4400" b="1" i="0" u="none" strike="noStrike" kern="1200" cap="none" spc="0" normalizeH="0" baseline="0" noProof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: Đạo đức</a:t>
            </a:r>
            <a:endParaRPr kumimoji="0" lang="en-US" altLang="zh-CN" sz="4400" b="1" i="0" u="none" strike="noStrike" kern="1200" cap="none" spc="0" normalizeH="0" baseline="0" noProof="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Hộp Văn bản 13">
            <a:extLst>
              <a:ext uri="{FF2B5EF4-FFF2-40B4-BE49-F238E27FC236}">
                <a16:creationId xmlns:a16="http://schemas.microsoft.com/office/drawing/2014/main" id="{C65B8556-FD10-4698-86AB-5590C892888A}"/>
              </a:ext>
            </a:extLst>
          </p:cNvPr>
          <p:cNvSpPr txBox="1"/>
          <p:nvPr/>
        </p:nvSpPr>
        <p:spPr>
          <a:xfrm>
            <a:off x="1763316" y="2229413"/>
            <a:ext cx="8702787" cy="2185894"/>
          </a:xfrm>
          <a:prstGeom prst="rect">
            <a:avLst/>
          </a:prstGeom>
          <a:noFill/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0070C0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NHIỆT LIỆT CHÀO MỪNG </a:t>
            </a:r>
            <a:endParaRPr kumimoji="0" lang="en-US" sz="4000" b="1" i="0" u="none" strike="noStrike" kern="1200" cap="none" spc="0" normalizeH="0" baseline="0" noProof="0" dirty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0070C0"/>
              </a:solidFill>
              <a:effectLst>
                <a:glow rad="101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0070C0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 THẦY CÔ GIÁO VỀ DỰ GIỜ</a:t>
            </a:r>
          </a:p>
        </p:txBody>
      </p:sp>
      <p:sp>
        <p:nvSpPr>
          <p:cNvPr id="7" name="Hộp Văn bản 14">
            <a:extLst>
              <a:ext uri="{FF2B5EF4-FFF2-40B4-BE49-F238E27FC236}">
                <a16:creationId xmlns:a16="http://schemas.microsoft.com/office/drawing/2014/main" id="{29F5CA56-A3D3-9147-DC9A-629FF9BEF46B}"/>
              </a:ext>
            </a:extLst>
          </p:cNvPr>
          <p:cNvSpPr txBox="1"/>
          <p:nvPr/>
        </p:nvSpPr>
        <p:spPr>
          <a:xfrm>
            <a:off x="1939897" y="633505"/>
            <a:ext cx="767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HÒA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NGHĨA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09314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236200-55AE-4D89-8A01-C7ED59AF6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28" y="-6704"/>
            <a:ext cx="5148528" cy="32288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7DA776-4B5E-47EA-B646-99FF17A2E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225" y="147757"/>
            <a:ext cx="4611620" cy="61488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507E0C-69CC-4DB8-B0CE-C8182863AD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28" y="3744686"/>
            <a:ext cx="5148649" cy="312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21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39"/>
          <p:cNvGrpSpPr/>
          <p:nvPr/>
        </p:nvGrpSpPr>
        <p:grpSpPr>
          <a:xfrm>
            <a:off x="4280767" y="858401"/>
            <a:ext cx="7241348" cy="5286361"/>
            <a:chOff x="3210575" y="643800"/>
            <a:chExt cx="5431011" cy="3964771"/>
          </a:xfrm>
        </p:grpSpPr>
        <p:sp>
          <p:nvSpPr>
            <p:cNvPr id="796" name="Google Shape;796;p39"/>
            <p:cNvSpPr/>
            <p:nvPr/>
          </p:nvSpPr>
          <p:spPr>
            <a:xfrm>
              <a:off x="4079325" y="643800"/>
              <a:ext cx="4562260" cy="3964771"/>
            </a:xfrm>
            <a:custGeom>
              <a:avLst/>
              <a:gdLst/>
              <a:ahLst/>
              <a:cxnLst/>
              <a:rect l="l" t="t" r="r" b="b"/>
              <a:pathLst>
                <a:path w="38003" h="33026" extrusionOk="0">
                  <a:moveTo>
                    <a:pt x="15941" y="0"/>
                  </a:moveTo>
                  <a:cubicBezTo>
                    <a:pt x="15539" y="0"/>
                    <a:pt x="15167" y="195"/>
                    <a:pt x="14930" y="518"/>
                  </a:cubicBezTo>
                  <a:lnTo>
                    <a:pt x="6926" y="11652"/>
                  </a:lnTo>
                  <a:cubicBezTo>
                    <a:pt x="6774" y="11865"/>
                    <a:pt x="6689" y="12115"/>
                    <a:pt x="6689" y="12377"/>
                  </a:cubicBezTo>
                  <a:lnTo>
                    <a:pt x="6689" y="21130"/>
                  </a:lnTo>
                  <a:cubicBezTo>
                    <a:pt x="6689" y="21130"/>
                    <a:pt x="5166" y="22524"/>
                    <a:pt x="3576" y="24303"/>
                  </a:cubicBezTo>
                  <a:cubicBezTo>
                    <a:pt x="3485" y="24735"/>
                    <a:pt x="3485" y="25204"/>
                    <a:pt x="3454" y="25619"/>
                  </a:cubicBezTo>
                  <a:cubicBezTo>
                    <a:pt x="3444" y="25615"/>
                    <a:pt x="3434" y="25614"/>
                    <a:pt x="3425" y="25614"/>
                  </a:cubicBezTo>
                  <a:cubicBezTo>
                    <a:pt x="3362" y="25614"/>
                    <a:pt x="3320" y="25677"/>
                    <a:pt x="3320" y="25704"/>
                  </a:cubicBezTo>
                  <a:cubicBezTo>
                    <a:pt x="3186" y="25887"/>
                    <a:pt x="2949" y="26021"/>
                    <a:pt x="2925" y="26179"/>
                  </a:cubicBezTo>
                  <a:cubicBezTo>
                    <a:pt x="2839" y="26496"/>
                    <a:pt x="2815" y="26873"/>
                    <a:pt x="2547" y="27056"/>
                  </a:cubicBezTo>
                  <a:cubicBezTo>
                    <a:pt x="2472" y="27117"/>
                    <a:pt x="2392" y="27137"/>
                    <a:pt x="2311" y="27137"/>
                  </a:cubicBezTo>
                  <a:cubicBezTo>
                    <a:pt x="2167" y="27137"/>
                    <a:pt x="2017" y="27074"/>
                    <a:pt x="1880" y="27074"/>
                  </a:cubicBezTo>
                  <a:cubicBezTo>
                    <a:pt x="1826" y="27074"/>
                    <a:pt x="1774" y="27084"/>
                    <a:pt x="1725" y="27111"/>
                  </a:cubicBezTo>
                  <a:cubicBezTo>
                    <a:pt x="1432" y="27294"/>
                    <a:pt x="1116" y="27537"/>
                    <a:pt x="982" y="27854"/>
                  </a:cubicBezTo>
                  <a:cubicBezTo>
                    <a:pt x="890" y="28104"/>
                    <a:pt x="726" y="28292"/>
                    <a:pt x="531" y="28451"/>
                  </a:cubicBezTo>
                  <a:cubicBezTo>
                    <a:pt x="202" y="29096"/>
                    <a:pt x="1" y="29693"/>
                    <a:pt x="1" y="30199"/>
                  </a:cubicBezTo>
                  <a:cubicBezTo>
                    <a:pt x="1" y="32922"/>
                    <a:pt x="2823" y="33026"/>
                    <a:pt x="3253" y="33026"/>
                  </a:cubicBezTo>
                  <a:cubicBezTo>
                    <a:pt x="3289" y="33026"/>
                    <a:pt x="3308" y="33025"/>
                    <a:pt x="3308" y="33025"/>
                  </a:cubicBezTo>
                  <a:lnTo>
                    <a:pt x="33227" y="33025"/>
                  </a:lnTo>
                  <a:cubicBezTo>
                    <a:pt x="38002" y="32367"/>
                    <a:pt x="36084" y="28091"/>
                    <a:pt x="35103" y="26873"/>
                  </a:cubicBezTo>
                  <a:cubicBezTo>
                    <a:pt x="34871" y="26593"/>
                    <a:pt x="34549" y="26264"/>
                    <a:pt x="34177" y="25917"/>
                  </a:cubicBezTo>
                  <a:cubicBezTo>
                    <a:pt x="33988" y="26088"/>
                    <a:pt x="33793" y="26258"/>
                    <a:pt x="33586" y="26416"/>
                  </a:cubicBezTo>
                  <a:cubicBezTo>
                    <a:pt x="33379" y="26039"/>
                    <a:pt x="33416" y="25631"/>
                    <a:pt x="33404" y="25229"/>
                  </a:cubicBezTo>
                  <a:cubicBezTo>
                    <a:pt x="33330" y="25168"/>
                    <a:pt x="33257" y="25107"/>
                    <a:pt x="33184" y="25046"/>
                  </a:cubicBezTo>
                  <a:cubicBezTo>
                    <a:pt x="32855" y="25704"/>
                    <a:pt x="32612" y="26404"/>
                    <a:pt x="32149" y="27001"/>
                  </a:cubicBezTo>
                  <a:cubicBezTo>
                    <a:pt x="32234" y="26337"/>
                    <a:pt x="32338" y="25673"/>
                    <a:pt x="32234" y="25009"/>
                  </a:cubicBezTo>
                  <a:cubicBezTo>
                    <a:pt x="32173" y="24699"/>
                    <a:pt x="32057" y="24388"/>
                    <a:pt x="31984" y="24071"/>
                  </a:cubicBezTo>
                  <a:cubicBezTo>
                    <a:pt x="30748" y="23097"/>
                    <a:pt x="29652" y="22311"/>
                    <a:pt x="29652" y="22311"/>
                  </a:cubicBezTo>
                  <a:lnTo>
                    <a:pt x="29591" y="12030"/>
                  </a:lnTo>
                  <a:cubicBezTo>
                    <a:pt x="29591" y="11762"/>
                    <a:pt x="29499" y="11500"/>
                    <a:pt x="29335" y="11281"/>
                  </a:cubicBezTo>
                  <a:lnTo>
                    <a:pt x="21112" y="542"/>
                  </a:lnTo>
                  <a:cubicBezTo>
                    <a:pt x="20856" y="201"/>
                    <a:pt x="20448" y="0"/>
                    <a:pt x="200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9"/>
            <p:cNvSpPr/>
            <p:nvPr/>
          </p:nvSpPr>
          <p:spPr>
            <a:xfrm>
              <a:off x="4924696" y="702623"/>
              <a:ext cx="2709889" cy="3880256"/>
            </a:xfrm>
            <a:custGeom>
              <a:avLst/>
              <a:gdLst/>
              <a:ahLst/>
              <a:cxnLst/>
              <a:rect l="l" t="t" r="r" b="b"/>
              <a:pathLst>
                <a:path w="22573" h="32322" extrusionOk="0">
                  <a:moveTo>
                    <a:pt x="8968" y="0"/>
                  </a:moveTo>
                  <a:cubicBezTo>
                    <a:pt x="8913" y="0"/>
                    <a:pt x="8865" y="76"/>
                    <a:pt x="8911" y="131"/>
                  </a:cubicBezTo>
                  <a:cubicBezTo>
                    <a:pt x="10135" y="1526"/>
                    <a:pt x="11317" y="2951"/>
                    <a:pt x="12456" y="4413"/>
                  </a:cubicBezTo>
                  <a:cubicBezTo>
                    <a:pt x="13601" y="5875"/>
                    <a:pt x="14704" y="7367"/>
                    <a:pt x="15763" y="8896"/>
                  </a:cubicBezTo>
                  <a:cubicBezTo>
                    <a:pt x="16336" y="9725"/>
                    <a:pt x="16902" y="10565"/>
                    <a:pt x="17451" y="11412"/>
                  </a:cubicBezTo>
                  <a:lnTo>
                    <a:pt x="97" y="11412"/>
                  </a:lnTo>
                  <a:cubicBezTo>
                    <a:pt x="0" y="11412"/>
                    <a:pt x="0" y="11564"/>
                    <a:pt x="97" y="11564"/>
                  </a:cubicBezTo>
                  <a:lnTo>
                    <a:pt x="17560" y="11564"/>
                  </a:lnTo>
                  <a:cubicBezTo>
                    <a:pt x="17560" y="11570"/>
                    <a:pt x="17560" y="11576"/>
                    <a:pt x="17560" y="11576"/>
                  </a:cubicBezTo>
                  <a:cubicBezTo>
                    <a:pt x="17560" y="11595"/>
                    <a:pt x="17560" y="11607"/>
                    <a:pt x="17566" y="11619"/>
                  </a:cubicBezTo>
                  <a:cubicBezTo>
                    <a:pt x="17560" y="11631"/>
                    <a:pt x="17560" y="11637"/>
                    <a:pt x="17560" y="11649"/>
                  </a:cubicBezTo>
                  <a:lnTo>
                    <a:pt x="17560" y="32249"/>
                  </a:lnTo>
                  <a:cubicBezTo>
                    <a:pt x="17560" y="32298"/>
                    <a:pt x="17598" y="32322"/>
                    <a:pt x="17636" y="32322"/>
                  </a:cubicBezTo>
                  <a:cubicBezTo>
                    <a:pt x="17674" y="32322"/>
                    <a:pt x="17712" y="32298"/>
                    <a:pt x="17712" y="32249"/>
                  </a:cubicBezTo>
                  <a:lnTo>
                    <a:pt x="17712" y="11649"/>
                  </a:lnTo>
                  <a:cubicBezTo>
                    <a:pt x="17712" y="11643"/>
                    <a:pt x="17712" y="11631"/>
                    <a:pt x="17706" y="11625"/>
                  </a:cubicBezTo>
                  <a:lnTo>
                    <a:pt x="17712" y="11619"/>
                  </a:lnTo>
                  <a:cubicBezTo>
                    <a:pt x="17712" y="11607"/>
                    <a:pt x="17712" y="11595"/>
                    <a:pt x="17712" y="11588"/>
                  </a:cubicBezTo>
                  <a:cubicBezTo>
                    <a:pt x="17712" y="11576"/>
                    <a:pt x="17712" y="11570"/>
                    <a:pt x="17712" y="11564"/>
                  </a:cubicBezTo>
                  <a:lnTo>
                    <a:pt x="22476" y="11564"/>
                  </a:lnTo>
                  <a:cubicBezTo>
                    <a:pt x="22573" y="11564"/>
                    <a:pt x="22573" y="11412"/>
                    <a:pt x="22476" y="11412"/>
                  </a:cubicBezTo>
                  <a:lnTo>
                    <a:pt x="17633" y="11412"/>
                  </a:lnTo>
                  <a:cubicBezTo>
                    <a:pt x="17633" y="11412"/>
                    <a:pt x="17627" y="11412"/>
                    <a:pt x="17627" y="11406"/>
                  </a:cubicBezTo>
                  <a:cubicBezTo>
                    <a:pt x="16616" y="9846"/>
                    <a:pt x="15562" y="8311"/>
                    <a:pt x="14460" y="6807"/>
                  </a:cubicBezTo>
                  <a:cubicBezTo>
                    <a:pt x="13370" y="5315"/>
                    <a:pt x="12231" y="3853"/>
                    <a:pt x="11061" y="2422"/>
                  </a:cubicBezTo>
                  <a:cubicBezTo>
                    <a:pt x="10391" y="1611"/>
                    <a:pt x="9715" y="814"/>
                    <a:pt x="9021" y="28"/>
                  </a:cubicBezTo>
                  <a:cubicBezTo>
                    <a:pt x="9004" y="8"/>
                    <a:pt x="8986" y="0"/>
                    <a:pt x="8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9"/>
            <p:cNvSpPr/>
            <p:nvPr/>
          </p:nvSpPr>
          <p:spPr>
            <a:xfrm>
              <a:off x="7322994" y="3171260"/>
              <a:ext cx="353907" cy="1397742"/>
            </a:xfrm>
            <a:custGeom>
              <a:avLst/>
              <a:gdLst/>
              <a:ahLst/>
              <a:cxnLst/>
              <a:rect l="l" t="t" r="r" b="b"/>
              <a:pathLst>
                <a:path w="2948" h="11643" extrusionOk="0">
                  <a:moveTo>
                    <a:pt x="75" y="1"/>
                  </a:moveTo>
                  <a:cubicBezTo>
                    <a:pt x="38" y="1"/>
                    <a:pt x="0" y="26"/>
                    <a:pt x="0" y="76"/>
                  </a:cubicBezTo>
                  <a:lnTo>
                    <a:pt x="0" y="11569"/>
                  </a:lnTo>
                  <a:cubicBezTo>
                    <a:pt x="0" y="11618"/>
                    <a:pt x="38" y="11642"/>
                    <a:pt x="76" y="11642"/>
                  </a:cubicBezTo>
                  <a:cubicBezTo>
                    <a:pt x="114" y="11642"/>
                    <a:pt x="153" y="11618"/>
                    <a:pt x="153" y="11569"/>
                  </a:cubicBezTo>
                  <a:lnTo>
                    <a:pt x="153" y="155"/>
                  </a:lnTo>
                  <a:cubicBezTo>
                    <a:pt x="1048" y="581"/>
                    <a:pt x="1931" y="1038"/>
                    <a:pt x="2796" y="1525"/>
                  </a:cubicBezTo>
                  <a:cubicBezTo>
                    <a:pt x="2809" y="1532"/>
                    <a:pt x="2821" y="1536"/>
                    <a:pt x="2833" y="1536"/>
                  </a:cubicBezTo>
                  <a:cubicBezTo>
                    <a:pt x="2901" y="1536"/>
                    <a:pt x="2948" y="1433"/>
                    <a:pt x="2875" y="1391"/>
                  </a:cubicBezTo>
                  <a:cubicBezTo>
                    <a:pt x="2010" y="910"/>
                    <a:pt x="1127" y="453"/>
                    <a:pt x="232" y="27"/>
                  </a:cubicBezTo>
                  <a:cubicBezTo>
                    <a:pt x="219" y="20"/>
                    <a:pt x="207" y="18"/>
                    <a:pt x="196" y="18"/>
                  </a:cubicBezTo>
                  <a:cubicBezTo>
                    <a:pt x="175" y="18"/>
                    <a:pt x="156" y="27"/>
                    <a:pt x="140" y="39"/>
                  </a:cubicBezTo>
                  <a:cubicBezTo>
                    <a:pt x="128" y="14"/>
                    <a:pt x="101" y="1"/>
                    <a:pt x="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9"/>
            <p:cNvSpPr/>
            <p:nvPr/>
          </p:nvSpPr>
          <p:spPr>
            <a:xfrm>
              <a:off x="4864673" y="3171500"/>
              <a:ext cx="17647" cy="1416470"/>
            </a:xfrm>
            <a:custGeom>
              <a:avLst/>
              <a:gdLst/>
              <a:ahLst/>
              <a:cxnLst/>
              <a:rect l="l" t="t" r="r" b="b"/>
              <a:pathLst>
                <a:path w="147" h="11799" extrusionOk="0">
                  <a:moveTo>
                    <a:pt x="74" y="0"/>
                  </a:moveTo>
                  <a:cubicBezTo>
                    <a:pt x="37" y="0"/>
                    <a:pt x="1" y="25"/>
                    <a:pt x="1" y="74"/>
                  </a:cubicBezTo>
                  <a:lnTo>
                    <a:pt x="1" y="11725"/>
                  </a:lnTo>
                  <a:cubicBezTo>
                    <a:pt x="1" y="11774"/>
                    <a:pt x="37" y="11799"/>
                    <a:pt x="74" y="11799"/>
                  </a:cubicBezTo>
                  <a:cubicBezTo>
                    <a:pt x="110" y="11799"/>
                    <a:pt x="147" y="11774"/>
                    <a:pt x="147" y="11725"/>
                  </a:cubicBezTo>
                  <a:lnTo>
                    <a:pt x="147" y="74"/>
                  </a:lnTo>
                  <a:cubicBezTo>
                    <a:pt x="147" y="25"/>
                    <a:pt x="110" y="0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9"/>
            <p:cNvSpPr/>
            <p:nvPr/>
          </p:nvSpPr>
          <p:spPr>
            <a:xfrm>
              <a:off x="5228775" y="2589514"/>
              <a:ext cx="1437719" cy="1437599"/>
            </a:xfrm>
            <a:custGeom>
              <a:avLst/>
              <a:gdLst/>
              <a:ahLst/>
              <a:cxnLst/>
              <a:rect l="l" t="t" r="r" b="b"/>
              <a:pathLst>
                <a:path w="11976" h="11975" extrusionOk="0">
                  <a:moveTo>
                    <a:pt x="5988" y="0"/>
                  </a:moveTo>
                  <a:cubicBezTo>
                    <a:pt x="2687" y="0"/>
                    <a:pt x="1" y="2686"/>
                    <a:pt x="1" y="5987"/>
                  </a:cubicBezTo>
                  <a:cubicBezTo>
                    <a:pt x="1" y="9295"/>
                    <a:pt x="2687" y="11975"/>
                    <a:pt x="5988" y="11975"/>
                  </a:cubicBezTo>
                  <a:cubicBezTo>
                    <a:pt x="9296" y="11975"/>
                    <a:pt x="11976" y="9295"/>
                    <a:pt x="11976" y="5987"/>
                  </a:cubicBezTo>
                  <a:cubicBezTo>
                    <a:pt x="11976" y="2686"/>
                    <a:pt x="9296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9"/>
            <p:cNvSpPr/>
            <p:nvPr/>
          </p:nvSpPr>
          <p:spPr>
            <a:xfrm>
              <a:off x="5644137" y="1198775"/>
              <a:ext cx="544907" cy="545507"/>
            </a:xfrm>
            <a:custGeom>
              <a:avLst/>
              <a:gdLst/>
              <a:ahLst/>
              <a:cxnLst/>
              <a:rect l="l" t="t" r="r" b="b"/>
              <a:pathLst>
                <a:path w="4539" h="4544" extrusionOk="0">
                  <a:moveTo>
                    <a:pt x="2266" y="0"/>
                  </a:moveTo>
                  <a:cubicBezTo>
                    <a:pt x="1018" y="0"/>
                    <a:pt x="0" y="1017"/>
                    <a:pt x="0" y="2272"/>
                  </a:cubicBezTo>
                  <a:cubicBezTo>
                    <a:pt x="0" y="3527"/>
                    <a:pt x="1018" y="4544"/>
                    <a:pt x="2266" y="4544"/>
                  </a:cubicBezTo>
                  <a:cubicBezTo>
                    <a:pt x="3521" y="4544"/>
                    <a:pt x="4538" y="3527"/>
                    <a:pt x="4538" y="2272"/>
                  </a:cubicBezTo>
                  <a:cubicBezTo>
                    <a:pt x="4538" y="1017"/>
                    <a:pt x="3521" y="0"/>
                    <a:pt x="2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9"/>
            <p:cNvSpPr/>
            <p:nvPr/>
          </p:nvSpPr>
          <p:spPr>
            <a:xfrm>
              <a:off x="7183979" y="2269230"/>
              <a:ext cx="321134" cy="454869"/>
            </a:xfrm>
            <a:custGeom>
              <a:avLst/>
              <a:gdLst/>
              <a:ahLst/>
              <a:cxnLst/>
              <a:rect l="l" t="t" r="r" b="b"/>
              <a:pathLst>
                <a:path w="2675" h="3789" extrusionOk="0">
                  <a:moveTo>
                    <a:pt x="1335" y="0"/>
                  </a:moveTo>
                  <a:cubicBezTo>
                    <a:pt x="598" y="0"/>
                    <a:pt x="1" y="853"/>
                    <a:pt x="1" y="1895"/>
                  </a:cubicBezTo>
                  <a:cubicBezTo>
                    <a:pt x="1" y="2942"/>
                    <a:pt x="598" y="3789"/>
                    <a:pt x="1335" y="3789"/>
                  </a:cubicBezTo>
                  <a:cubicBezTo>
                    <a:pt x="2078" y="3789"/>
                    <a:pt x="2675" y="2942"/>
                    <a:pt x="2675" y="1895"/>
                  </a:cubicBezTo>
                  <a:cubicBezTo>
                    <a:pt x="2675" y="853"/>
                    <a:pt x="2078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9"/>
            <p:cNvSpPr/>
            <p:nvPr/>
          </p:nvSpPr>
          <p:spPr>
            <a:xfrm>
              <a:off x="5145462" y="2470788"/>
              <a:ext cx="1618994" cy="1649487"/>
            </a:xfrm>
            <a:custGeom>
              <a:avLst/>
              <a:gdLst/>
              <a:ahLst/>
              <a:cxnLst/>
              <a:rect l="l" t="t" r="r" b="b"/>
              <a:pathLst>
                <a:path w="13486" h="13740" extrusionOk="0">
                  <a:moveTo>
                    <a:pt x="7049" y="157"/>
                  </a:moveTo>
                  <a:cubicBezTo>
                    <a:pt x="7526" y="157"/>
                    <a:pt x="7998" y="223"/>
                    <a:pt x="8461" y="356"/>
                  </a:cubicBezTo>
                  <a:cubicBezTo>
                    <a:pt x="9752" y="733"/>
                    <a:pt x="10897" y="1574"/>
                    <a:pt x="11732" y="2615"/>
                  </a:cubicBezTo>
                  <a:cubicBezTo>
                    <a:pt x="12530" y="3608"/>
                    <a:pt x="13072" y="4820"/>
                    <a:pt x="13254" y="6081"/>
                  </a:cubicBezTo>
                  <a:cubicBezTo>
                    <a:pt x="13437" y="7305"/>
                    <a:pt x="13260" y="8560"/>
                    <a:pt x="12743" y="9687"/>
                  </a:cubicBezTo>
                  <a:cubicBezTo>
                    <a:pt x="12243" y="10777"/>
                    <a:pt x="11445" y="11733"/>
                    <a:pt x="10434" y="12385"/>
                  </a:cubicBezTo>
                  <a:cubicBezTo>
                    <a:pt x="9874" y="12751"/>
                    <a:pt x="9259" y="13000"/>
                    <a:pt x="8619" y="13171"/>
                  </a:cubicBezTo>
                  <a:cubicBezTo>
                    <a:pt x="8241" y="13268"/>
                    <a:pt x="7864" y="13341"/>
                    <a:pt x="7486" y="13415"/>
                  </a:cubicBezTo>
                  <a:cubicBezTo>
                    <a:pt x="7090" y="13494"/>
                    <a:pt x="6694" y="13561"/>
                    <a:pt x="6286" y="13585"/>
                  </a:cubicBezTo>
                  <a:cubicBezTo>
                    <a:pt x="6201" y="13590"/>
                    <a:pt x="6115" y="13593"/>
                    <a:pt x="6029" y="13593"/>
                  </a:cubicBezTo>
                  <a:cubicBezTo>
                    <a:pt x="5723" y="13593"/>
                    <a:pt x="5416" y="13559"/>
                    <a:pt x="5117" y="13488"/>
                  </a:cubicBezTo>
                  <a:cubicBezTo>
                    <a:pt x="4745" y="13402"/>
                    <a:pt x="4386" y="13268"/>
                    <a:pt x="4039" y="13116"/>
                  </a:cubicBezTo>
                  <a:cubicBezTo>
                    <a:pt x="3387" y="12836"/>
                    <a:pt x="2699" y="12550"/>
                    <a:pt x="2169" y="12068"/>
                  </a:cubicBezTo>
                  <a:cubicBezTo>
                    <a:pt x="1645" y="11599"/>
                    <a:pt x="1353" y="10948"/>
                    <a:pt x="1066" y="10314"/>
                  </a:cubicBezTo>
                  <a:cubicBezTo>
                    <a:pt x="762" y="9626"/>
                    <a:pt x="451" y="8926"/>
                    <a:pt x="281" y="8189"/>
                  </a:cubicBezTo>
                  <a:cubicBezTo>
                    <a:pt x="208" y="7854"/>
                    <a:pt x="159" y="7519"/>
                    <a:pt x="159" y="7177"/>
                  </a:cubicBezTo>
                  <a:cubicBezTo>
                    <a:pt x="177" y="7165"/>
                    <a:pt x="189" y="7147"/>
                    <a:pt x="189" y="7117"/>
                  </a:cubicBezTo>
                  <a:cubicBezTo>
                    <a:pt x="159" y="5831"/>
                    <a:pt x="518" y="4558"/>
                    <a:pt x="1182" y="3468"/>
                  </a:cubicBezTo>
                  <a:cubicBezTo>
                    <a:pt x="1517" y="2926"/>
                    <a:pt x="1925" y="2427"/>
                    <a:pt x="2400" y="2000"/>
                  </a:cubicBezTo>
                  <a:cubicBezTo>
                    <a:pt x="2918" y="1525"/>
                    <a:pt x="3521" y="1147"/>
                    <a:pt x="4154" y="855"/>
                  </a:cubicBezTo>
                  <a:cubicBezTo>
                    <a:pt x="4837" y="544"/>
                    <a:pt x="5568" y="313"/>
                    <a:pt x="6311" y="209"/>
                  </a:cubicBezTo>
                  <a:cubicBezTo>
                    <a:pt x="6557" y="174"/>
                    <a:pt x="6804" y="157"/>
                    <a:pt x="7049" y="157"/>
                  </a:cubicBezTo>
                  <a:close/>
                  <a:moveTo>
                    <a:pt x="7074" y="1"/>
                  </a:moveTo>
                  <a:cubicBezTo>
                    <a:pt x="6409" y="1"/>
                    <a:pt x="5745" y="135"/>
                    <a:pt x="5111" y="331"/>
                  </a:cubicBezTo>
                  <a:cubicBezTo>
                    <a:pt x="3759" y="752"/>
                    <a:pt x="2516" y="1501"/>
                    <a:pt x="1608" y="2609"/>
                  </a:cubicBezTo>
                  <a:cubicBezTo>
                    <a:pt x="780" y="3620"/>
                    <a:pt x="244" y="4863"/>
                    <a:pt x="86" y="6160"/>
                  </a:cubicBezTo>
                  <a:cubicBezTo>
                    <a:pt x="49" y="6453"/>
                    <a:pt x="37" y="6751"/>
                    <a:pt x="37" y="7050"/>
                  </a:cubicBezTo>
                  <a:cubicBezTo>
                    <a:pt x="19" y="7062"/>
                    <a:pt x="7" y="7086"/>
                    <a:pt x="7" y="7110"/>
                  </a:cubicBezTo>
                  <a:cubicBezTo>
                    <a:pt x="0" y="7890"/>
                    <a:pt x="220" y="8651"/>
                    <a:pt x="500" y="9370"/>
                  </a:cubicBezTo>
                  <a:cubicBezTo>
                    <a:pt x="640" y="9723"/>
                    <a:pt x="792" y="10071"/>
                    <a:pt x="951" y="10412"/>
                  </a:cubicBezTo>
                  <a:cubicBezTo>
                    <a:pt x="1097" y="10741"/>
                    <a:pt x="1243" y="11076"/>
                    <a:pt x="1432" y="11386"/>
                  </a:cubicBezTo>
                  <a:cubicBezTo>
                    <a:pt x="1608" y="11685"/>
                    <a:pt x="1828" y="11971"/>
                    <a:pt x="2090" y="12202"/>
                  </a:cubicBezTo>
                  <a:cubicBezTo>
                    <a:pt x="2358" y="12440"/>
                    <a:pt x="2668" y="12629"/>
                    <a:pt x="2985" y="12793"/>
                  </a:cubicBezTo>
                  <a:cubicBezTo>
                    <a:pt x="3320" y="12970"/>
                    <a:pt x="3667" y="13122"/>
                    <a:pt x="4014" y="13268"/>
                  </a:cubicBezTo>
                  <a:cubicBezTo>
                    <a:pt x="4362" y="13421"/>
                    <a:pt x="4721" y="13555"/>
                    <a:pt x="5086" y="13640"/>
                  </a:cubicBezTo>
                  <a:cubicBezTo>
                    <a:pt x="5392" y="13711"/>
                    <a:pt x="5699" y="13740"/>
                    <a:pt x="6005" y="13740"/>
                  </a:cubicBezTo>
                  <a:cubicBezTo>
                    <a:pt x="6510" y="13740"/>
                    <a:pt x="7014" y="13662"/>
                    <a:pt x="7511" y="13567"/>
                  </a:cubicBezTo>
                  <a:cubicBezTo>
                    <a:pt x="8260" y="13421"/>
                    <a:pt x="9015" y="13262"/>
                    <a:pt x="9716" y="12952"/>
                  </a:cubicBezTo>
                  <a:cubicBezTo>
                    <a:pt x="10836" y="12452"/>
                    <a:pt x="11780" y="11593"/>
                    <a:pt x="12438" y="10564"/>
                  </a:cubicBezTo>
                  <a:cubicBezTo>
                    <a:pt x="13114" y="9504"/>
                    <a:pt x="13486" y="8268"/>
                    <a:pt x="13480" y="7013"/>
                  </a:cubicBezTo>
                  <a:cubicBezTo>
                    <a:pt x="13474" y="5703"/>
                    <a:pt x="13078" y="4406"/>
                    <a:pt x="12389" y="3291"/>
                  </a:cubicBezTo>
                  <a:cubicBezTo>
                    <a:pt x="11683" y="2140"/>
                    <a:pt x="10666" y="1172"/>
                    <a:pt x="9448" y="581"/>
                  </a:cubicBezTo>
                  <a:cubicBezTo>
                    <a:pt x="8814" y="270"/>
                    <a:pt x="8132" y="69"/>
                    <a:pt x="7437" y="15"/>
                  </a:cubicBezTo>
                  <a:cubicBezTo>
                    <a:pt x="7316" y="5"/>
                    <a:pt x="7195" y="1"/>
                    <a:pt x="70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9"/>
            <p:cNvSpPr/>
            <p:nvPr/>
          </p:nvSpPr>
          <p:spPr>
            <a:xfrm>
              <a:off x="5558544" y="1131309"/>
              <a:ext cx="719700" cy="691008"/>
            </a:xfrm>
            <a:custGeom>
              <a:avLst/>
              <a:gdLst/>
              <a:ahLst/>
              <a:cxnLst/>
              <a:rect l="l" t="t" r="r" b="b"/>
              <a:pathLst>
                <a:path w="5995" h="5756" extrusionOk="0">
                  <a:moveTo>
                    <a:pt x="3105" y="153"/>
                  </a:moveTo>
                  <a:cubicBezTo>
                    <a:pt x="3185" y="153"/>
                    <a:pt x="3265" y="155"/>
                    <a:pt x="3345" y="160"/>
                  </a:cubicBezTo>
                  <a:cubicBezTo>
                    <a:pt x="3923" y="191"/>
                    <a:pt x="4472" y="379"/>
                    <a:pt x="4892" y="787"/>
                  </a:cubicBezTo>
                  <a:cubicBezTo>
                    <a:pt x="5739" y="1604"/>
                    <a:pt x="5848" y="2913"/>
                    <a:pt x="5428" y="3967"/>
                  </a:cubicBezTo>
                  <a:cubicBezTo>
                    <a:pt x="5233" y="4442"/>
                    <a:pt x="4922" y="4887"/>
                    <a:pt x="4502" y="5179"/>
                  </a:cubicBezTo>
                  <a:cubicBezTo>
                    <a:pt x="4061" y="5493"/>
                    <a:pt x="3536" y="5603"/>
                    <a:pt x="3002" y="5603"/>
                  </a:cubicBezTo>
                  <a:cubicBezTo>
                    <a:pt x="2946" y="5603"/>
                    <a:pt x="2889" y="5602"/>
                    <a:pt x="2833" y="5599"/>
                  </a:cubicBezTo>
                  <a:cubicBezTo>
                    <a:pt x="2236" y="5575"/>
                    <a:pt x="1627" y="5459"/>
                    <a:pt x="1176" y="5033"/>
                  </a:cubicBezTo>
                  <a:cubicBezTo>
                    <a:pt x="756" y="4643"/>
                    <a:pt x="452" y="4101"/>
                    <a:pt x="305" y="3547"/>
                  </a:cubicBezTo>
                  <a:cubicBezTo>
                    <a:pt x="159" y="3011"/>
                    <a:pt x="159" y="2444"/>
                    <a:pt x="342" y="1914"/>
                  </a:cubicBezTo>
                  <a:cubicBezTo>
                    <a:pt x="512" y="1433"/>
                    <a:pt x="823" y="995"/>
                    <a:pt x="1243" y="708"/>
                  </a:cubicBezTo>
                  <a:cubicBezTo>
                    <a:pt x="1353" y="635"/>
                    <a:pt x="1463" y="574"/>
                    <a:pt x="1578" y="519"/>
                  </a:cubicBezTo>
                  <a:cubicBezTo>
                    <a:pt x="1609" y="507"/>
                    <a:pt x="1621" y="477"/>
                    <a:pt x="1615" y="452"/>
                  </a:cubicBezTo>
                  <a:cubicBezTo>
                    <a:pt x="1859" y="300"/>
                    <a:pt x="2145" y="239"/>
                    <a:pt x="2431" y="203"/>
                  </a:cubicBezTo>
                  <a:cubicBezTo>
                    <a:pt x="2652" y="171"/>
                    <a:pt x="2879" y="153"/>
                    <a:pt x="3105" y="153"/>
                  </a:cubicBezTo>
                  <a:close/>
                  <a:moveTo>
                    <a:pt x="3121" y="0"/>
                  </a:moveTo>
                  <a:cubicBezTo>
                    <a:pt x="3033" y="0"/>
                    <a:pt x="2945" y="3"/>
                    <a:pt x="2857" y="8"/>
                  </a:cubicBezTo>
                  <a:cubicBezTo>
                    <a:pt x="2547" y="26"/>
                    <a:pt x="2224" y="57"/>
                    <a:pt x="1926" y="148"/>
                  </a:cubicBezTo>
                  <a:cubicBezTo>
                    <a:pt x="1779" y="197"/>
                    <a:pt x="1639" y="258"/>
                    <a:pt x="1511" y="343"/>
                  </a:cubicBezTo>
                  <a:cubicBezTo>
                    <a:pt x="1487" y="355"/>
                    <a:pt x="1475" y="379"/>
                    <a:pt x="1475" y="398"/>
                  </a:cubicBezTo>
                  <a:cubicBezTo>
                    <a:pt x="994" y="629"/>
                    <a:pt x="604" y="1031"/>
                    <a:pt x="354" y="1506"/>
                  </a:cubicBezTo>
                  <a:cubicBezTo>
                    <a:pt x="92" y="2018"/>
                    <a:pt x="1" y="2596"/>
                    <a:pt x="74" y="3169"/>
                  </a:cubicBezTo>
                  <a:cubicBezTo>
                    <a:pt x="153" y="3772"/>
                    <a:pt x="409" y="4351"/>
                    <a:pt x="787" y="4832"/>
                  </a:cubicBezTo>
                  <a:cubicBezTo>
                    <a:pt x="975" y="5069"/>
                    <a:pt x="1195" y="5289"/>
                    <a:pt x="1463" y="5435"/>
                  </a:cubicBezTo>
                  <a:cubicBezTo>
                    <a:pt x="1737" y="5587"/>
                    <a:pt x="2047" y="5666"/>
                    <a:pt x="2358" y="5709"/>
                  </a:cubicBezTo>
                  <a:cubicBezTo>
                    <a:pt x="2572" y="5738"/>
                    <a:pt x="2791" y="5755"/>
                    <a:pt x="3009" y="5755"/>
                  </a:cubicBezTo>
                  <a:cubicBezTo>
                    <a:pt x="3438" y="5755"/>
                    <a:pt x="3865" y="5687"/>
                    <a:pt x="4252" y="5502"/>
                  </a:cubicBezTo>
                  <a:cubicBezTo>
                    <a:pt x="4746" y="5270"/>
                    <a:pt x="5136" y="4850"/>
                    <a:pt x="5397" y="4375"/>
                  </a:cubicBezTo>
                  <a:cubicBezTo>
                    <a:pt x="5970" y="3333"/>
                    <a:pt x="5994" y="1933"/>
                    <a:pt x="5257" y="970"/>
                  </a:cubicBezTo>
                  <a:cubicBezTo>
                    <a:pt x="4904" y="507"/>
                    <a:pt x="4405" y="184"/>
                    <a:pt x="3832" y="69"/>
                  </a:cubicBezTo>
                  <a:cubicBezTo>
                    <a:pt x="3597" y="20"/>
                    <a:pt x="3358" y="0"/>
                    <a:pt x="3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9"/>
            <p:cNvSpPr/>
            <p:nvPr/>
          </p:nvSpPr>
          <p:spPr>
            <a:xfrm>
              <a:off x="7111591" y="2195882"/>
              <a:ext cx="473237" cy="614896"/>
            </a:xfrm>
            <a:custGeom>
              <a:avLst/>
              <a:gdLst/>
              <a:ahLst/>
              <a:cxnLst/>
              <a:rect l="l" t="t" r="r" b="b"/>
              <a:pathLst>
                <a:path w="3942" h="5122" extrusionOk="0">
                  <a:moveTo>
                    <a:pt x="2017" y="167"/>
                  </a:moveTo>
                  <a:cubicBezTo>
                    <a:pt x="2748" y="313"/>
                    <a:pt x="3351" y="891"/>
                    <a:pt x="3601" y="1586"/>
                  </a:cubicBezTo>
                  <a:cubicBezTo>
                    <a:pt x="3911" y="2445"/>
                    <a:pt x="3710" y="3419"/>
                    <a:pt x="3235" y="4181"/>
                  </a:cubicBezTo>
                  <a:cubicBezTo>
                    <a:pt x="3010" y="4540"/>
                    <a:pt x="2693" y="4869"/>
                    <a:pt x="2261" y="4954"/>
                  </a:cubicBezTo>
                  <a:cubicBezTo>
                    <a:pt x="2185" y="4968"/>
                    <a:pt x="2108" y="4975"/>
                    <a:pt x="2032" y="4975"/>
                  </a:cubicBezTo>
                  <a:cubicBezTo>
                    <a:pt x="1708" y="4975"/>
                    <a:pt x="1383" y="4856"/>
                    <a:pt x="1122" y="4674"/>
                  </a:cubicBezTo>
                  <a:cubicBezTo>
                    <a:pt x="391" y="4162"/>
                    <a:pt x="165" y="3139"/>
                    <a:pt x="190" y="2298"/>
                  </a:cubicBezTo>
                  <a:cubicBezTo>
                    <a:pt x="208" y="1842"/>
                    <a:pt x="318" y="1373"/>
                    <a:pt x="574" y="983"/>
                  </a:cubicBezTo>
                  <a:cubicBezTo>
                    <a:pt x="793" y="654"/>
                    <a:pt x="1116" y="380"/>
                    <a:pt x="1493" y="258"/>
                  </a:cubicBezTo>
                  <a:cubicBezTo>
                    <a:pt x="1591" y="228"/>
                    <a:pt x="1688" y="203"/>
                    <a:pt x="1792" y="191"/>
                  </a:cubicBezTo>
                  <a:cubicBezTo>
                    <a:pt x="1804" y="191"/>
                    <a:pt x="1810" y="191"/>
                    <a:pt x="1816" y="185"/>
                  </a:cubicBezTo>
                  <a:lnTo>
                    <a:pt x="1847" y="185"/>
                  </a:lnTo>
                  <a:cubicBezTo>
                    <a:pt x="1901" y="173"/>
                    <a:pt x="1950" y="173"/>
                    <a:pt x="2005" y="167"/>
                  </a:cubicBezTo>
                  <a:close/>
                  <a:moveTo>
                    <a:pt x="1941" y="1"/>
                  </a:moveTo>
                  <a:cubicBezTo>
                    <a:pt x="1917" y="1"/>
                    <a:pt x="1898" y="11"/>
                    <a:pt x="1883" y="27"/>
                  </a:cubicBezTo>
                  <a:cubicBezTo>
                    <a:pt x="1859" y="33"/>
                    <a:pt x="1834" y="33"/>
                    <a:pt x="1804" y="39"/>
                  </a:cubicBezTo>
                  <a:lnTo>
                    <a:pt x="1792" y="39"/>
                  </a:lnTo>
                  <a:cubicBezTo>
                    <a:pt x="1359" y="87"/>
                    <a:pt x="963" y="301"/>
                    <a:pt x="671" y="617"/>
                  </a:cubicBezTo>
                  <a:cubicBezTo>
                    <a:pt x="348" y="965"/>
                    <a:pt x="159" y="1409"/>
                    <a:pt x="80" y="1872"/>
                  </a:cubicBezTo>
                  <a:cubicBezTo>
                    <a:pt x="1" y="2359"/>
                    <a:pt x="31" y="2871"/>
                    <a:pt x="147" y="3352"/>
                  </a:cubicBezTo>
                  <a:cubicBezTo>
                    <a:pt x="257" y="3803"/>
                    <a:pt x="452" y="4235"/>
                    <a:pt x="775" y="4576"/>
                  </a:cubicBezTo>
                  <a:cubicBezTo>
                    <a:pt x="1079" y="4887"/>
                    <a:pt x="1499" y="5094"/>
                    <a:pt x="1938" y="5119"/>
                  </a:cubicBezTo>
                  <a:cubicBezTo>
                    <a:pt x="1968" y="5121"/>
                    <a:pt x="1999" y="5122"/>
                    <a:pt x="2029" y="5122"/>
                  </a:cubicBezTo>
                  <a:cubicBezTo>
                    <a:pt x="2449" y="5122"/>
                    <a:pt x="2823" y="4926"/>
                    <a:pt x="3101" y="4613"/>
                  </a:cubicBezTo>
                  <a:cubicBezTo>
                    <a:pt x="3424" y="4254"/>
                    <a:pt x="3643" y="3803"/>
                    <a:pt x="3777" y="3340"/>
                  </a:cubicBezTo>
                  <a:cubicBezTo>
                    <a:pt x="3905" y="2877"/>
                    <a:pt x="3942" y="2384"/>
                    <a:pt x="3844" y="1903"/>
                  </a:cubicBezTo>
                  <a:cubicBezTo>
                    <a:pt x="3680" y="1074"/>
                    <a:pt x="3077" y="331"/>
                    <a:pt x="2261" y="69"/>
                  </a:cubicBezTo>
                  <a:cubicBezTo>
                    <a:pt x="2163" y="39"/>
                    <a:pt x="2060" y="14"/>
                    <a:pt x="1956" y="2"/>
                  </a:cubicBezTo>
                  <a:cubicBezTo>
                    <a:pt x="1951" y="1"/>
                    <a:pt x="1946" y="1"/>
                    <a:pt x="1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9"/>
            <p:cNvSpPr/>
            <p:nvPr/>
          </p:nvSpPr>
          <p:spPr>
            <a:xfrm>
              <a:off x="5474991" y="2386516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4" y="152"/>
                  </a:moveTo>
                  <a:cubicBezTo>
                    <a:pt x="640" y="152"/>
                    <a:pt x="696" y="164"/>
                    <a:pt x="746" y="187"/>
                  </a:cubicBezTo>
                  <a:cubicBezTo>
                    <a:pt x="910" y="260"/>
                    <a:pt x="947" y="449"/>
                    <a:pt x="873" y="601"/>
                  </a:cubicBezTo>
                  <a:cubicBezTo>
                    <a:pt x="815" y="717"/>
                    <a:pt x="705" y="800"/>
                    <a:pt x="585" y="800"/>
                  </a:cubicBezTo>
                  <a:cubicBezTo>
                    <a:pt x="542" y="800"/>
                    <a:pt x="497" y="790"/>
                    <a:pt x="453" y="765"/>
                  </a:cubicBezTo>
                  <a:cubicBezTo>
                    <a:pt x="301" y="686"/>
                    <a:pt x="210" y="479"/>
                    <a:pt x="289" y="315"/>
                  </a:cubicBezTo>
                  <a:cubicBezTo>
                    <a:pt x="289" y="308"/>
                    <a:pt x="295" y="308"/>
                    <a:pt x="295" y="302"/>
                  </a:cubicBezTo>
                  <a:cubicBezTo>
                    <a:pt x="301" y="296"/>
                    <a:pt x="301" y="290"/>
                    <a:pt x="307" y="284"/>
                  </a:cubicBezTo>
                  <a:cubicBezTo>
                    <a:pt x="367" y="196"/>
                    <a:pt x="475" y="152"/>
                    <a:pt x="584" y="152"/>
                  </a:cubicBezTo>
                  <a:close/>
                  <a:moveTo>
                    <a:pt x="587" y="0"/>
                  </a:moveTo>
                  <a:cubicBezTo>
                    <a:pt x="425" y="0"/>
                    <a:pt x="266" y="72"/>
                    <a:pt x="173" y="211"/>
                  </a:cubicBezTo>
                  <a:cubicBezTo>
                    <a:pt x="173" y="217"/>
                    <a:pt x="167" y="223"/>
                    <a:pt x="167" y="223"/>
                  </a:cubicBezTo>
                  <a:cubicBezTo>
                    <a:pt x="161" y="229"/>
                    <a:pt x="161" y="235"/>
                    <a:pt x="155" y="241"/>
                  </a:cubicBezTo>
                  <a:cubicBezTo>
                    <a:pt x="1" y="555"/>
                    <a:pt x="263" y="955"/>
                    <a:pt x="590" y="955"/>
                  </a:cubicBezTo>
                  <a:cubicBezTo>
                    <a:pt x="651" y="955"/>
                    <a:pt x="713" y="942"/>
                    <a:pt x="776" y="911"/>
                  </a:cubicBezTo>
                  <a:cubicBezTo>
                    <a:pt x="947" y="826"/>
                    <a:pt x="1062" y="631"/>
                    <a:pt x="1062" y="442"/>
                  </a:cubicBezTo>
                  <a:cubicBezTo>
                    <a:pt x="1062" y="241"/>
                    <a:pt x="928" y="77"/>
                    <a:pt x="739" y="22"/>
                  </a:cubicBezTo>
                  <a:cubicBezTo>
                    <a:pt x="690" y="7"/>
                    <a:pt x="638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9"/>
            <p:cNvSpPr/>
            <p:nvPr/>
          </p:nvSpPr>
          <p:spPr>
            <a:xfrm>
              <a:off x="5627211" y="2339697"/>
              <a:ext cx="127493" cy="114288"/>
            </a:xfrm>
            <a:custGeom>
              <a:avLst/>
              <a:gdLst/>
              <a:ahLst/>
              <a:cxnLst/>
              <a:rect l="l" t="t" r="r" b="b"/>
              <a:pathLst>
                <a:path w="1062" h="952" extrusionOk="0">
                  <a:moveTo>
                    <a:pt x="572" y="151"/>
                  </a:moveTo>
                  <a:cubicBezTo>
                    <a:pt x="629" y="151"/>
                    <a:pt x="687" y="163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7"/>
                    <a:pt x="700" y="801"/>
                    <a:pt x="579" y="801"/>
                  </a:cubicBezTo>
                  <a:cubicBezTo>
                    <a:pt x="535" y="801"/>
                    <a:pt x="490" y="790"/>
                    <a:pt x="446" y="765"/>
                  </a:cubicBezTo>
                  <a:cubicBezTo>
                    <a:pt x="300" y="680"/>
                    <a:pt x="202" y="479"/>
                    <a:pt x="282" y="315"/>
                  </a:cubicBezTo>
                  <a:cubicBezTo>
                    <a:pt x="288" y="309"/>
                    <a:pt x="288" y="303"/>
                    <a:pt x="288" y="296"/>
                  </a:cubicBezTo>
                  <a:cubicBezTo>
                    <a:pt x="294" y="296"/>
                    <a:pt x="300" y="290"/>
                    <a:pt x="300" y="284"/>
                  </a:cubicBezTo>
                  <a:cubicBezTo>
                    <a:pt x="359" y="193"/>
                    <a:pt x="465" y="151"/>
                    <a:pt x="572" y="151"/>
                  </a:cubicBezTo>
                  <a:close/>
                  <a:moveTo>
                    <a:pt x="580" y="0"/>
                  </a:moveTo>
                  <a:cubicBezTo>
                    <a:pt x="420" y="0"/>
                    <a:pt x="264" y="72"/>
                    <a:pt x="172" y="211"/>
                  </a:cubicBezTo>
                  <a:cubicBezTo>
                    <a:pt x="166" y="211"/>
                    <a:pt x="166" y="217"/>
                    <a:pt x="160" y="223"/>
                  </a:cubicBezTo>
                  <a:cubicBezTo>
                    <a:pt x="160" y="229"/>
                    <a:pt x="154" y="236"/>
                    <a:pt x="154" y="236"/>
                  </a:cubicBezTo>
                  <a:cubicBezTo>
                    <a:pt x="0" y="553"/>
                    <a:pt x="260" y="952"/>
                    <a:pt x="581" y="952"/>
                  </a:cubicBezTo>
                  <a:cubicBezTo>
                    <a:pt x="642" y="952"/>
                    <a:pt x="706" y="938"/>
                    <a:pt x="769" y="906"/>
                  </a:cubicBezTo>
                  <a:cubicBezTo>
                    <a:pt x="945" y="826"/>
                    <a:pt x="1061" y="631"/>
                    <a:pt x="1061" y="443"/>
                  </a:cubicBezTo>
                  <a:cubicBezTo>
                    <a:pt x="1061" y="242"/>
                    <a:pt x="921" y="77"/>
                    <a:pt x="732" y="22"/>
                  </a:cubicBezTo>
                  <a:cubicBezTo>
                    <a:pt x="682" y="8"/>
                    <a:pt x="631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9"/>
            <p:cNvSpPr/>
            <p:nvPr/>
          </p:nvSpPr>
          <p:spPr>
            <a:xfrm>
              <a:off x="5771267" y="2310406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6" y="153"/>
                    <a:pt x="691" y="164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8"/>
                    <a:pt x="703" y="801"/>
                    <a:pt x="584" y="801"/>
                  </a:cubicBezTo>
                  <a:cubicBezTo>
                    <a:pt x="540" y="801"/>
                    <a:pt x="496" y="790"/>
                    <a:pt x="452" y="766"/>
                  </a:cubicBezTo>
                  <a:cubicBezTo>
                    <a:pt x="300" y="687"/>
                    <a:pt x="208" y="480"/>
                    <a:pt x="288" y="315"/>
                  </a:cubicBezTo>
                  <a:cubicBezTo>
                    <a:pt x="288" y="309"/>
                    <a:pt x="288" y="303"/>
                    <a:pt x="294" y="297"/>
                  </a:cubicBezTo>
                  <a:cubicBezTo>
                    <a:pt x="294" y="297"/>
                    <a:pt x="300" y="291"/>
                    <a:pt x="300" y="285"/>
                  </a:cubicBezTo>
                  <a:cubicBezTo>
                    <a:pt x="364" y="196"/>
                    <a:pt x="473" y="153"/>
                    <a:pt x="581" y="153"/>
                  </a:cubicBezTo>
                  <a:close/>
                  <a:moveTo>
                    <a:pt x="583" y="1"/>
                  </a:moveTo>
                  <a:cubicBezTo>
                    <a:pt x="424" y="1"/>
                    <a:pt x="264" y="73"/>
                    <a:pt x="172" y="212"/>
                  </a:cubicBezTo>
                  <a:cubicBezTo>
                    <a:pt x="166" y="212"/>
                    <a:pt x="166" y="218"/>
                    <a:pt x="166" y="224"/>
                  </a:cubicBezTo>
                  <a:cubicBezTo>
                    <a:pt x="160" y="230"/>
                    <a:pt x="160" y="236"/>
                    <a:pt x="154" y="236"/>
                  </a:cubicBezTo>
                  <a:cubicBezTo>
                    <a:pt x="0" y="553"/>
                    <a:pt x="259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5" y="827"/>
                    <a:pt x="1061" y="632"/>
                    <a:pt x="1061" y="443"/>
                  </a:cubicBezTo>
                  <a:cubicBezTo>
                    <a:pt x="1061" y="242"/>
                    <a:pt x="921" y="78"/>
                    <a:pt x="732" y="23"/>
                  </a:cubicBezTo>
                  <a:cubicBezTo>
                    <a:pt x="684" y="8"/>
                    <a:pt x="633" y="1"/>
                    <a:pt x="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9"/>
            <p:cNvSpPr/>
            <p:nvPr/>
          </p:nvSpPr>
          <p:spPr>
            <a:xfrm>
              <a:off x="5941494" y="2300202"/>
              <a:ext cx="127613" cy="114888"/>
            </a:xfrm>
            <a:custGeom>
              <a:avLst/>
              <a:gdLst/>
              <a:ahLst/>
              <a:cxnLst/>
              <a:rect l="l" t="t" r="r" b="b"/>
              <a:pathLst>
                <a:path w="1063" h="957" extrusionOk="0">
                  <a:moveTo>
                    <a:pt x="586" y="153"/>
                  </a:moveTo>
                  <a:cubicBezTo>
                    <a:pt x="641" y="153"/>
                    <a:pt x="696" y="164"/>
                    <a:pt x="746" y="187"/>
                  </a:cubicBezTo>
                  <a:cubicBezTo>
                    <a:pt x="910" y="266"/>
                    <a:pt x="947" y="449"/>
                    <a:pt x="873" y="607"/>
                  </a:cubicBezTo>
                  <a:cubicBezTo>
                    <a:pt x="815" y="720"/>
                    <a:pt x="702" y="803"/>
                    <a:pt x="580" y="803"/>
                  </a:cubicBezTo>
                  <a:cubicBezTo>
                    <a:pt x="538" y="803"/>
                    <a:pt x="495" y="793"/>
                    <a:pt x="453" y="772"/>
                  </a:cubicBezTo>
                  <a:cubicBezTo>
                    <a:pt x="301" y="686"/>
                    <a:pt x="210" y="479"/>
                    <a:pt x="289" y="321"/>
                  </a:cubicBezTo>
                  <a:cubicBezTo>
                    <a:pt x="289" y="315"/>
                    <a:pt x="295" y="309"/>
                    <a:pt x="295" y="303"/>
                  </a:cubicBezTo>
                  <a:cubicBezTo>
                    <a:pt x="295" y="297"/>
                    <a:pt x="301" y="297"/>
                    <a:pt x="307" y="290"/>
                  </a:cubicBezTo>
                  <a:cubicBezTo>
                    <a:pt x="368" y="198"/>
                    <a:pt x="476" y="153"/>
                    <a:pt x="586" y="153"/>
                  </a:cubicBezTo>
                  <a:close/>
                  <a:moveTo>
                    <a:pt x="587" y="1"/>
                  </a:moveTo>
                  <a:cubicBezTo>
                    <a:pt x="425" y="1"/>
                    <a:pt x="266" y="73"/>
                    <a:pt x="173" y="211"/>
                  </a:cubicBezTo>
                  <a:cubicBezTo>
                    <a:pt x="173" y="217"/>
                    <a:pt x="167" y="223"/>
                    <a:pt x="167" y="230"/>
                  </a:cubicBezTo>
                  <a:cubicBezTo>
                    <a:pt x="161" y="230"/>
                    <a:pt x="161" y="236"/>
                    <a:pt x="155" y="242"/>
                  </a:cubicBezTo>
                  <a:cubicBezTo>
                    <a:pt x="1" y="560"/>
                    <a:pt x="262" y="956"/>
                    <a:pt x="589" y="956"/>
                  </a:cubicBezTo>
                  <a:cubicBezTo>
                    <a:pt x="650" y="956"/>
                    <a:pt x="713" y="942"/>
                    <a:pt x="776" y="912"/>
                  </a:cubicBezTo>
                  <a:cubicBezTo>
                    <a:pt x="947" y="826"/>
                    <a:pt x="1062" y="632"/>
                    <a:pt x="1062" y="443"/>
                  </a:cubicBezTo>
                  <a:cubicBezTo>
                    <a:pt x="1062" y="242"/>
                    <a:pt x="928" y="83"/>
                    <a:pt x="739" y="22"/>
                  </a:cubicBezTo>
                  <a:cubicBezTo>
                    <a:pt x="690" y="8"/>
                    <a:pt x="638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9"/>
            <p:cNvSpPr/>
            <p:nvPr/>
          </p:nvSpPr>
          <p:spPr>
            <a:xfrm>
              <a:off x="6082669" y="2329493"/>
              <a:ext cx="127493" cy="114288"/>
            </a:xfrm>
            <a:custGeom>
              <a:avLst/>
              <a:gdLst/>
              <a:ahLst/>
              <a:cxnLst/>
              <a:rect l="l" t="t" r="r" b="b"/>
              <a:pathLst>
                <a:path w="1062" h="952" extrusionOk="0">
                  <a:moveTo>
                    <a:pt x="583" y="152"/>
                  </a:moveTo>
                  <a:cubicBezTo>
                    <a:pt x="639" y="152"/>
                    <a:pt x="695" y="164"/>
                    <a:pt x="745" y="187"/>
                  </a:cubicBezTo>
                  <a:cubicBezTo>
                    <a:pt x="910" y="260"/>
                    <a:pt x="946" y="448"/>
                    <a:pt x="873" y="601"/>
                  </a:cubicBezTo>
                  <a:cubicBezTo>
                    <a:pt x="815" y="717"/>
                    <a:pt x="704" y="800"/>
                    <a:pt x="584" y="800"/>
                  </a:cubicBezTo>
                  <a:cubicBezTo>
                    <a:pt x="541" y="800"/>
                    <a:pt x="496" y="789"/>
                    <a:pt x="453" y="765"/>
                  </a:cubicBezTo>
                  <a:cubicBezTo>
                    <a:pt x="300" y="686"/>
                    <a:pt x="209" y="479"/>
                    <a:pt x="288" y="314"/>
                  </a:cubicBezTo>
                  <a:cubicBezTo>
                    <a:pt x="288" y="308"/>
                    <a:pt x="294" y="302"/>
                    <a:pt x="294" y="296"/>
                  </a:cubicBezTo>
                  <a:cubicBezTo>
                    <a:pt x="300" y="296"/>
                    <a:pt x="300" y="290"/>
                    <a:pt x="307" y="284"/>
                  </a:cubicBezTo>
                  <a:cubicBezTo>
                    <a:pt x="367" y="196"/>
                    <a:pt x="475" y="152"/>
                    <a:pt x="583" y="152"/>
                  </a:cubicBezTo>
                  <a:close/>
                  <a:moveTo>
                    <a:pt x="586" y="0"/>
                  </a:moveTo>
                  <a:cubicBezTo>
                    <a:pt x="424" y="0"/>
                    <a:pt x="265" y="72"/>
                    <a:pt x="173" y="211"/>
                  </a:cubicBezTo>
                  <a:cubicBezTo>
                    <a:pt x="173" y="211"/>
                    <a:pt x="166" y="217"/>
                    <a:pt x="166" y="223"/>
                  </a:cubicBezTo>
                  <a:cubicBezTo>
                    <a:pt x="160" y="229"/>
                    <a:pt x="160" y="235"/>
                    <a:pt x="154" y="241"/>
                  </a:cubicBezTo>
                  <a:cubicBezTo>
                    <a:pt x="1" y="554"/>
                    <a:pt x="260" y="952"/>
                    <a:pt x="585" y="952"/>
                  </a:cubicBezTo>
                  <a:cubicBezTo>
                    <a:pt x="647" y="952"/>
                    <a:pt x="711" y="937"/>
                    <a:pt x="776" y="905"/>
                  </a:cubicBezTo>
                  <a:cubicBezTo>
                    <a:pt x="946" y="826"/>
                    <a:pt x="1062" y="631"/>
                    <a:pt x="1062" y="442"/>
                  </a:cubicBezTo>
                  <a:cubicBezTo>
                    <a:pt x="1062" y="241"/>
                    <a:pt x="928" y="77"/>
                    <a:pt x="739" y="22"/>
                  </a:cubicBezTo>
                  <a:cubicBezTo>
                    <a:pt x="689" y="7"/>
                    <a:pt x="638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9"/>
            <p:cNvSpPr/>
            <p:nvPr/>
          </p:nvSpPr>
          <p:spPr>
            <a:xfrm>
              <a:off x="6262499" y="2386516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4" y="152"/>
                  </a:moveTo>
                  <a:cubicBezTo>
                    <a:pt x="640" y="152"/>
                    <a:pt x="696" y="164"/>
                    <a:pt x="746" y="187"/>
                  </a:cubicBezTo>
                  <a:cubicBezTo>
                    <a:pt x="910" y="260"/>
                    <a:pt x="947" y="449"/>
                    <a:pt x="873" y="601"/>
                  </a:cubicBezTo>
                  <a:cubicBezTo>
                    <a:pt x="815" y="717"/>
                    <a:pt x="705" y="800"/>
                    <a:pt x="585" y="800"/>
                  </a:cubicBezTo>
                  <a:cubicBezTo>
                    <a:pt x="541" y="800"/>
                    <a:pt x="497" y="790"/>
                    <a:pt x="453" y="765"/>
                  </a:cubicBezTo>
                  <a:cubicBezTo>
                    <a:pt x="301" y="686"/>
                    <a:pt x="210" y="479"/>
                    <a:pt x="289" y="315"/>
                  </a:cubicBezTo>
                  <a:cubicBezTo>
                    <a:pt x="289" y="308"/>
                    <a:pt x="289" y="302"/>
                    <a:pt x="295" y="302"/>
                  </a:cubicBezTo>
                  <a:cubicBezTo>
                    <a:pt x="295" y="296"/>
                    <a:pt x="301" y="290"/>
                    <a:pt x="307" y="284"/>
                  </a:cubicBezTo>
                  <a:cubicBezTo>
                    <a:pt x="367" y="196"/>
                    <a:pt x="475" y="152"/>
                    <a:pt x="584" y="152"/>
                  </a:cubicBezTo>
                  <a:close/>
                  <a:moveTo>
                    <a:pt x="587" y="0"/>
                  </a:moveTo>
                  <a:cubicBezTo>
                    <a:pt x="425" y="0"/>
                    <a:pt x="265" y="72"/>
                    <a:pt x="173" y="211"/>
                  </a:cubicBezTo>
                  <a:cubicBezTo>
                    <a:pt x="173" y="217"/>
                    <a:pt x="167" y="217"/>
                    <a:pt x="167" y="223"/>
                  </a:cubicBezTo>
                  <a:cubicBezTo>
                    <a:pt x="161" y="229"/>
                    <a:pt x="161" y="235"/>
                    <a:pt x="155" y="241"/>
                  </a:cubicBezTo>
                  <a:cubicBezTo>
                    <a:pt x="0" y="555"/>
                    <a:pt x="263" y="955"/>
                    <a:pt x="590" y="955"/>
                  </a:cubicBezTo>
                  <a:cubicBezTo>
                    <a:pt x="651" y="955"/>
                    <a:pt x="713" y="942"/>
                    <a:pt x="776" y="911"/>
                  </a:cubicBezTo>
                  <a:cubicBezTo>
                    <a:pt x="947" y="826"/>
                    <a:pt x="1062" y="631"/>
                    <a:pt x="1062" y="442"/>
                  </a:cubicBezTo>
                  <a:cubicBezTo>
                    <a:pt x="1062" y="241"/>
                    <a:pt x="922" y="77"/>
                    <a:pt x="739" y="22"/>
                  </a:cubicBezTo>
                  <a:cubicBezTo>
                    <a:pt x="690" y="7"/>
                    <a:pt x="638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9"/>
            <p:cNvSpPr/>
            <p:nvPr/>
          </p:nvSpPr>
          <p:spPr>
            <a:xfrm>
              <a:off x="6394911" y="245374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7" y="153"/>
                    <a:pt x="691" y="164"/>
                    <a:pt x="739" y="187"/>
                  </a:cubicBezTo>
                  <a:cubicBezTo>
                    <a:pt x="903" y="260"/>
                    <a:pt x="946" y="449"/>
                    <a:pt x="873" y="601"/>
                  </a:cubicBezTo>
                  <a:cubicBezTo>
                    <a:pt x="815" y="717"/>
                    <a:pt x="704" y="801"/>
                    <a:pt x="584" y="801"/>
                  </a:cubicBezTo>
                  <a:cubicBezTo>
                    <a:pt x="541" y="801"/>
                    <a:pt x="496" y="790"/>
                    <a:pt x="453" y="766"/>
                  </a:cubicBezTo>
                  <a:cubicBezTo>
                    <a:pt x="300" y="686"/>
                    <a:pt x="209" y="479"/>
                    <a:pt x="288" y="315"/>
                  </a:cubicBezTo>
                  <a:cubicBezTo>
                    <a:pt x="288" y="309"/>
                    <a:pt x="288" y="303"/>
                    <a:pt x="294" y="297"/>
                  </a:cubicBezTo>
                  <a:cubicBezTo>
                    <a:pt x="294" y="297"/>
                    <a:pt x="300" y="291"/>
                    <a:pt x="300" y="284"/>
                  </a:cubicBezTo>
                  <a:cubicBezTo>
                    <a:pt x="365" y="196"/>
                    <a:pt x="474" y="153"/>
                    <a:pt x="581" y="153"/>
                  </a:cubicBezTo>
                  <a:close/>
                  <a:moveTo>
                    <a:pt x="586" y="1"/>
                  </a:moveTo>
                  <a:cubicBezTo>
                    <a:pt x="424" y="1"/>
                    <a:pt x="265" y="73"/>
                    <a:pt x="172" y="211"/>
                  </a:cubicBezTo>
                  <a:cubicBezTo>
                    <a:pt x="166" y="211"/>
                    <a:pt x="166" y="217"/>
                    <a:pt x="166" y="224"/>
                  </a:cubicBezTo>
                  <a:cubicBezTo>
                    <a:pt x="160" y="230"/>
                    <a:pt x="160" y="236"/>
                    <a:pt x="154" y="242"/>
                  </a:cubicBezTo>
                  <a:cubicBezTo>
                    <a:pt x="1" y="554"/>
                    <a:pt x="260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6" y="827"/>
                    <a:pt x="1062" y="632"/>
                    <a:pt x="1062" y="443"/>
                  </a:cubicBezTo>
                  <a:cubicBezTo>
                    <a:pt x="1062" y="242"/>
                    <a:pt x="922" y="77"/>
                    <a:pt x="739" y="23"/>
                  </a:cubicBezTo>
                  <a:cubicBezTo>
                    <a:pt x="689" y="8"/>
                    <a:pt x="637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9"/>
            <p:cNvSpPr/>
            <p:nvPr/>
          </p:nvSpPr>
          <p:spPr>
            <a:xfrm>
              <a:off x="6543409" y="258459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6" y="153"/>
                    <a:pt x="691" y="164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8"/>
                    <a:pt x="700" y="801"/>
                    <a:pt x="581" y="801"/>
                  </a:cubicBezTo>
                  <a:cubicBezTo>
                    <a:pt x="538" y="801"/>
                    <a:pt x="494" y="790"/>
                    <a:pt x="452" y="766"/>
                  </a:cubicBezTo>
                  <a:cubicBezTo>
                    <a:pt x="300" y="687"/>
                    <a:pt x="202" y="480"/>
                    <a:pt x="282" y="315"/>
                  </a:cubicBezTo>
                  <a:cubicBezTo>
                    <a:pt x="288" y="309"/>
                    <a:pt x="288" y="303"/>
                    <a:pt x="288" y="297"/>
                  </a:cubicBezTo>
                  <a:cubicBezTo>
                    <a:pt x="294" y="297"/>
                    <a:pt x="300" y="291"/>
                    <a:pt x="300" y="285"/>
                  </a:cubicBezTo>
                  <a:cubicBezTo>
                    <a:pt x="364" y="196"/>
                    <a:pt x="473" y="153"/>
                    <a:pt x="581" y="153"/>
                  </a:cubicBezTo>
                  <a:close/>
                  <a:moveTo>
                    <a:pt x="580" y="1"/>
                  </a:moveTo>
                  <a:cubicBezTo>
                    <a:pt x="420" y="1"/>
                    <a:pt x="264" y="73"/>
                    <a:pt x="172" y="212"/>
                  </a:cubicBezTo>
                  <a:cubicBezTo>
                    <a:pt x="166" y="218"/>
                    <a:pt x="166" y="218"/>
                    <a:pt x="166" y="224"/>
                  </a:cubicBezTo>
                  <a:cubicBezTo>
                    <a:pt x="160" y="230"/>
                    <a:pt x="154" y="236"/>
                    <a:pt x="154" y="242"/>
                  </a:cubicBezTo>
                  <a:cubicBezTo>
                    <a:pt x="0" y="554"/>
                    <a:pt x="259" y="952"/>
                    <a:pt x="585" y="952"/>
                  </a:cubicBezTo>
                  <a:cubicBezTo>
                    <a:pt x="646" y="952"/>
                    <a:pt x="711" y="938"/>
                    <a:pt x="775" y="906"/>
                  </a:cubicBezTo>
                  <a:cubicBezTo>
                    <a:pt x="945" y="827"/>
                    <a:pt x="1061" y="632"/>
                    <a:pt x="1061" y="443"/>
                  </a:cubicBezTo>
                  <a:cubicBezTo>
                    <a:pt x="1061" y="242"/>
                    <a:pt x="921" y="78"/>
                    <a:pt x="732" y="23"/>
                  </a:cubicBezTo>
                  <a:cubicBezTo>
                    <a:pt x="682" y="8"/>
                    <a:pt x="631" y="1"/>
                    <a:pt x="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9"/>
            <p:cNvSpPr/>
            <p:nvPr/>
          </p:nvSpPr>
          <p:spPr>
            <a:xfrm>
              <a:off x="6650011" y="2735971"/>
              <a:ext cx="126893" cy="114168"/>
            </a:xfrm>
            <a:custGeom>
              <a:avLst/>
              <a:gdLst/>
              <a:ahLst/>
              <a:cxnLst/>
              <a:rect l="l" t="t" r="r" b="b"/>
              <a:pathLst>
                <a:path w="1057" h="951" extrusionOk="0">
                  <a:moveTo>
                    <a:pt x="580" y="147"/>
                  </a:moveTo>
                  <a:cubicBezTo>
                    <a:pt x="635" y="147"/>
                    <a:pt x="690" y="158"/>
                    <a:pt x="740" y="181"/>
                  </a:cubicBezTo>
                  <a:cubicBezTo>
                    <a:pt x="904" y="260"/>
                    <a:pt x="947" y="443"/>
                    <a:pt x="868" y="601"/>
                  </a:cubicBezTo>
                  <a:cubicBezTo>
                    <a:pt x="813" y="714"/>
                    <a:pt x="699" y="800"/>
                    <a:pt x="577" y="800"/>
                  </a:cubicBezTo>
                  <a:cubicBezTo>
                    <a:pt x="534" y="800"/>
                    <a:pt x="490" y="789"/>
                    <a:pt x="447" y="766"/>
                  </a:cubicBezTo>
                  <a:cubicBezTo>
                    <a:pt x="301" y="680"/>
                    <a:pt x="204" y="473"/>
                    <a:pt x="283" y="315"/>
                  </a:cubicBezTo>
                  <a:cubicBezTo>
                    <a:pt x="289" y="309"/>
                    <a:pt x="289" y="303"/>
                    <a:pt x="289" y="297"/>
                  </a:cubicBezTo>
                  <a:cubicBezTo>
                    <a:pt x="295" y="291"/>
                    <a:pt x="301" y="291"/>
                    <a:pt x="301" y="285"/>
                  </a:cubicBezTo>
                  <a:cubicBezTo>
                    <a:pt x="362" y="192"/>
                    <a:pt x="471" y="147"/>
                    <a:pt x="580" y="147"/>
                  </a:cubicBezTo>
                  <a:close/>
                  <a:moveTo>
                    <a:pt x="581" y="1"/>
                  </a:moveTo>
                  <a:cubicBezTo>
                    <a:pt x="421" y="1"/>
                    <a:pt x="265" y="72"/>
                    <a:pt x="173" y="205"/>
                  </a:cubicBezTo>
                  <a:cubicBezTo>
                    <a:pt x="167" y="211"/>
                    <a:pt x="167" y="218"/>
                    <a:pt x="161" y="224"/>
                  </a:cubicBezTo>
                  <a:cubicBezTo>
                    <a:pt x="161" y="230"/>
                    <a:pt x="155" y="230"/>
                    <a:pt x="155" y="236"/>
                  </a:cubicBezTo>
                  <a:cubicBezTo>
                    <a:pt x="1" y="554"/>
                    <a:pt x="258" y="950"/>
                    <a:pt x="583" y="950"/>
                  </a:cubicBezTo>
                  <a:cubicBezTo>
                    <a:pt x="644" y="950"/>
                    <a:pt x="707" y="936"/>
                    <a:pt x="770" y="906"/>
                  </a:cubicBezTo>
                  <a:cubicBezTo>
                    <a:pt x="941" y="821"/>
                    <a:pt x="1056" y="632"/>
                    <a:pt x="1056" y="437"/>
                  </a:cubicBezTo>
                  <a:cubicBezTo>
                    <a:pt x="1056" y="242"/>
                    <a:pt x="922" y="77"/>
                    <a:pt x="734" y="23"/>
                  </a:cubicBezTo>
                  <a:cubicBezTo>
                    <a:pt x="683" y="8"/>
                    <a:pt x="632" y="1"/>
                    <a:pt x="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9"/>
            <p:cNvSpPr/>
            <p:nvPr/>
          </p:nvSpPr>
          <p:spPr>
            <a:xfrm>
              <a:off x="6731883" y="2946533"/>
              <a:ext cx="127613" cy="114888"/>
            </a:xfrm>
            <a:custGeom>
              <a:avLst/>
              <a:gdLst/>
              <a:ahLst/>
              <a:cxnLst/>
              <a:rect l="l" t="t" r="r" b="b"/>
              <a:pathLst>
                <a:path w="1063" h="957" extrusionOk="0">
                  <a:moveTo>
                    <a:pt x="586" y="153"/>
                  </a:moveTo>
                  <a:cubicBezTo>
                    <a:pt x="641" y="153"/>
                    <a:pt x="697" y="165"/>
                    <a:pt x="746" y="187"/>
                  </a:cubicBezTo>
                  <a:cubicBezTo>
                    <a:pt x="910" y="266"/>
                    <a:pt x="947" y="449"/>
                    <a:pt x="874" y="608"/>
                  </a:cubicBezTo>
                  <a:cubicBezTo>
                    <a:pt x="815" y="721"/>
                    <a:pt x="702" y="804"/>
                    <a:pt x="581" y="804"/>
                  </a:cubicBezTo>
                  <a:cubicBezTo>
                    <a:pt x="539" y="804"/>
                    <a:pt x="496" y="794"/>
                    <a:pt x="454" y="772"/>
                  </a:cubicBezTo>
                  <a:cubicBezTo>
                    <a:pt x="301" y="687"/>
                    <a:pt x="210" y="480"/>
                    <a:pt x="289" y="321"/>
                  </a:cubicBezTo>
                  <a:cubicBezTo>
                    <a:pt x="289" y="315"/>
                    <a:pt x="295" y="309"/>
                    <a:pt x="295" y="303"/>
                  </a:cubicBezTo>
                  <a:cubicBezTo>
                    <a:pt x="295" y="297"/>
                    <a:pt x="301" y="291"/>
                    <a:pt x="307" y="291"/>
                  </a:cubicBezTo>
                  <a:cubicBezTo>
                    <a:pt x="368" y="198"/>
                    <a:pt x="477" y="153"/>
                    <a:pt x="586" y="153"/>
                  </a:cubicBezTo>
                  <a:close/>
                  <a:moveTo>
                    <a:pt x="587" y="1"/>
                  </a:moveTo>
                  <a:cubicBezTo>
                    <a:pt x="425" y="1"/>
                    <a:pt x="266" y="73"/>
                    <a:pt x="173" y="212"/>
                  </a:cubicBezTo>
                  <a:cubicBezTo>
                    <a:pt x="173" y="218"/>
                    <a:pt x="167" y="224"/>
                    <a:pt x="167" y="230"/>
                  </a:cubicBezTo>
                  <a:cubicBezTo>
                    <a:pt x="161" y="230"/>
                    <a:pt x="161" y="236"/>
                    <a:pt x="155" y="242"/>
                  </a:cubicBezTo>
                  <a:cubicBezTo>
                    <a:pt x="1" y="556"/>
                    <a:pt x="263" y="956"/>
                    <a:pt x="591" y="956"/>
                  </a:cubicBezTo>
                  <a:cubicBezTo>
                    <a:pt x="651" y="956"/>
                    <a:pt x="714" y="942"/>
                    <a:pt x="776" y="912"/>
                  </a:cubicBezTo>
                  <a:cubicBezTo>
                    <a:pt x="947" y="827"/>
                    <a:pt x="1063" y="632"/>
                    <a:pt x="1063" y="443"/>
                  </a:cubicBezTo>
                  <a:cubicBezTo>
                    <a:pt x="1063" y="242"/>
                    <a:pt x="929" y="84"/>
                    <a:pt x="740" y="23"/>
                  </a:cubicBezTo>
                  <a:cubicBezTo>
                    <a:pt x="690" y="8"/>
                    <a:pt x="638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9"/>
            <p:cNvSpPr/>
            <p:nvPr/>
          </p:nvSpPr>
          <p:spPr>
            <a:xfrm>
              <a:off x="6770778" y="315205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3" y="153"/>
                  </a:moveTo>
                  <a:cubicBezTo>
                    <a:pt x="639" y="153"/>
                    <a:pt x="695" y="164"/>
                    <a:pt x="745" y="187"/>
                  </a:cubicBezTo>
                  <a:cubicBezTo>
                    <a:pt x="909" y="260"/>
                    <a:pt x="946" y="449"/>
                    <a:pt x="873" y="601"/>
                  </a:cubicBezTo>
                  <a:cubicBezTo>
                    <a:pt x="814" y="717"/>
                    <a:pt x="704" y="801"/>
                    <a:pt x="584" y="801"/>
                  </a:cubicBezTo>
                  <a:cubicBezTo>
                    <a:pt x="541" y="801"/>
                    <a:pt x="496" y="790"/>
                    <a:pt x="452" y="765"/>
                  </a:cubicBezTo>
                  <a:cubicBezTo>
                    <a:pt x="300" y="686"/>
                    <a:pt x="209" y="479"/>
                    <a:pt x="288" y="315"/>
                  </a:cubicBezTo>
                  <a:cubicBezTo>
                    <a:pt x="288" y="309"/>
                    <a:pt x="294" y="303"/>
                    <a:pt x="294" y="296"/>
                  </a:cubicBezTo>
                  <a:cubicBezTo>
                    <a:pt x="294" y="296"/>
                    <a:pt x="300" y="290"/>
                    <a:pt x="306" y="284"/>
                  </a:cubicBezTo>
                  <a:cubicBezTo>
                    <a:pt x="366" y="196"/>
                    <a:pt x="474" y="153"/>
                    <a:pt x="583" y="153"/>
                  </a:cubicBezTo>
                  <a:close/>
                  <a:moveTo>
                    <a:pt x="586" y="0"/>
                  </a:moveTo>
                  <a:cubicBezTo>
                    <a:pt x="424" y="0"/>
                    <a:pt x="265" y="72"/>
                    <a:pt x="172" y="211"/>
                  </a:cubicBezTo>
                  <a:cubicBezTo>
                    <a:pt x="172" y="211"/>
                    <a:pt x="166" y="217"/>
                    <a:pt x="166" y="223"/>
                  </a:cubicBezTo>
                  <a:cubicBezTo>
                    <a:pt x="160" y="229"/>
                    <a:pt x="160" y="236"/>
                    <a:pt x="154" y="242"/>
                  </a:cubicBezTo>
                  <a:cubicBezTo>
                    <a:pt x="0" y="554"/>
                    <a:pt x="260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6" y="826"/>
                    <a:pt x="1061" y="631"/>
                    <a:pt x="1061" y="443"/>
                  </a:cubicBezTo>
                  <a:cubicBezTo>
                    <a:pt x="1061" y="242"/>
                    <a:pt x="927" y="77"/>
                    <a:pt x="739" y="22"/>
                  </a:cubicBezTo>
                  <a:cubicBezTo>
                    <a:pt x="689" y="8"/>
                    <a:pt x="63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9"/>
            <p:cNvSpPr/>
            <p:nvPr/>
          </p:nvSpPr>
          <p:spPr>
            <a:xfrm>
              <a:off x="6770658" y="3391905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0" y="153"/>
                  </a:moveTo>
                  <a:cubicBezTo>
                    <a:pt x="635" y="153"/>
                    <a:pt x="690" y="164"/>
                    <a:pt x="740" y="187"/>
                  </a:cubicBezTo>
                  <a:cubicBezTo>
                    <a:pt x="904" y="266"/>
                    <a:pt x="947" y="449"/>
                    <a:pt x="868" y="607"/>
                  </a:cubicBezTo>
                  <a:cubicBezTo>
                    <a:pt x="813" y="720"/>
                    <a:pt x="698" y="803"/>
                    <a:pt x="575" y="803"/>
                  </a:cubicBezTo>
                  <a:cubicBezTo>
                    <a:pt x="533" y="803"/>
                    <a:pt x="489" y="793"/>
                    <a:pt x="447" y="771"/>
                  </a:cubicBezTo>
                  <a:cubicBezTo>
                    <a:pt x="301" y="686"/>
                    <a:pt x="204" y="479"/>
                    <a:pt x="283" y="315"/>
                  </a:cubicBezTo>
                  <a:cubicBezTo>
                    <a:pt x="289" y="315"/>
                    <a:pt x="289" y="308"/>
                    <a:pt x="289" y="302"/>
                  </a:cubicBezTo>
                  <a:cubicBezTo>
                    <a:pt x="295" y="296"/>
                    <a:pt x="301" y="290"/>
                    <a:pt x="301" y="290"/>
                  </a:cubicBezTo>
                  <a:cubicBezTo>
                    <a:pt x="362" y="197"/>
                    <a:pt x="471" y="153"/>
                    <a:pt x="580" y="153"/>
                  </a:cubicBezTo>
                  <a:close/>
                  <a:moveTo>
                    <a:pt x="582" y="0"/>
                  </a:moveTo>
                  <a:cubicBezTo>
                    <a:pt x="421" y="0"/>
                    <a:pt x="266" y="72"/>
                    <a:pt x="173" y="211"/>
                  </a:cubicBezTo>
                  <a:cubicBezTo>
                    <a:pt x="167" y="217"/>
                    <a:pt x="167" y="223"/>
                    <a:pt x="161" y="223"/>
                  </a:cubicBezTo>
                  <a:cubicBezTo>
                    <a:pt x="161" y="229"/>
                    <a:pt x="155" y="235"/>
                    <a:pt x="155" y="241"/>
                  </a:cubicBezTo>
                  <a:cubicBezTo>
                    <a:pt x="1" y="555"/>
                    <a:pt x="259" y="956"/>
                    <a:pt x="585" y="956"/>
                  </a:cubicBezTo>
                  <a:cubicBezTo>
                    <a:pt x="645" y="956"/>
                    <a:pt x="707" y="942"/>
                    <a:pt x="770" y="911"/>
                  </a:cubicBezTo>
                  <a:cubicBezTo>
                    <a:pt x="941" y="826"/>
                    <a:pt x="1062" y="631"/>
                    <a:pt x="1062" y="442"/>
                  </a:cubicBezTo>
                  <a:cubicBezTo>
                    <a:pt x="1062" y="241"/>
                    <a:pt x="922" y="83"/>
                    <a:pt x="734" y="22"/>
                  </a:cubicBezTo>
                  <a:cubicBezTo>
                    <a:pt x="684" y="8"/>
                    <a:pt x="632" y="0"/>
                    <a:pt x="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9"/>
            <p:cNvSpPr/>
            <p:nvPr/>
          </p:nvSpPr>
          <p:spPr>
            <a:xfrm>
              <a:off x="6707033" y="3632479"/>
              <a:ext cx="127613" cy="114047"/>
            </a:xfrm>
            <a:custGeom>
              <a:avLst/>
              <a:gdLst/>
              <a:ahLst/>
              <a:cxnLst/>
              <a:rect l="l" t="t" r="r" b="b"/>
              <a:pathLst>
                <a:path w="1063" h="950" extrusionOk="0">
                  <a:moveTo>
                    <a:pt x="574" y="151"/>
                  </a:moveTo>
                  <a:cubicBezTo>
                    <a:pt x="631" y="151"/>
                    <a:pt x="688" y="163"/>
                    <a:pt x="740" y="187"/>
                  </a:cubicBezTo>
                  <a:cubicBezTo>
                    <a:pt x="904" y="260"/>
                    <a:pt x="947" y="448"/>
                    <a:pt x="868" y="601"/>
                  </a:cubicBezTo>
                  <a:cubicBezTo>
                    <a:pt x="813" y="713"/>
                    <a:pt x="699" y="800"/>
                    <a:pt x="577" y="800"/>
                  </a:cubicBezTo>
                  <a:cubicBezTo>
                    <a:pt x="534" y="800"/>
                    <a:pt x="490" y="789"/>
                    <a:pt x="447" y="765"/>
                  </a:cubicBezTo>
                  <a:cubicBezTo>
                    <a:pt x="301" y="680"/>
                    <a:pt x="204" y="473"/>
                    <a:pt x="283" y="314"/>
                  </a:cubicBezTo>
                  <a:cubicBezTo>
                    <a:pt x="289" y="308"/>
                    <a:pt x="289" y="302"/>
                    <a:pt x="289" y="296"/>
                  </a:cubicBezTo>
                  <a:cubicBezTo>
                    <a:pt x="295" y="296"/>
                    <a:pt x="301" y="290"/>
                    <a:pt x="301" y="284"/>
                  </a:cubicBezTo>
                  <a:cubicBezTo>
                    <a:pt x="364" y="193"/>
                    <a:pt x="469" y="151"/>
                    <a:pt x="574" y="151"/>
                  </a:cubicBezTo>
                  <a:close/>
                  <a:moveTo>
                    <a:pt x="581" y="0"/>
                  </a:moveTo>
                  <a:cubicBezTo>
                    <a:pt x="421" y="0"/>
                    <a:pt x="266" y="71"/>
                    <a:pt x="173" y="205"/>
                  </a:cubicBezTo>
                  <a:cubicBezTo>
                    <a:pt x="167" y="211"/>
                    <a:pt x="167" y="217"/>
                    <a:pt x="161" y="223"/>
                  </a:cubicBezTo>
                  <a:cubicBezTo>
                    <a:pt x="161" y="229"/>
                    <a:pt x="155" y="229"/>
                    <a:pt x="155" y="235"/>
                  </a:cubicBezTo>
                  <a:cubicBezTo>
                    <a:pt x="1" y="554"/>
                    <a:pt x="262" y="950"/>
                    <a:pt x="585" y="950"/>
                  </a:cubicBezTo>
                  <a:cubicBezTo>
                    <a:pt x="646" y="950"/>
                    <a:pt x="708" y="936"/>
                    <a:pt x="770" y="905"/>
                  </a:cubicBezTo>
                  <a:cubicBezTo>
                    <a:pt x="947" y="820"/>
                    <a:pt x="1063" y="631"/>
                    <a:pt x="1063" y="442"/>
                  </a:cubicBezTo>
                  <a:cubicBezTo>
                    <a:pt x="1063" y="241"/>
                    <a:pt x="922" y="77"/>
                    <a:pt x="734" y="22"/>
                  </a:cubicBezTo>
                  <a:cubicBezTo>
                    <a:pt x="683" y="7"/>
                    <a:pt x="632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9"/>
            <p:cNvSpPr/>
            <p:nvPr/>
          </p:nvSpPr>
          <p:spPr>
            <a:xfrm>
              <a:off x="5304164" y="2508963"/>
              <a:ext cx="123411" cy="102643"/>
            </a:xfrm>
            <a:custGeom>
              <a:avLst/>
              <a:gdLst/>
              <a:ahLst/>
              <a:cxnLst/>
              <a:rect l="l" t="t" r="r" b="b"/>
              <a:pathLst>
                <a:path w="1028" h="855" extrusionOk="0">
                  <a:moveTo>
                    <a:pt x="475" y="129"/>
                  </a:moveTo>
                  <a:cubicBezTo>
                    <a:pt x="487" y="141"/>
                    <a:pt x="506" y="147"/>
                    <a:pt x="524" y="147"/>
                  </a:cubicBezTo>
                  <a:cubicBezTo>
                    <a:pt x="676" y="147"/>
                    <a:pt x="798" y="281"/>
                    <a:pt x="816" y="427"/>
                  </a:cubicBezTo>
                  <a:cubicBezTo>
                    <a:pt x="829" y="574"/>
                    <a:pt x="707" y="683"/>
                    <a:pt x="567" y="702"/>
                  </a:cubicBezTo>
                  <a:cubicBezTo>
                    <a:pt x="553" y="703"/>
                    <a:pt x="540" y="704"/>
                    <a:pt x="526" y="704"/>
                  </a:cubicBezTo>
                  <a:cubicBezTo>
                    <a:pt x="408" y="704"/>
                    <a:pt x="302" y="633"/>
                    <a:pt x="274" y="507"/>
                  </a:cubicBezTo>
                  <a:cubicBezTo>
                    <a:pt x="244" y="379"/>
                    <a:pt x="305" y="220"/>
                    <a:pt x="433" y="172"/>
                  </a:cubicBezTo>
                  <a:cubicBezTo>
                    <a:pt x="451" y="159"/>
                    <a:pt x="469" y="147"/>
                    <a:pt x="475" y="129"/>
                  </a:cubicBezTo>
                  <a:close/>
                  <a:moveTo>
                    <a:pt x="536" y="1"/>
                  </a:moveTo>
                  <a:cubicBezTo>
                    <a:pt x="532" y="1"/>
                    <a:pt x="528" y="1"/>
                    <a:pt x="524" y="1"/>
                  </a:cubicBezTo>
                  <a:cubicBezTo>
                    <a:pt x="494" y="1"/>
                    <a:pt x="475" y="13"/>
                    <a:pt x="463" y="32"/>
                  </a:cubicBezTo>
                  <a:cubicBezTo>
                    <a:pt x="452" y="24"/>
                    <a:pt x="438" y="19"/>
                    <a:pt x="424" y="19"/>
                  </a:cubicBezTo>
                  <a:cubicBezTo>
                    <a:pt x="415" y="19"/>
                    <a:pt x="405" y="21"/>
                    <a:pt x="396" y="25"/>
                  </a:cubicBezTo>
                  <a:cubicBezTo>
                    <a:pt x="85" y="147"/>
                    <a:pt x="0" y="635"/>
                    <a:pt x="317" y="805"/>
                  </a:cubicBezTo>
                  <a:cubicBezTo>
                    <a:pt x="381" y="839"/>
                    <a:pt x="450" y="855"/>
                    <a:pt x="518" y="855"/>
                  </a:cubicBezTo>
                  <a:cubicBezTo>
                    <a:pt x="779" y="855"/>
                    <a:pt x="1028" y="627"/>
                    <a:pt x="950" y="342"/>
                  </a:cubicBezTo>
                  <a:cubicBezTo>
                    <a:pt x="903" y="151"/>
                    <a:pt x="732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9"/>
            <p:cNvSpPr/>
            <p:nvPr/>
          </p:nvSpPr>
          <p:spPr>
            <a:xfrm>
              <a:off x="5204645" y="2623608"/>
              <a:ext cx="112727" cy="108045"/>
            </a:xfrm>
            <a:custGeom>
              <a:avLst/>
              <a:gdLst/>
              <a:ahLst/>
              <a:cxnLst/>
              <a:rect l="l" t="t" r="r" b="b"/>
              <a:pathLst>
                <a:path w="939" h="900" extrusionOk="0">
                  <a:moveTo>
                    <a:pt x="495" y="153"/>
                  </a:moveTo>
                  <a:cubicBezTo>
                    <a:pt x="546" y="153"/>
                    <a:pt x="596" y="165"/>
                    <a:pt x="640" y="191"/>
                  </a:cubicBezTo>
                  <a:cubicBezTo>
                    <a:pt x="774" y="270"/>
                    <a:pt x="823" y="465"/>
                    <a:pt x="750" y="599"/>
                  </a:cubicBezTo>
                  <a:cubicBezTo>
                    <a:pt x="698" y="694"/>
                    <a:pt x="585" y="750"/>
                    <a:pt x="475" y="750"/>
                  </a:cubicBezTo>
                  <a:cubicBezTo>
                    <a:pt x="431" y="750"/>
                    <a:pt x="387" y="740"/>
                    <a:pt x="348" y="721"/>
                  </a:cubicBezTo>
                  <a:cubicBezTo>
                    <a:pt x="208" y="648"/>
                    <a:pt x="147" y="459"/>
                    <a:pt x="208" y="325"/>
                  </a:cubicBezTo>
                  <a:cubicBezTo>
                    <a:pt x="214" y="313"/>
                    <a:pt x="214" y="307"/>
                    <a:pt x="214" y="301"/>
                  </a:cubicBezTo>
                  <a:cubicBezTo>
                    <a:pt x="220" y="295"/>
                    <a:pt x="226" y="295"/>
                    <a:pt x="232" y="289"/>
                  </a:cubicBezTo>
                  <a:cubicBezTo>
                    <a:pt x="289" y="203"/>
                    <a:pt x="393" y="153"/>
                    <a:pt x="495" y="153"/>
                  </a:cubicBezTo>
                  <a:close/>
                  <a:moveTo>
                    <a:pt x="496" y="0"/>
                  </a:moveTo>
                  <a:cubicBezTo>
                    <a:pt x="341" y="0"/>
                    <a:pt x="190" y="81"/>
                    <a:pt x="98" y="209"/>
                  </a:cubicBezTo>
                  <a:cubicBezTo>
                    <a:pt x="98" y="216"/>
                    <a:pt x="92" y="222"/>
                    <a:pt x="92" y="228"/>
                  </a:cubicBezTo>
                  <a:cubicBezTo>
                    <a:pt x="86" y="234"/>
                    <a:pt x="80" y="240"/>
                    <a:pt x="80" y="246"/>
                  </a:cubicBezTo>
                  <a:cubicBezTo>
                    <a:pt x="1" y="417"/>
                    <a:pt x="31" y="618"/>
                    <a:pt x="153" y="758"/>
                  </a:cubicBezTo>
                  <a:cubicBezTo>
                    <a:pt x="236" y="852"/>
                    <a:pt x="354" y="900"/>
                    <a:pt x="475" y="900"/>
                  </a:cubicBezTo>
                  <a:cubicBezTo>
                    <a:pt x="533" y="900"/>
                    <a:pt x="591" y="889"/>
                    <a:pt x="646" y="867"/>
                  </a:cubicBezTo>
                  <a:cubicBezTo>
                    <a:pt x="823" y="800"/>
                    <a:pt x="939" y="636"/>
                    <a:pt x="933" y="441"/>
                  </a:cubicBezTo>
                  <a:cubicBezTo>
                    <a:pt x="927" y="264"/>
                    <a:pt x="817" y="88"/>
                    <a:pt x="646" y="27"/>
                  </a:cubicBezTo>
                  <a:cubicBezTo>
                    <a:pt x="597" y="9"/>
                    <a:pt x="547" y="0"/>
                    <a:pt x="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9"/>
            <p:cNvSpPr/>
            <p:nvPr/>
          </p:nvSpPr>
          <p:spPr>
            <a:xfrm>
              <a:off x="5132977" y="2788912"/>
              <a:ext cx="97481" cy="107685"/>
            </a:xfrm>
            <a:custGeom>
              <a:avLst/>
              <a:gdLst/>
              <a:ahLst/>
              <a:cxnLst/>
              <a:rect l="l" t="t" r="r" b="b"/>
              <a:pathLst>
                <a:path w="812" h="897" extrusionOk="0">
                  <a:moveTo>
                    <a:pt x="342" y="166"/>
                  </a:moveTo>
                  <a:cubicBezTo>
                    <a:pt x="354" y="172"/>
                    <a:pt x="366" y="172"/>
                    <a:pt x="379" y="179"/>
                  </a:cubicBezTo>
                  <a:cubicBezTo>
                    <a:pt x="506" y="191"/>
                    <a:pt x="622" y="294"/>
                    <a:pt x="640" y="428"/>
                  </a:cubicBezTo>
                  <a:cubicBezTo>
                    <a:pt x="659" y="556"/>
                    <a:pt x="567" y="684"/>
                    <a:pt x="446" y="733"/>
                  </a:cubicBezTo>
                  <a:cubicBezTo>
                    <a:pt x="420" y="742"/>
                    <a:pt x="393" y="748"/>
                    <a:pt x="365" y="748"/>
                  </a:cubicBezTo>
                  <a:cubicBezTo>
                    <a:pt x="320" y="748"/>
                    <a:pt x="277" y="732"/>
                    <a:pt x="251" y="690"/>
                  </a:cubicBezTo>
                  <a:cubicBezTo>
                    <a:pt x="208" y="623"/>
                    <a:pt x="184" y="538"/>
                    <a:pt x="178" y="459"/>
                  </a:cubicBezTo>
                  <a:cubicBezTo>
                    <a:pt x="165" y="331"/>
                    <a:pt x="226" y="209"/>
                    <a:pt x="342" y="166"/>
                  </a:cubicBezTo>
                  <a:close/>
                  <a:moveTo>
                    <a:pt x="374" y="1"/>
                  </a:moveTo>
                  <a:cubicBezTo>
                    <a:pt x="370" y="1"/>
                    <a:pt x="365" y="1"/>
                    <a:pt x="360" y="2"/>
                  </a:cubicBezTo>
                  <a:cubicBezTo>
                    <a:pt x="129" y="38"/>
                    <a:pt x="1" y="282"/>
                    <a:pt x="25" y="501"/>
                  </a:cubicBezTo>
                  <a:cubicBezTo>
                    <a:pt x="44" y="605"/>
                    <a:pt x="80" y="727"/>
                    <a:pt x="153" y="812"/>
                  </a:cubicBezTo>
                  <a:cubicBezTo>
                    <a:pt x="209" y="872"/>
                    <a:pt x="290" y="896"/>
                    <a:pt x="369" y="896"/>
                  </a:cubicBezTo>
                  <a:cubicBezTo>
                    <a:pt x="402" y="896"/>
                    <a:pt x="434" y="892"/>
                    <a:pt x="464" y="885"/>
                  </a:cubicBezTo>
                  <a:cubicBezTo>
                    <a:pt x="665" y="830"/>
                    <a:pt x="811" y="629"/>
                    <a:pt x="793" y="428"/>
                  </a:cubicBezTo>
                  <a:cubicBezTo>
                    <a:pt x="774" y="227"/>
                    <a:pt x="622" y="75"/>
                    <a:pt x="439" y="32"/>
                  </a:cubicBezTo>
                  <a:cubicBezTo>
                    <a:pt x="424" y="17"/>
                    <a:pt x="403" y="1"/>
                    <a:pt x="3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9"/>
            <p:cNvSpPr/>
            <p:nvPr/>
          </p:nvSpPr>
          <p:spPr>
            <a:xfrm>
              <a:off x="5057708" y="2950854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7" y="151"/>
                  </a:moveTo>
                  <a:cubicBezTo>
                    <a:pt x="537" y="151"/>
                    <a:pt x="625" y="191"/>
                    <a:pt x="689" y="255"/>
                  </a:cubicBezTo>
                  <a:cubicBezTo>
                    <a:pt x="805" y="371"/>
                    <a:pt x="774" y="541"/>
                    <a:pt x="658" y="651"/>
                  </a:cubicBezTo>
                  <a:cubicBezTo>
                    <a:pt x="600" y="706"/>
                    <a:pt x="527" y="735"/>
                    <a:pt x="455" y="735"/>
                  </a:cubicBezTo>
                  <a:cubicBezTo>
                    <a:pt x="377" y="735"/>
                    <a:pt x="301" y="702"/>
                    <a:pt x="244" y="632"/>
                  </a:cubicBezTo>
                  <a:cubicBezTo>
                    <a:pt x="135" y="498"/>
                    <a:pt x="171" y="285"/>
                    <a:pt x="336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1"/>
                    <a:pt x="447" y="151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8" y="72"/>
                    <a:pt x="195" y="96"/>
                    <a:pt x="202" y="127"/>
                  </a:cubicBezTo>
                  <a:cubicBezTo>
                    <a:pt x="74" y="218"/>
                    <a:pt x="1" y="371"/>
                    <a:pt x="31" y="529"/>
                  </a:cubicBezTo>
                  <a:cubicBezTo>
                    <a:pt x="68" y="718"/>
                    <a:pt x="232" y="870"/>
                    <a:pt x="421" y="888"/>
                  </a:cubicBezTo>
                  <a:cubicBezTo>
                    <a:pt x="430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2" y="614"/>
                  </a:cubicBezTo>
                  <a:cubicBezTo>
                    <a:pt x="951" y="444"/>
                    <a:pt x="914" y="255"/>
                    <a:pt x="774" y="127"/>
                  </a:cubicBezTo>
                  <a:cubicBezTo>
                    <a:pt x="683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9"/>
            <p:cNvSpPr/>
            <p:nvPr/>
          </p:nvSpPr>
          <p:spPr>
            <a:xfrm>
              <a:off x="5005127" y="3156134"/>
              <a:ext cx="113447" cy="106364"/>
            </a:xfrm>
            <a:custGeom>
              <a:avLst/>
              <a:gdLst/>
              <a:ahLst/>
              <a:cxnLst/>
              <a:rect l="l" t="t" r="r" b="b"/>
              <a:pathLst>
                <a:path w="945" h="886" extrusionOk="0">
                  <a:moveTo>
                    <a:pt x="446" y="151"/>
                  </a:moveTo>
                  <a:cubicBezTo>
                    <a:pt x="533" y="151"/>
                    <a:pt x="619" y="187"/>
                    <a:pt x="682" y="250"/>
                  </a:cubicBezTo>
                  <a:cubicBezTo>
                    <a:pt x="798" y="372"/>
                    <a:pt x="767" y="543"/>
                    <a:pt x="652" y="652"/>
                  </a:cubicBezTo>
                  <a:cubicBezTo>
                    <a:pt x="593" y="705"/>
                    <a:pt x="521" y="732"/>
                    <a:pt x="449" y="732"/>
                  </a:cubicBezTo>
                  <a:cubicBezTo>
                    <a:pt x="371" y="732"/>
                    <a:pt x="294" y="700"/>
                    <a:pt x="238" y="634"/>
                  </a:cubicBezTo>
                  <a:cubicBezTo>
                    <a:pt x="128" y="500"/>
                    <a:pt x="164" y="287"/>
                    <a:pt x="329" y="214"/>
                  </a:cubicBezTo>
                  <a:cubicBezTo>
                    <a:pt x="359" y="208"/>
                    <a:pt x="372" y="183"/>
                    <a:pt x="378" y="159"/>
                  </a:cubicBezTo>
                  <a:cubicBezTo>
                    <a:pt x="400" y="154"/>
                    <a:pt x="423" y="151"/>
                    <a:pt x="446" y="151"/>
                  </a:cubicBezTo>
                  <a:close/>
                  <a:moveTo>
                    <a:pt x="445" y="0"/>
                  </a:moveTo>
                  <a:cubicBezTo>
                    <a:pt x="372" y="0"/>
                    <a:pt x="299" y="18"/>
                    <a:pt x="231" y="55"/>
                  </a:cubicBezTo>
                  <a:cubicBezTo>
                    <a:pt x="201" y="74"/>
                    <a:pt x="189" y="98"/>
                    <a:pt x="195" y="122"/>
                  </a:cubicBezTo>
                  <a:cubicBezTo>
                    <a:pt x="67" y="214"/>
                    <a:pt x="0" y="372"/>
                    <a:pt x="24" y="530"/>
                  </a:cubicBezTo>
                  <a:cubicBezTo>
                    <a:pt x="61" y="719"/>
                    <a:pt x="225" y="872"/>
                    <a:pt x="414" y="884"/>
                  </a:cubicBezTo>
                  <a:cubicBezTo>
                    <a:pt x="427" y="885"/>
                    <a:pt x="439" y="886"/>
                    <a:pt x="452" y="886"/>
                  </a:cubicBezTo>
                  <a:cubicBezTo>
                    <a:pt x="627" y="886"/>
                    <a:pt x="791" y="769"/>
                    <a:pt x="865" y="610"/>
                  </a:cubicBezTo>
                  <a:cubicBezTo>
                    <a:pt x="944" y="445"/>
                    <a:pt x="908" y="250"/>
                    <a:pt x="767" y="128"/>
                  </a:cubicBezTo>
                  <a:cubicBezTo>
                    <a:pt x="677" y="46"/>
                    <a:pt x="562" y="0"/>
                    <a:pt x="4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9"/>
            <p:cNvSpPr/>
            <p:nvPr/>
          </p:nvSpPr>
          <p:spPr>
            <a:xfrm>
              <a:off x="5005127" y="3361053"/>
              <a:ext cx="113447" cy="106965"/>
            </a:xfrm>
            <a:custGeom>
              <a:avLst/>
              <a:gdLst/>
              <a:ahLst/>
              <a:cxnLst/>
              <a:rect l="l" t="t" r="r" b="b"/>
              <a:pathLst>
                <a:path w="945" h="891" extrusionOk="0">
                  <a:moveTo>
                    <a:pt x="441" y="151"/>
                  </a:moveTo>
                  <a:cubicBezTo>
                    <a:pt x="530" y="151"/>
                    <a:pt x="618" y="191"/>
                    <a:pt x="682" y="255"/>
                  </a:cubicBezTo>
                  <a:cubicBezTo>
                    <a:pt x="798" y="371"/>
                    <a:pt x="767" y="547"/>
                    <a:pt x="652" y="651"/>
                  </a:cubicBezTo>
                  <a:cubicBezTo>
                    <a:pt x="593" y="706"/>
                    <a:pt x="520" y="735"/>
                    <a:pt x="448" y="735"/>
                  </a:cubicBezTo>
                  <a:cubicBezTo>
                    <a:pt x="371" y="735"/>
                    <a:pt x="294" y="702"/>
                    <a:pt x="238" y="632"/>
                  </a:cubicBezTo>
                  <a:cubicBezTo>
                    <a:pt x="128" y="505"/>
                    <a:pt x="164" y="285"/>
                    <a:pt x="329" y="218"/>
                  </a:cubicBezTo>
                  <a:cubicBezTo>
                    <a:pt x="359" y="206"/>
                    <a:pt x="372" y="182"/>
                    <a:pt x="378" y="157"/>
                  </a:cubicBezTo>
                  <a:cubicBezTo>
                    <a:pt x="398" y="153"/>
                    <a:pt x="420" y="151"/>
                    <a:pt x="441" y="151"/>
                  </a:cubicBezTo>
                  <a:close/>
                  <a:moveTo>
                    <a:pt x="440" y="0"/>
                  </a:moveTo>
                  <a:cubicBezTo>
                    <a:pt x="369" y="0"/>
                    <a:pt x="298" y="17"/>
                    <a:pt x="231" y="54"/>
                  </a:cubicBezTo>
                  <a:cubicBezTo>
                    <a:pt x="201" y="72"/>
                    <a:pt x="189" y="103"/>
                    <a:pt x="195" y="127"/>
                  </a:cubicBezTo>
                  <a:cubicBezTo>
                    <a:pt x="67" y="218"/>
                    <a:pt x="0" y="371"/>
                    <a:pt x="24" y="535"/>
                  </a:cubicBezTo>
                  <a:cubicBezTo>
                    <a:pt x="61" y="718"/>
                    <a:pt x="225" y="870"/>
                    <a:pt x="414" y="888"/>
                  </a:cubicBezTo>
                  <a:cubicBezTo>
                    <a:pt x="426" y="889"/>
                    <a:pt x="438" y="890"/>
                    <a:pt x="450" y="890"/>
                  </a:cubicBezTo>
                  <a:cubicBezTo>
                    <a:pt x="626" y="890"/>
                    <a:pt x="791" y="768"/>
                    <a:pt x="865" y="614"/>
                  </a:cubicBezTo>
                  <a:cubicBezTo>
                    <a:pt x="944" y="450"/>
                    <a:pt x="908" y="255"/>
                    <a:pt x="767" y="127"/>
                  </a:cubicBezTo>
                  <a:cubicBezTo>
                    <a:pt x="676" y="47"/>
                    <a:pt x="559" y="0"/>
                    <a:pt x="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9"/>
            <p:cNvSpPr/>
            <p:nvPr/>
          </p:nvSpPr>
          <p:spPr>
            <a:xfrm>
              <a:off x="5039461" y="3523957"/>
              <a:ext cx="114168" cy="106364"/>
            </a:xfrm>
            <a:custGeom>
              <a:avLst/>
              <a:gdLst/>
              <a:ahLst/>
              <a:cxnLst/>
              <a:rect l="l" t="t" r="r" b="b"/>
              <a:pathLst>
                <a:path w="951" h="886" extrusionOk="0">
                  <a:moveTo>
                    <a:pt x="452" y="151"/>
                  </a:moveTo>
                  <a:cubicBezTo>
                    <a:pt x="540" y="151"/>
                    <a:pt x="626" y="187"/>
                    <a:pt x="689" y="250"/>
                  </a:cubicBezTo>
                  <a:cubicBezTo>
                    <a:pt x="804" y="372"/>
                    <a:pt x="774" y="542"/>
                    <a:pt x="658" y="652"/>
                  </a:cubicBezTo>
                  <a:cubicBezTo>
                    <a:pt x="600" y="705"/>
                    <a:pt x="527" y="732"/>
                    <a:pt x="455" y="732"/>
                  </a:cubicBezTo>
                  <a:cubicBezTo>
                    <a:pt x="377" y="732"/>
                    <a:pt x="301" y="700"/>
                    <a:pt x="244" y="634"/>
                  </a:cubicBezTo>
                  <a:cubicBezTo>
                    <a:pt x="134" y="500"/>
                    <a:pt x="171" y="287"/>
                    <a:pt x="335" y="213"/>
                  </a:cubicBezTo>
                  <a:cubicBezTo>
                    <a:pt x="366" y="201"/>
                    <a:pt x="378" y="183"/>
                    <a:pt x="384" y="159"/>
                  </a:cubicBezTo>
                  <a:cubicBezTo>
                    <a:pt x="407" y="154"/>
                    <a:pt x="430" y="151"/>
                    <a:pt x="452" y="151"/>
                  </a:cubicBezTo>
                  <a:close/>
                  <a:moveTo>
                    <a:pt x="449" y="0"/>
                  </a:moveTo>
                  <a:cubicBezTo>
                    <a:pt x="376" y="0"/>
                    <a:pt x="303" y="18"/>
                    <a:pt x="238" y="55"/>
                  </a:cubicBezTo>
                  <a:cubicBezTo>
                    <a:pt x="207" y="67"/>
                    <a:pt x="195" y="98"/>
                    <a:pt x="201" y="122"/>
                  </a:cubicBezTo>
                  <a:cubicBezTo>
                    <a:pt x="73" y="213"/>
                    <a:pt x="0" y="372"/>
                    <a:pt x="31" y="530"/>
                  </a:cubicBezTo>
                  <a:cubicBezTo>
                    <a:pt x="67" y="719"/>
                    <a:pt x="232" y="871"/>
                    <a:pt x="421" y="883"/>
                  </a:cubicBezTo>
                  <a:cubicBezTo>
                    <a:pt x="433" y="885"/>
                    <a:pt x="446" y="885"/>
                    <a:pt x="458" y="885"/>
                  </a:cubicBezTo>
                  <a:cubicBezTo>
                    <a:pt x="633" y="885"/>
                    <a:pt x="797" y="769"/>
                    <a:pt x="871" y="609"/>
                  </a:cubicBezTo>
                  <a:cubicBezTo>
                    <a:pt x="950" y="445"/>
                    <a:pt x="914" y="250"/>
                    <a:pt x="774" y="128"/>
                  </a:cubicBezTo>
                  <a:cubicBezTo>
                    <a:pt x="684" y="46"/>
                    <a:pt x="566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9"/>
            <p:cNvSpPr/>
            <p:nvPr/>
          </p:nvSpPr>
          <p:spPr>
            <a:xfrm>
              <a:off x="5111129" y="3747123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7" y="151"/>
                  </a:moveTo>
                  <a:cubicBezTo>
                    <a:pt x="536" y="151"/>
                    <a:pt x="624" y="191"/>
                    <a:pt x="688" y="255"/>
                  </a:cubicBezTo>
                  <a:cubicBezTo>
                    <a:pt x="804" y="371"/>
                    <a:pt x="774" y="541"/>
                    <a:pt x="658" y="651"/>
                  </a:cubicBezTo>
                  <a:cubicBezTo>
                    <a:pt x="599" y="706"/>
                    <a:pt x="527" y="735"/>
                    <a:pt x="455" y="735"/>
                  </a:cubicBezTo>
                  <a:cubicBezTo>
                    <a:pt x="377" y="735"/>
                    <a:pt x="301" y="702"/>
                    <a:pt x="244" y="632"/>
                  </a:cubicBezTo>
                  <a:cubicBezTo>
                    <a:pt x="128" y="498"/>
                    <a:pt x="171" y="285"/>
                    <a:pt x="335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1"/>
                    <a:pt x="447" y="151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7" y="72"/>
                    <a:pt x="195" y="96"/>
                    <a:pt x="201" y="127"/>
                  </a:cubicBezTo>
                  <a:cubicBezTo>
                    <a:pt x="73" y="218"/>
                    <a:pt x="0" y="371"/>
                    <a:pt x="31" y="529"/>
                  </a:cubicBezTo>
                  <a:cubicBezTo>
                    <a:pt x="61" y="718"/>
                    <a:pt x="232" y="870"/>
                    <a:pt x="420" y="888"/>
                  </a:cubicBezTo>
                  <a:cubicBezTo>
                    <a:pt x="429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1" y="614"/>
                  </a:cubicBezTo>
                  <a:cubicBezTo>
                    <a:pt x="950" y="444"/>
                    <a:pt x="914" y="249"/>
                    <a:pt x="774" y="127"/>
                  </a:cubicBezTo>
                  <a:cubicBezTo>
                    <a:pt x="682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9"/>
            <p:cNvSpPr/>
            <p:nvPr/>
          </p:nvSpPr>
          <p:spPr>
            <a:xfrm>
              <a:off x="5280035" y="3940878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1"/>
                  </a:moveTo>
                  <a:cubicBezTo>
                    <a:pt x="532" y="151"/>
                    <a:pt x="623" y="191"/>
                    <a:pt x="682" y="255"/>
                  </a:cubicBezTo>
                  <a:cubicBezTo>
                    <a:pt x="798" y="371"/>
                    <a:pt x="774" y="541"/>
                    <a:pt x="658" y="651"/>
                  </a:cubicBezTo>
                  <a:cubicBezTo>
                    <a:pt x="599" y="707"/>
                    <a:pt x="525" y="735"/>
                    <a:pt x="452" y="735"/>
                  </a:cubicBezTo>
                  <a:cubicBezTo>
                    <a:pt x="373" y="735"/>
                    <a:pt x="295" y="702"/>
                    <a:pt x="238" y="633"/>
                  </a:cubicBezTo>
                  <a:cubicBezTo>
                    <a:pt x="128" y="499"/>
                    <a:pt x="171" y="285"/>
                    <a:pt x="335" y="218"/>
                  </a:cubicBezTo>
                  <a:cubicBezTo>
                    <a:pt x="360" y="206"/>
                    <a:pt x="378" y="182"/>
                    <a:pt x="384" y="157"/>
                  </a:cubicBezTo>
                  <a:cubicBezTo>
                    <a:pt x="404" y="153"/>
                    <a:pt x="424" y="151"/>
                    <a:pt x="444" y="151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7"/>
                    <a:pt x="232" y="54"/>
                  </a:cubicBezTo>
                  <a:cubicBezTo>
                    <a:pt x="201" y="72"/>
                    <a:pt x="195" y="97"/>
                    <a:pt x="195" y="127"/>
                  </a:cubicBezTo>
                  <a:cubicBezTo>
                    <a:pt x="73" y="218"/>
                    <a:pt x="0" y="371"/>
                    <a:pt x="31" y="529"/>
                  </a:cubicBezTo>
                  <a:cubicBezTo>
                    <a:pt x="61" y="718"/>
                    <a:pt x="226" y="870"/>
                    <a:pt x="420" y="888"/>
                  </a:cubicBezTo>
                  <a:cubicBezTo>
                    <a:pt x="429" y="889"/>
                    <a:pt x="437" y="889"/>
                    <a:pt x="446" y="889"/>
                  </a:cubicBezTo>
                  <a:cubicBezTo>
                    <a:pt x="620" y="889"/>
                    <a:pt x="796" y="771"/>
                    <a:pt x="871" y="614"/>
                  </a:cubicBezTo>
                  <a:cubicBezTo>
                    <a:pt x="950" y="444"/>
                    <a:pt x="908" y="249"/>
                    <a:pt x="774" y="127"/>
                  </a:cubicBezTo>
                  <a:cubicBezTo>
                    <a:pt x="682" y="47"/>
                    <a:pt x="563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9"/>
            <p:cNvSpPr/>
            <p:nvPr/>
          </p:nvSpPr>
          <p:spPr>
            <a:xfrm>
              <a:off x="5399242" y="4049040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1"/>
                  </a:moveTo>
                  <a:cubicBezTo>
                    <a:pt x="532" y="151"/>
                    <a:pt x="623" y="191"/>
                    <a:pt x="682" y="255"/>
                  </a:cubicBezTo>
                  <a:cubicBezTo>
                    <a:pt x="798" y="371"/>
                    <a:pt x="774" y="542"/>
                    <a:pt x="658" y="651"/>
                  </a:cubicBezTo>
                  <a:cubicBezTo>
                    <a:pt x="599" y="707"/>
                    <a:pt x="526" y="736"/>
                    <a:pt x="454" y="736"/>
                  </a:cubicBezTo>
                  <a:cubicBezTo>
                    <a:pt x="376" y="736"/>
                    <a:pt x="298" y="702"/>
                    <a:pt x="238" y="633"/>
                  </a:cubicBezTo>
                  <a:cubicBezTo>
                    <a:pt x="128" y="499"/>
                    <a:pt x="171" y="286"/>
                    <a:pt x="335" y="219"/>
                  </a:cubicBezTo>
                  <a:cubicBezTo>
                    <a:pt x="359" y="207"/>
                    <a:pt x="378" y="182"/>
                    <a:pt x="384" y="158"/>
                  </a:cubicBezTo>
                  <a:cubicBezTo>
                    <a:pt x="403" y="153"/>
                    <a:pt x="424" y="151"/>
                    <a:pt x="444" y="151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8"/>
                    <a:pt x="231" y="54"/>
                  </a:cubicBezTo>
                  <a:cubicBezTo>
                    <a:pt x="207" y="73"/>
                    <a:pt x="195" y="97"/>
                    <a:pt x="201" y="127"/>
                  </a:cubicBezTo>
                  <a:cubicBezTo>
                    <a:pt x="73" y="219"/>
                    <a:pt x="0" y="371"/>
                    <a:pt x="30" y="529"/>
                  </a:cubicBezTo>
                  <a:cubicBezTo>
                    <a:pt x="61" y="718"/>
                    <a:pt x="231" y="871"/>
                    <a:pt x="420" y="889"/>
                  </a:cubicBezTo>
                  <a:cubicBezTo>
                    <a:pt x="429" y="889"/>
                    <a:pt x="437" y="890"/>
                    <a:pt x="446" y="890"/>
                  </a:cubicBezTo>
                  <a:cubicBezTo>
                    <a:pt x="620" y="890"/>
                    <a:pt x="795" y="772"/>
                    <a:pt x="871" y="615"/>
                  </a:cubicBezTo>
                  <a:cubicBezTo>
                    <a:pt x="950" y="444"/>
                    <a:pt x="908" y="249"/>
                    <a:pt x="774" y="127"/>
                  </a:cubicBezTo>
                  <a:cubicBezTo>
                    <a:pt x="682" y="48"/>
                    <a:pt x="562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9"/>
            <p:cNvSpPr/>
            <p:nvPr/>
          </p:nvSpPr>
          <p:spPr>
            <a:xfrm>
              <a:off x="5587835" y="4137154"/>
              <a:ext cx="114168" cy="106604"/>
            </a:xfrm>
            <a:custGeom>
              <a:avLst/>
              <a:gdLst/>
              <a:ahLst/>
              <a:cxnLst/>
              <a:rect l="l" t="t" r="r" b="b"/>
              <a:pathLst>
                <a:path w="951" h="888" extrusionOk="0">
                  <a:moveTo>
                    <a:pt x="438" y="150"/>
                  </a:moveTo>
                  <a:cubicBezTo>
                    <a:pt x="526" y="150"/>
                    <a:pt x="617" y="187"/>
                    <a:pt x="683" y="252"/>
                  </a:cubicBezTo>
                  <a:cubicBezTo>
                    <a:pt x="798" y="374"/>
                    <a:pt x="774" y="545"/>
                    <a:pt x="658" y="648"/>
                  </a:cubicBezTo>
                  <a:cubicBezTo>
                    <a:pt x="597" y="704"/>
                    <a:pt x="522" y="733"/>
                    <a:pt x="450" y="733"/>
                  </a:cubicBezTo>
                  <a:cubicBezTo>
                    <a:pt x="371" y="733"/>
                    <a:pt x="295" y="699"/>
                    <a:pt x="238" y="630"/>
                  </a:cubicBezTo>
                  <a:cubicBezTo>
                    <a:pt x="128" y="502"/>
                    <a:pt x="165" y="283"/>
                    <a:pt x="335" y="216"/>
                  </a:cubicBezTo>
                  <a:cubicBezTo>
                    <a:pt x="360" y="204"/>
                    <a:pt x="378" y="185"/>
                    <a:pt x="384" y="155"/>
                  </a:cubicBezTo>
                  <a:cubicBezTo>
                    <a:pt x="402" y="152"/>
                    <a:pt x="420" y="150"/>
                    <a:pt x="438" y="150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7"/>
                    <a:pt x="232" y="51"/>
                  </a:cubicBezTo>
                  <a:cubicBezTo>
                    <a:pt x="201" y="70"/>
                    <a:pt x="195" y="100"/>
                    <a:pt x="195" y="124"/>
                  </a:cubicBezTo>
                  <a:cubicBezTo>
                    <a:pt x="74" y="216"/>
                    <a:pt x="0" y="368"/>
                    <a:pt x="31" y="532"/>
                  </a:cubicBezTo>
                  <a:cubicBezTo>
                    <a:pt x="61" y="715"/>
                    <a:pt x="226" y="867"/>
                    <a:pt x="415" y="886"/>
                  </a:cubicBezTo>
                  <a:cubicBezTo>
                    <a:pt x="427" y="887"/>
                    <a:pt x="440" y="888"/>
                    <a:pt x="452" y="888"/>
                  </a:cubicBezTo>
                  <a:cubicBezTo>
                    <a:pt x="628" y="888"/>
                    <a:pt x="798" y="771"/>
                    <a:pt x="871" y="612"/>
                  </a:cubicBezTo>
                  <a:cubicBezTo>
                    <a:pt x="951" y="447"/>
                    <a:pt x="908" y="252"/>
                    <a:pt x="774" y="130"/>
                  </a:cubicBezTo>
                  <a:cubicBezTo>
                    <a:pt x="682" y="47"/>
                    <a:pt x="562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9"/>
            <p:cNvSpPr/>
            <p:nvPr/>
          </p:nvSpPr>
          <p:spPr>
            <a:xfrm>
              <a:off x="5838613" y="4171968"/>
              <a:ext cx="114168" cy="106724"/>
            </a:xfrm>
            <a:custGeom>
              <a:avLst/>
              <a:gdLst/>
              <a:ahLst/>
              <a:cxnLst/>
              <a:rect l="l" t="t" r="r" b="b"/>
              <a:pathLst>
                <a:path w="951" h="889" extrusionOk="0">
                  <a:moveTo>
                    <a:pt x="445" y="150"/>
                  </a:moveTo>
                  <a:cubicBezTo>
                    <a:pt x="532" y="150"/>
                    <a:pt x="624" y="191"/>
                    <a:pt x="683" y="255"/>
                  </a:cubicBezTo>
                  <a:cubicBezTo>
                    <a:pt x="799" y="370"/>
                    <a:pt x="774" y="541"/>
                    <a:pt x="658" y="651"/>
                  </a:cubicBezTo>
                  <a:cubicBezTo>
                    <a:pt x="597" y="706"/>
                    <a:pt x="523" y="735"/>
                    <a:pt x="450" y="735"/>
                  </a:cubicBezTo>
                  <a:cubicBezTo>
                    <a:pt x="372" y="735"/>
                    <a:pt x="295" y="702"/>
                    <a:pt x="238" y="632"/>
                  </a:cubicBezTo>
                  <a:cubicBezTo>
                    <a:pt x="129" y="498"/>
                    <a:pt x="171" y="285"/>
                    <a:pt x="336" y="218"/>
                  </a:cubicBezTo>
                  <a:cubicBezTo>
                    <a:pt x="360" y="206"/>
                    <a:pt x="378" y="182"/>
                    <a:pt x="384" y="157"/>
                  </a:cubicBezTo>
                  <a:cubicBezTo>
                    <a:pt x="404" y="153"/>
                    <a:pt x="424" y="150"/>
                    <a:pt x="445" y="150"/>
                  </a:cubicBezTo>
                  <a:close/>
                  <a:moveTo>
                    <a:pt x="443" y="0"/>
                  </a:moveTo>
                  <a:cubicBezTo>
                    <a:pt x="371" y="0"/>
                    <a:pt x="298" y="17"/>
                    <a:pt x="232" y="54"/>
                  </a:cubicBezTo>
                  <a:cubicBezTo>
                    <a:pt x="202" y="72"/>
                    <a:pt x="196" y="96"/>
                    <a:pt x="196" y="127"/>
                  </a:cubicBezTo>
                  <a:cubicBezTo>
                    <a:pt x="74" y="218"/>
                    <a:pt x="1" y="370"/>
                    <a:pt x="31" y="529"/>
                  </a:cubicBezTo>
                  <a:cubicBezTo>
                    <a:pt x="62" y="718"/>
                    <a:pt x="226" y="870"/>
                    <a:pt x="415" y="888"/>
                  </a:cubicBezTo>
                  <a:cubicBezTo>
                    <a:pt x="424" y="889"/>
                    <a:pt x="432" y="889"/>
                    <a:pt x="441" y="889"/>
                  </a:cubicBezTo>
                  <a:cubicBezTo>
                    <a:pt x="621" y="889"/>
                    <a:pt x="796" y="771"/>
                    <a:pt x="872" y="614"/>
                  </a:cubicBezTo>
                  <a:cubicBezTo>
                    <a:pt x="951" y="443"/>
                    <a:pt x="908" y="249"/>
                    <a:pt x="774" y="127"/>
                  </a:cubicBezTo>
                  <a:cubicBezTo>
                    <a:pt x="683" y="47"/>
                    <a:pt x="563" y="0"/>
                    <a:pt x="4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9"/>
            <p:cNvSpPr/>
            <p:nvPr/>
          </p:nvSpPr>
          <p:spPr>
            <a:xfrm>
              <a:off x="6039692" y="4136674"/>
              <a:ext cx="114168" cy="106965"/>
            </a:xfrm>
            <a:custGeom>
              <a:avLst/>
              <a:gdLst/>
              <a:ahLst/>
              <a:cxnLst/>
              <a:rect l="l" t="t" r="r" b="b"/>
              <a:pathLst>
                <a:path w="951" h="891" extrusionOk="0">
                  <a:moveTo>
                    <a:pt x="445" y="152"/>
                  </a:moveTo>
                  <a:cubicBezTo>
                    <a:pt x="532" y="152"/>
                    <a:pt x="624" y="192"/>
                    <a:pt x="683" y="256"/>
                  </a:cubicBezTo>
                  <a:cubicBezTo>
                    <a:pt x="799" y="372"/>
                    <a:pt x="774" y="543"/>
                    <a:pt x="658" y="652"/>
                  </a:cubicBezTo>
                  <a:cubicBezTo>
                    <a:pt x="599" y="706"/>
                    <a:pt x="525" y="735"/>
                    <a:pt x="452" y="735"/>
                  </a:cubicBezTo>
                  <a:cubicBezTo>
                    <a:pt x="374" y="735"/>
                    <a:pt x="298" y="703"/>
                    <a:pt x="238" y="634"/>
                  </a:cubicBezTo>
                  <a:cubicBezTo>
                    <a:pt x="129" y="500"/>
                    <a:pt x="171" y="287"/>
                    <a:pt x="336" y="220"/>
                  </a:cubicBezTo>
                  <a:cubicBezTo>
                    <a:pt x="360" y="208"/>
                    <a:pt x="378" y="183"/>
                    <a:pt x="384" y="159"/>
                  </a:cubicBezTo>
                  <a:cubicBezTo>
                    <a:pt x="404" y="154"/>
                    <a:pt x="424" y="152"/>
                    <a:pt x="445" y="152"/>
                  </a:cubicBezTo>
                  <a:close/>
                  <a:moveTo>
                    <a:pt x="449" y="0"/>
                  </a:moveTo>
                  <a:cubicBezTo>
                    <a:pt x="376" y="0"/>
                    <a:pt x="304" y="18"/>
                    <a:pt x="238" y="55"/>
                  </a:cubicBezTo>
                  <a:cubicBezTo>
                    <a:pt x="208" y="74"/>
                    <a:pt x="196" y="98"/>
                    <a:pt x="202" y="122"/>
                  </a:cubicBezTo>
                  <a:cubicBezTo>
                    <a:pt x="74" y="220"/>
                    <a:pt x="1" y="372"/>
                    <a:pt x="31" y="530"/>
                  </a:cubicBezTo>
                  <a:cubicBezTo>
                    <a:pt x="62" y="719"/>
                    <a:pt x="232" y="871"/>
                    <a:pt x="421" y="890"/>
                  </a:cubicBezTo>
                  <a:cubicBezTo>
                    <a:pt x="429" y="890"/>
                    <a:pt x="438" y="891"/>
                    <a:pt x="446" y="891"/>
                  </a:cubicBezTo>
                  <a:cubicBezTo>
                    <a:pt x="621" y="891"/>
                    <a:pt x="796" y="773"/>
                    <a:pt x="872" y="616"/>
                  </a:cubicBezTo>
                  <a:cubicBezTo>
                    <a:pt x="951" y="445"/>
                    <a:pt x="908" y="250"/>
                    <a:pt x="774" y="128"/>
                  </a:cubicBezTo>
                  <a:cubicBezTo>
                    <a:pt x="684" y="46"/>
                    <a:pt x="566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9"/>
            <p:cNvSpPr/>
            <p:nvPr/>
          </p:nvSpPr>
          <p:spPr>
            <a:xfrm>
              <a:off x="6223244" y="4083493"/>
              <a:ext cx="114168" cy="106724"/>
            </a:xfrm>
            <a:custGeom>
              <a:avLst/>
              <a:gdLst/>
              <a:ahLst/>
              <a:cxnLst/>
              <a:rect l="l" t="t" r="r" b="b"/>
              <a:pathLst>
                <a:path w="951" h="889" extrusionOk="0">
                  <a:moveTo>
                    <a:pt x="447" y="150"/>
                  </a:moveTo>
                  <a:cubicBezTo>
                    <a:pt x="537" y="150"/>
                    <a:pt x="625" y="191"/>
                    <a:pt x="689" y="255"/>
                  </a:cubicBezTo>
                  <a:cubicBezTo>
                    <a:pt x="805" y="370"/>
                    <a:pt x="774" y="541"/>
                    <a:pt x="658" y="651"/>
                  </a:cubicBezTo>
                  <a:cubicBezTo>
                    <a:pt x="599" y="704"/>
                    <a:pt x="525" y="733"/>
                    <a:pt x="452" y="733"/>
                  </a:cubicBezTo>
                  <a:cubicBezTo>
                    <a:pt x="376" y="733"/>
                    <a:pt x="300" y="701"/>
                    <a:pt x="244" y="632"/>
                  </a:cubicBezTo>
                  <a:cubicBezTo>
                    <a:pt x="128" y="498"/>
                    <a:pt x="171" y="285"/>
                    <a:pt x="336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0"/>
                    <a:pt x="447" y="150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8" y="72"/>
                    <a:pt x="195" y="96"/>
                    <a:pt x="202" y="127"/>
                  </a:cubicBezTo>
                  <a:cubicBezTo>
                    <a:pt x="74" y="218"/>
                    <a:pt x="1" y="370"/>
                    <a:pt x="31" y="529"/>
                  </a:cubicBezTo>
                  <a:cubicBezTo>
                    <a:pt x="61" y="718"/>
                    <a:pt x="232" y="870"/>
                    <a:pt x="421" y="888"/>
                  </a:cubicBezTo>
                  <a:cubicBezTo>
                    <a:pt x="429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2" y="614"/>
                  </a:cubicBezTo>
                  <a:cubicBezTo>
                    <a:pt x="951" y="443"/>
                    <a:pt x="914" y="249"/>
                    <a:pt x="774" y="127"/>
                  </a:cubicBezTo>
                  <a:cubicBezTo>
                    <a:pt x="683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9"/>
            <p:cNvSpPr/>
            <p:nvPr/>
          </p:nvSpPr>
          <p:spPr>
            <a:xfrm>
              <a:off x="6373903" y="4013746"/>
              <a:ext cx="114168" cy="107085"/>
            </a:xfrm>
            <a:custGeom>
              <a:avLst/>
              <a:gdLst/>
              <a:ahLst/>
              <a:cxnLst/>
              <a:rect l="l" t="t" r="r" b="b"/>
              <a:pathLst>
                <a:path w="951" h="892" extrusionOk="0">
                  <a:moveTo>
                    <a:pt x="445" y="153"/>
                  </a:moveTo>
                  <a:cubicBezTo>
                    <a:pt x="532" y="153"/>
                    <a:pt x="624" y="193"/>
                    <a:pt x="689" y="257"/>
                  </a:cubicBezTo>
                  <a:cubicBezTo>
                    <a:pt x="804" y="373"/>
                    <a:pt x="774" y="543"/>
                    <a:pt x="658" y="653"/>
                  </a:cubicBezTo>
                  <a:cubicBezTo>
                    <a:pt x="599" y="706"/>
                    <a:pt x="525" y="735"/>
                    <a:pt x="452" y="735"/>
                  </a:cubicBezTo>
                  <a:cubicBezTo>
                    <a:pt x="375" y="735"/>
                    <a:pt x="300" y="703"/>
                    <a:pt x="244" y="635"/>
                  </a:cubicBezTo>
                  <a:cubicBezTo>
                    <a:pt x="128" y="501"/>
                    <a:pt x="171" y="287"/>
                    <a:pt x="335" y="220"/>
                  </a:cubicBezTo>
                  <a:cubicBezTo>
                    <a:pt x="366" y="208"/>
                    <a:pt x="378" y="184"/>
                    <a:pt x="384" y="160"/>
                  </a:cubicBezTo>
                  <a:cubicBezTo>
                    <a:pt x="404" y="155"/>
                    <a:pt x="424" y="153"/>
                    <a:pt x="445" y="153"/>
                  </a:cubicBezTo>
                  <a:close/>
                  <a:moveTo>
                    <a:pt x="449" y="1"/>
                  </a:moveTo>
                  <a:cubicBezTo>
                    <a:pt x="376" y="1"/>
                    <a:pt x="303" y="19"/>
                    <a:pt x="238" y="56"/>
                  </a:cubicBezTo>
                  <a:cubicBezTo>
                    <a:pt x="207" y="74"/>
                    <a:pt x="195" y="99"/>
                    <a:pt x="201" y="123"/>
                  </a:cubicBezTo>
                  <a:cubicBezTo>
                    <a:pt x="73" y="220"/>
                    <a:pt x="0" y="373"/>
                    <a:pt x="31" y="531"/>
                  </a:cubicBezTo>
                  <a:cubicBezTo>
                    <a:pt x="61" y="720"/>
                    <a:pt x="232" y="872"/>
                    <a:pt x="421" y="890"/>
                  </a:cubicBezTo>
                  <a:cubicBezTo>
                    <a:pt x="429" y="891"/>
                    <a:pt x="438" y="891"/>
                    <a:pt x="447" y="891"/>
                  </a:cubicBezTo>
                  <a:cubicBezTo>
                    <a:pt x="626" y="891"/>
                    <a:pt x="796" y="773"/>
                    <a:pt x="871" y="616"/>
                  </a:cubicBezTo>
                  <a:cubicBezTo>
                    <a:pt x="950" y="446"/>
                    <a:pt x="914" y="251"/>
                    <a:pt x="774" y="129"/>
                  </a:cubicBezTo>
                  <a:cubicBezTo>
                    <a:pt x="684" y="47"/>
                    <a:pt x="566" y="1"/>
                    <a:pt x="4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9"/>
            <p:cNvSpPr/>
            <p:nvPr/>
          </p:nvSpPr>
          <p:spPr>
            <a:xfrm>
              <a:off x="6480624" y="3940638"/>
              <a:ext cx="114168" cy="106484"/>
            </a:xfrm>
            <a:custGeom>
              <a:avLst/>
              <a:gdLst/>
              <a:ahLst/>
              <a:cxnLst/>
              <a:rect l="l" t="t" r="r" b="b"/>
              <a:pathLst>
                <a:path w="951" h="887" extrusionOk="0">
                  <a:moveTo>
                    <a:pt x="450" y="152"/>
                  </a:moveTo>
                  <a:cubicBezTo>
                    <a:pt x="536" y="152"/>
                    <a:pt x="625" y="188"/>
                    <a:pt x="683" y="251"/>
                  </a:cubicBezTo>
                  <a:cubicBezTo>
                    <a:pt x="798" y="373"/>
                    <a:pt x="774" y="543"/>
                    <a:pt x="658" y="653"/>
                  </a:cubicBezTo>
                  <a:cubicBezTo>
                    <a:pt x="597" y="706"/>
                    <a:pt x="523" y="733"/>
                    <a:pt x="450" y="733"/>
                  </a:cubicBezTo>
                  <a:cubicBezTo>
                    <a:pt x="372" y="733"/>
                    <a:pt x="295" y="701"/>
                    <a:pt x="238" y="635"/>
                  </a:cubicBezTo>
                  <a:cubicBezTo>
                    <a:pt x="128" y="501"/>
                    <a:pt x="171" y="287"/>
                    <a:pt x="336" y="214"/>
                  </a:cubicBezTo>
                  <a:cubicBezTo>
                    <a:pt x="360" y="208"/>
                    <a:pt x="378" y="184"/>
                    <a:pt x="384" y="159"/>
                  </a:cubicBezTo>
                  <a:cubicBezTo>
                    <a:pt x="406" y="154"/>
                    <a:pt x="428" y="152"/>
                    <a:pt x="450" y="152"/>
                  </a:cubicBezTo>
                  <a:close/>
                  <a:moveTo>
                    <a:pt x="448" y="1"/>
                  </a:moveTo>
                  <a:cubicBezTo>
                    <a:pt x="374" y="1"/>
                    <a:pt x="300" y="19"/>
                    <a:pt x="232" y="56"/>
                  </a:cubicBezTo>
                  <a:cubicBezTo>
                    <a:pt x="202" y="68"/>
                    <a:pt x="195" y="99"/>
                    <a:pt x="195" y="123"/>
                  </a:cubicBezTo>
                  <a:cubicBezTo>
                    <a:pt x="74" y="214"/>
                    <a:pt x="1" y="373"/>
                    <a:pt x="31" y="531"/>
                  </a:cubicBezTo>
                  <a:cubicBezTo>
                    <a:pt x="61" y="720"/>
                    <a:pt x="226" y="872"/>
                    <a:pt x="415" y="884"/>
                  </a:cubicBezTo>
                  <a:cubicBezTo>
                    <a:pt x="427" y="886"/>
                    <a:pt x="440" y="886"/>
                    <a:pt x="452" y="886"/>
                  </a:cubicBezTo>
                  <a:cubicBezTo>
                    <a:pt x="628" y="886"/>
                    <a:pt x="798" y="769"/>
                    <a:pt x="872" y="610"/>
                  </a:cubicBezTo>
                  <a:cubicBezTo>
                    <a:pt x="951" y="446"/>
                    <a:pt x="908" y="251"/>
                    <a:pt x="774" y="129"/>
                  </a:cubicBezTo>
                  <a:cubicBezTo>
                    <a:pt x="684" y="46"/>
                    <a:pt x="566" y="1"/>
                    <a:pt x="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9"/>
            <p:cNvSpPr/>
            <p:nvPr/>
          </p:nvSpPr>
          <p:spPr>
            <a:xfrm>
              <a:off x="6610755" y="3816630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0"/>
                  </a:moveTo>
                  <a:cubicBezTo>
                    <a:pt x="531" y="150"/>
                    <a:pt x="619" y="190"/>
                    <a:pt x="683" y="254"/>
                  </a:cubicBezTo>
                  <a:cubicBezTo>
                    <a:pt x="799" y="370"/>
                    <a:pt x="774" y="541"/>
                    <a:pt x="659" y="650"/>
                  </a:cubicBezTo>
                  <a:cubicBezTo>
                    <a:pt x="597" y="706"/>
                    <a:pt x="523" y="735"/>
                    <a:pt x="450" y="735"/>
                  </a:cubicBezTo>
                  <a:cubicBezTo>
                    <a:pt x="372" y="735"/>
                    <a:pt x="295" y="702"/>
                    <a:pt x="238" y="632"/>
                  </a:cubicBezTo>
                  <a:cubicBezTo>
                    <a:pt x="129" y="504"/>
                    <a:pt x="165" y="285"/>
                    <a:pt x="336" y="218"/>
                  </a:cubicBezTo>
                  <a:cubicBezTo>
                    <a:pt x="360" y="206"/>
                    <a:pt x="378" y="181"/>
                    <a:pt x="384" y="157"/>
                  </a:cubicBezTo>
                  <a:cubicBezTo>
                    <a:pt x="404" y="152"/>
                    <a:pt x="424" y="150"/>
                    <a:pt x="444" y="150"/>
                  </a:cubicBezTo>
                  <a:close/>
                  <a:moveTo>
                    <a:pt x="441" y="0"/>
                  </a:moveTo>
                  <a:cubicBezTo>
                    <a:pt x="370" y="0"/>
                    <a:pt x="298" y="17"/>
                    <a:pt x="232" y="53"/>
                  </a:cubicBezTo>
                  <a:cubicBezTo>
                    <a:pt x="202" y="72"/>
                    <a:pt x="196" y="102"/>
                    <a:pt x="196" y="127"/>
                  </a:cubicBezTo>
                  <a:cubicBezTo>
                    <a:pt x="74" y="218"/>
                    <a:pt x="1" y="370"/>
                    <a:pt x="31" y="535"/>
                  </a:cubicBezTo>
                  <a:cubicBezTo>
                    <a:pt x="62" y="717"/>
                    <a:pt x="226" y="870"/>
                    <a:pt x="415" y="888"/>
                  </a:cubicBezTo>
                  <a:cubicBezTo>
                    <a:pt x="427" y="889"/>
                    <a:pt x="439" y="890"/>
                    <a:pt x="451" y="890"/>
                  </a:cubicBezTo>
                  <a:cubicBezTo>
                    <a:pt x="627" y="890"/>
                    <a:pt x="798" y="768"/>
                    <a:pt x="872" y="614"/>
                  </a:cubicBezTo>
                  <a:cubicBezTo>
                    <a:pt x="951" y="443"/>
                    <a:pt x="908" y="254"/>
                    <a:pt x="768" y="127"/>
                  </a:cubicBezTo>
                  <a:cubicBezTo>
                    <a:pt x="677" y="47"/>
                    <a:pt x="559" y="0"/>
                    <a:pt x="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9"/>
            <p:cNvSpPr/>
            <p:nvPr/>
          </p:nvSpPr>
          <p:spPr>
            <a:xfrm>
              <a:off x="6472581" y="1710413"/>
              <a:ext cx="211408" cy="214529"/>
            </a:xfrm>
            <a:custGeom>
              <a:avLst/>
              <a:gdLst/>
              <a:ahLst/>
              <a:cxnLst/>
              <a:rect l="l" t="t" r="r" b="b"/>
              <a:pathLst>
                <a:path w="1761" h="1787" extrusionOk="0">
                  <a:moveTo>
                    <a:pt x="308" y="146"/>
                  </a:moveTo>
                  <a:cubicBezTo>
                    <a:pt x="422" y="146"/>
                    <a:pt x="563" y="274"/>
                    <a:pt x="616" y="349"/>
                  </a:cubicBezTo>
                  <a:cubicBezTo>
                    <a:pt x="683" y="453"/>
                    <a:pt x="756" y="587"/>
                    <a:pt x="884" y="623"/>
                  </a:cubicBezTo>
                  <a:cubicBezTo>
                    <a:pt x="903" y="628"/>
                    <a:pt x="921" y="630"/>
                    <a:pt x="938" y="630"/>
                  </a:cubicBezTo>
                  <a:cubicBezTo>
                    <a:pt x="1040" y="630"/>
                    <a:pt x="1118" y="559"/>
                    <a:pt x="1170" y="471"/>
                  </a:cubicBezTo>
                  <a:cubicBezTo>
                    <a:pt x="1223" y="385"/>
                    <a:pt x="1263" y="249"/>
                    <a:pt x="1374" y="249"/>
                  </a:cubicBezTo>
                  <a:cubicBezTo>
                    <a:pt x="1390" y="249"/>
                    <a:pt x="1407" y="252"/>
                    <a:pt x="1426" y="258"/>
                  </a:cubicBezTo>
                  <a:cubicBezTo>
                    <a:pt x="1596" y="319"/>
                    <a:pt x="1609" y="513"/>
                    <a:pt x="1578" y="660"/>
                  </a:cubicBezTo>
                  <a:cubicBezTo>
                    <a:pt x="1535" y="861"/>
                    <a:pt x="1450" y="1056"/>
                    <a:pt x="1359" y="1238"/>
                  </a:cubicBezTo>
                  <a:cubicBezTo>
                    <a:pt x="1316" y="1324"/>
                    <a:pt x="1267" y="1409"/>
                    <a:pt x="1213" y="1494"/>
                  </a:cubicBezTo>
                  <a:cubicBezTo>
                    <a:pt x="1203" y="1514"/>
                    <a:pt x="1110" y="1641"/>
                    <a:pt x="1061" y="1641"/>
                  </a:cubicBezTo>
                  <a:cubicBezTo>
                    <a:pt x="1050" y="1641"/>
                    <a:pt x="1041" y="1633"/>
                    <a:pt x="1036" y="1616"/>
                  </a:cubicBezTo>
                  <a:cubicBezTo>
                    <a:pt x="1024" y="1573"/>
                    <a:pt x="993" y="1561"/>
                    <a:pt x="963" y="1561"/>
                  </a:cubicBezTo>
                  <a:cubicBezTo>
                    <a:pt x="756" y="1257"/>
                    <a:pt x="543" y="958"/>
                    <a:pt x="329" y="654"/>
                  </a:cubicBezTo>
                  <a:cubicBezTo>
                    <a:pt x="244" y="538"/>
                    <a:pt x="110" y="367"/>
                    <a:pt x="195" y="215"/>
                  </a:cubicBezTo>
                  <a:cubicBezTo>
                    <a:pt x="224" y="166"/>
                    <a:pt x="264" y="146"/>
                    <a:pt x="308" y="146"/>
                  </a:cubicBezTo>
                  <a:close/>
                  <a:moveTo>
                    <a:pt x="319" y="0"/>
                  </a:moveTo>
                  <a:cubicBezTo>
                    <a:pt x="309" y="0"/>
                    <a:pt x="298" y="1"/>
                    <a:pt x="287" y="2"/>
                  </a:cubicBezTo>
                  <a:cubicBezTo>
                    <a:pt x="98" y="14"/>
                    <a:pt x="1" y="197"/>
                    <a:pt x="25" y="373"/>
                  </a:cubicBezTo>
                  <a:cubicBezTo>
                    <a:pt x="37" y="489"/>
                    <a:pt x="98" y="587"/>
                    <a:pt x="165" y="684"/>
                  </a:cubicBezTo>
                  <a:cubicBezTo>
                    <a:pt x="244" y="800"/>
                    <a:pt x="323" y="909"/>
                    <a:pt x="403" y="1025"/>
                  </a:cubicBezTo>
                  <a:cubicBezTo>
                    <a:pt x="573" y="1263"/>
                    <a:pt x="738" y="1500"/>
                    <a:pt x="902" y="1738"/>
                  </a:cubicBezTo>
                  <a:cubicBezTo>
                    <a:pt x="921" y="1761"/>
                    <a:pt x="943" y="1770"/>
                    <a:pt x="967" y="1770"/>
                  </a:cubicBezTo>
                  <a:cubicBezTo>
                    <a:pt x="974" y="1770"/>
                    <a:pt x="980" y="1770"/>
                    <a:pt x="987" y="1768"/>
                  </a:cubicBezTo>
                  <a:cubicBezTo>
                    <a:pt x="1006" y="1774"/>
                    <a:pt x="1030" y="1780"/>
                    <a:pt x="1054" y="1786"/>
                  </a:cubicBezTo>
                  <a:cubicBezTo>
                    <a:pt x="1059" y="1787"/>
                    <a:pt x="1063" y="1787"/>
                    <a:pt x="1068" y="1787"/>
                  </a:cubicBezTo>
                  <a:cubicBezTo>
                    <a:pt x="1153" y="1787"/>
                    <a:pt x="1221" y="1734"/>
                    <a:pt x="1274" y="1665"/>
                  </a:cubicBezTo>
                  <a:cubicBezTo>
                    <a:pt x="1414" y="1494"/>
                    <a:pt x="1511" y="1293"/>
                    <a:pt x="1596" y="1092"/>
                  </a:cubicBezTo>
                  <a:cubicBezTo>
                    <a:pt x="1676" y="897"/>
                    <a:pt x="1761" y="672"/>
                    <a:pt x="1736" y="465"/>
                  </a:cubicBezTo>
                  <a:cubicBezTo>
                    <a:pt x="1718" y="282"/>
                    <a:pt x="1596" y="130"/>
                    <a:pt x="1408" y="99"/>
                  </a:cubicBezTo>
                  <a:cubicBezTo>
                    <a:pt x="1393" y="97"/>
                    <a:pt x="1380" y="96"/>
                    <a:pt x="1367" y="96"/>
                  </a:cubicBezTo>
                  <a:cubicBezTo>
                    <a:pt x="1216" y="96"/>
                    <a:pt x="1134" y="220"/>
                    <a:pt x="1066" y="349"/>
                  </a:cubicBezTo>
                  <a:cubicBezTo>
                    <a:pt x="1039" y="399"/>
                    <a:pt x="1006" y="479"/>
                    <a:pt x="945" y="479"/>
                  </a:cubicBezTo>
                  <a:cubicBezTo>
                    <a:pt x="939" y="479"/>
                    <a:pt x="933" y="478"/>
                    <a:pt x="926" y="477"/>
                  </a:cubicBezTo>
                  <a:cubicBezTo>
                    <a:pt x="853" y="459"/>
                    <a:pt x="798" y="355"/>
                    <a:pt x="762" y="300"/>
                  </a:cubicBezTo>
                  <a:cubicBezTo>
                    <a:pt x="664" y="150"/>
                    <a:pt x="511" y="0"/>
                    <a:pt x="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9"/>
            <p:cNvSpPr/>
            <p:nvPr/>
          </p:nvSpPr>
          <p:spPr>
            <a:xfrm>
              <a:off x="4746906" y="3316996"/>
              <a:ext cx="27251" cy="1265807"/>
            </a:xfrm>
            <a:custGeom>
              <a:avLst/>
              <a:gdLst/>
              <a:ahLst/>
              <a:cxnLst/>
              <a:rect l="l" t="t" r="r" b="b"/>
              <a:pathLst>
                <a:path w="227" h="10544" extrusionOk="0">
                  <a:moveTo>
                    <a:pt x="152" y="1"/>
                  </a:moveTo>
                  <a:cubicBezTo>
                    <a:pt x="115" y="1"/>
                    <a:pt x="77" y="25"/>
                    <a:pt x="74" y="74"/>
                  </a:cubicBezTo>
                  <a:cubicBezTo>
                    <a:pt x="44" y="1420"/>
                    <a:pt x="25" y="2772"/>
                    <a:pt x="13" y="4124"/>
                  </a:cubicBezTo>
                  <a:cubicBezTo>
                    <a:pt x="1" y="5476"/>
                    <a:pt x="1" y="6835"/>
                    <a:pt x="7" y="8193"/>
                  </a:cubicBezTo>
                  <a:cubicBezTo>
                    <a:pt x="13" y="8954"/>
                    <a:pt x="19" y="9709"/>
                    <a:pt x="31" y="10471"/>
                  </a:cubicBezTo>
                  <a:cubicBezTo>
                    <a:pt x="34" y="10520"/>
                    <a:pt x="74" y="10544"/>
                    <a:pt x="112" y="10544"/>
                  </a:cubicBezTo>
                  <a:cubicBezTo>
                    <a:pt x="150" y="10544"/>
                    <a:pt x="187" y="10520"/>
                    <a:pt x="184" y="10471"/>
                  </a:cubicBezTo>
                  <a:cubicBezTo>
                    <a:pt x="165" y="9125"/>
                    <a:pt x="153" y="7773"/>
                    <a:pt x="153" y="6420"/>
                  </a:cubicBezTo>
                  <a:cubicBezTo>
                    <a:pt x="153" y="5068"/>
                    <a:pt x="165" y="3710"/>
                    <a:pt x="184" y="2352"/>
                  </a:cubicBezTo>
                  <a:cubicBezTo>
                    <a:pt x="196" y="1590"/>
                    <a:pt x="208" y="829"/>
                    <a:pt x="226" y="74"/>
                  </a:cubicBezTo>
                  <a:cubicBezTo>
                    <a:pt x="226" y="25"/>
                    <a:pt x="190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9"/>
            <p:cNvSpPr/>
            <p:nvPr/>
          </p:nvSpPr>
          <p:spPr>
            <a:xfrm>
              <a:off x="7447242" y="3287345"/>
              <a:ext cx="171551" cy="1286216"/>
            </a:xfrm>
            <a:custGeom>
              <a:avLst/>
              <a:gdLst/>
              <a:ahLst/>
              <a:cxnLst/>
              <a:rect l="l" t="t" r="r" b="b"/>
              <a:pathLst>
                <a:path w="1429" h="10714" extrusionOk="0">
                  <a:moveTo>
                    <a:pt x="953" y="2179"/>
                  </a:moveTo>
                  <a:cubicBezTo>
                    <a:pt x="1031" y="2179"/>
                    <a:pt x="1109" y="2215"/>
                    <a:pt x="1146" y="2288"/>
                  </a:cubicBezTo>
                  <a:cubicBezTo>
                    <a:pt x="1201" y="2404"/>
                    <a:pt x="1067" y="2495"/>
                    <a:pt x="975" y="2532"/>
                  </a:cubicBezTo>
                  <a:cubicBezTo>
                    <a:pt x="931" y="2545"/>
                    <a:pt x="886" y="2552"/>
                    <a:pt x="841" y="2552"/>
                  </a:cubicBezTo>
                  <a:cubicBezTo>
                    <a:pt x="786" y="2552"/>
                    <a:pt x="730" y="2542"/>
                    <a:pt x="677" y="2526"/>
                  </a:cubicBezTo>
                  <a:cubicBezTo>
                    <a:pt x="634" y="2513"/>
                    <a:pt x="598" y="2501"/>
                    <a:pt x="561" y="2483"/>
                  </a:cubicBezTo>
                  <a:cubicBezTo>
                    <a:pt x="573" y="2465"/>
                    <a:pt x="585" y="2446"/>
                    <a:pt x="598" y="2434"/>
                  </a:cubicBezTo>
                  <a:cubicBezTo>
                    <a:pt x="665" y="2337"/>
                    <a:pt x="756" y="2233"/>
                    <a:pt x="878" y="2191"/>
                  </a:cubicBezTo>
                  <a:cubicBezTo>
                    <a:pt x="902" y="2183"/>
                    <a:pt x="927" y="2179"/>
                    <a:pt x="953" y="2179"/>
                  </a:cubicBezTo>
                  <a:close/>
                  <a:moveTo>
                    <a:pt x="797" y="5527"/>
                  </a:moveTo>
                  <a:cubicBezTo>
                    <a:pt x="841" y="5527"/>
                    <a:pt x="865" y="5549"/>
                    <a:pt x="908" y="5565"/>
                  </a:cubicBezTo>
                  <a:cubicBezTo>
                    <a:pt x="908" y="5565"/>
                    <a:pt x="914" y="5571"/>
                    <a:pt x="920" y="5571"/>
                  </a:cubicBezTo>
                  <a:cubicBezTo>
                    <a:pt x="920" y="5577"/>
                    <a:pt x="920" y="5583"/>
                    <a:pt x="920" y="5583"/>
                  </a:cubicBezTo>
                  <a:cubicBezTo>
                    <a:pt x="908" y="5601"/>
                    <a:pt x="902" y="5620"/>
                    <a:pt x="890" y="5638"/>
                  </a:cubicBezTo>
                  <a:cubicBezTo>
                    <a:pt x="847" y="5699"/>
                    <a:pt x="762" y="5723"/>
                    <a:pt x="689" y="5729"/>
                  </a:cubicBezTo>
                  <a:cubicBezTo>
                    <a:pt x="628" y="5729"/>
                    <a:pt x="573" y="5717"/>
                    <a:pt x="525" y="5693"/>
                  </a:cubicBezTo>
                  <a:cubicBezTo>
                    <a:pt x="585" y="5601"/>
                    <a:pt x="671" y="5534"/>
                    <a:pt x="780" y="5528"/>
                  </a:cubicBezTo>
                  <a:cubicBezTo>
                    <a:pt x="786" y="5528"/>
                    <a:pt x="792" y="5527"/>
                    <a:pt x="797" y="5527"/>
                  </a:cubicBezTo>
                  <a:close/>
                  <a:moveTo>
                    <a:pt x="884" y="7861"/>
                  </a:moveTo>
                  <a:cubicBezTo>
                    <a:pt x="890" y="7861"/>
                    <a:pt x="896" y="7861"/>
                    <a:pt x="902" y="7861"/>
                  </a:cubicBezTo>
                  <a:cubicBezTo>
                    <a:pt x="1018" y="7867"/>
                    <a:pt x="1079" y="7965"/>
                    <a:pt x="987" y="8050"/>
                  </a:cubicBezTo>
                  <a:cubicBezTo>
                    <a:pt x="953" y="8084"/>
                    <a:pt x="913" y="8098"/>
                    <a:pt x="871" y="8098"/>
                  </a:cubicBezTo>
                  <a:cubicBezTo>
                    <a:pt x="810" y="8098"/>
                    <a:pt x="746" y="8068"/>
                    <a:pt x="695" y="8032"/>
                  </a:cubicBezTo>
                  <a:cubicBezTo>
                    <a:pt x="671" y="8013"/>
                    <a:pt x="646" y="7995"/>
                    <a:pt x="628" y="7977"/>
                  </a:cubicBezTo>
                  <a:cubicBezTo>
                    <a:pt x="697" y="7908"/>
                    <a:pt x="782" y="7861"/>
                    <a:pt x="884" y="7861"/>
                  </a:cubicBezTo>
                  <a:close/>
                  <a:moveTo>
                    <a:pt x="606" y="0"/>
                  </a:moveTo>
                  <a:cubicBezTo>
                    <a:pt x="583" y="0"/>
                    <a:pt x="559" y="10"/>
                    <a:pt x="543" y="34"/>
                  </a:cubicBezTo>
                  <a:cubicBezTo>
                    <a:pt x="360" y="315"/>
                    <a:pt x="226" y="625"/>
                    <a:pt x="141" y="954"/>
                  </a:cubicBezTo>
                  <a:cubicBezTo>
                    <a:pt x="56" y="1265"/>
                    <a:pt x="7" y="1600"/>
                    <a:pt x="56" y="1923"/>
                  </a:cubicBezTo>
                  <a:cubicBezTo>
                    <a:pt x="86" y="2148"/>
                    <a:pt x="183" y="2373"/>
                    <a:pt x="360" y="2526"/>
                  </a:cubicBezTo>
                  <a:cubicBezTo>
                    <a:pt x="348" y="2544"/>
                    <a:pt x="330" y="2568"/>
                    <a:pt x="317" y="2593"/>
                  </a:cubicBezTo>
                  <a:cubicBezTo>
                    <a:pt x="31" y="3147"/>
                    <a:pt x="1" y="3786"/>
                    <a:pt x="31" y="4395"/>
                  </a:cubicBezTo>
                  <a:cubicBezTo>
                    <a:pt x="43" y="4700"/>
                    <a:pt x="56" y="5023"/>
                    <a:pt x="123" y="5321"/>
                  </a:cubicBezTo>
                  <a:cubicBezTo>
                    <a:pt x="153" y="5474"/>
                    <a:pt x="220" y="5632"/>
                    <a:pt x="330" y="5742"/>
                  </a:cubicBezTo>
                  <a:cubicBezTo>
                    <a:pt x="305" y="5790"/>
                    <a:pt x="287" y="5845"/>
                    <a:pt x="263" y="5894"/>
                  </a:cubicBezTo>
                  <a:cubicBezTo>
                    <a:pt x="208" y="6028"/>
                    <a:pt x="165" y="6168"/>
                    <a:pt x="135" y="6308"/>
                  </a:cubicBezTo>
                  <a:cubicBezTo>
                    <a:pt x="68" y="6588"/>
                    <a:pt x="49" y="6881"/>
                    <a:pt x="92" y="7161"/>
                  </a:cubicBezTo>
                  <a:cubicBezTo>
                    <a:pt x="129" y="7447"/>
                    <a:pt x="232" y="7721"/>
                    <a:pt x="409" y="7953"/>
                  </a:cubicBezTo>
                  <a:cubicBezTo>
                    <a:pt x="415" y="7959"/>
                    <a:pt x="421" y="7971"/>
                    <a:pt x="427" y="7977"/>
                  </a:cubicBezTo>
                  <a:cubicBezTo>
                    <a:pt x="378" y="8056"/>
                    <a:pt x="336" y="8135"/>
                    <a:pt x="299" y="8221"/>
                  </a:cubicBezTo>
                  <a:cubicBezTo>
                    <a:pt x="183" y="8513"/>
                    <a:pt x="147" y="8854"/>
                    <a:pt x="141" y="9171"/>
                  </a:cubicBezTo>
                  <a:cubicBezTo>
                    <a:pt x="129" y="9506"/>
                    <a:pt x="171" y="9847"/>
                    <a:pt x="250" y="10176"/>
                  </a:cubicBezTo>
                  <a:cubicBezTo>
                    <a:pt x="293" y="10340"/>
                    <a:pt x="348" y="10505"/>
                    <a:pt x="415" y="10663"/>
                  </a:cubicBezTo>
                  <a:cubicBezTo>
                    <a:pt x="429" y="10699"/>
                    <a:pt x="460" y="10714"/>
                    <a:pt x="490" y="10714"/>
                  </a:cubicBezTo>
                  <a:cubicBezTo>
                    <a:pt x="538" y="10714"/>
                    <a:pt x="583" y="10676"/>
                    <a:pt x="561" y="10620"/>
                  </a:cubicBezTo>
                  <a:cubicBezTo>
                    <a:pt x="348" y="10103"/>
                    <a:pt x="257" y="9542"/>
                    <a:pt x="299" y="8982"/>
                  </a:cubicBezTo>
                  <a:cubicBezTo>
                    <a:pt x="317" y="8732"/>
                    <a:pt x="354" y="8458"/>
                    <a:pt x="464" y="8227"/>
                  </a:cubicBezTo>
                  <a:cubicBezTo>
                    <a:pt x="482" y="8184"/>
                    <a:pt x="506" y="8135"/>
                    <a:pt x="537" y="8093"/>
                  </a:cubicBezTo>
                  <a:cubicBezTo>
                    <a:pt x="635" y="8183"/>
                    <a:pt x="756" y="8255"/>
                    <a:pt x="877" y="8255"/>
                  </a:cubicBezTo>
                  <a:cubicBezTo>
                    <a:pt x="952" y="8255"/>
                    <a:pt x="1027" y="8227"/>
                    <a:pt x="1097" y="8160"/>
                  </a:cubicBezTo>
                  <a:cubicBezTo>
                    <a:pt x="1176" y="8080"/>
                    <a:pt x="1219" y="7946"/>
                    <a:pt x="1158" y="7843"/>
                  </a:cubicBezTo>
                  <a:cubicBezTo>
                    <a:pt x="1103" y="7748"/>
                    <a:pt x="994" y="7710"/>
                    <a:pt x="889" y="7710"/>
                  </a:cubicBezTo>
                  <a:cubicBezTo>
                    <a:pt x="867" y="7710"/>
                    <a:pt x="844" y="7712"/>
                    <a:pt x="823" y="7715"/>
                  </a:cubicBezTo>
                  <a:cubicBezTo>
                    <a:pt x="707" y="7727"/>
                    <a:pt x="610" y="7788"/>
                    <a:pt x="525" y="7867"/>
                  </a:cubicBezTo>
                  <a:cubicBezTo>
                    <a:pt x="427" y="7739"/>
                    <a:pt x="360" y="7587"/>
                    <a:pt x="311" y="7447"/>
                  </a:cubicBezTo>
                  <a:cubicBezTo>
                    <a:pt x="159" y="6996"/>
                    <a:pt x="208" y="6497"/>
                    <a:pt x="366" y="6052"/>
                  </a:cubicBezTo>
                  <a:cubicBezTo>
                    <a:pt x="391" y="5985"/>
                    <a:pt x="415" y="5906"/>
                    <a:pt x="451" y="5827"/>
                  </a:cubicBezTo>
                  <a:cubicBezTo>
                    <a:pt x="488" y="5851"/>
                    <a:pt x="531" y="5863"/>
                    <a:pt x="579" y="5869"/>
                  </a:cubicBezTo>
                  <a:cubicBezTo>
                    <a:pt x="608" y="5875"/>
                    <a:pt x="639" y="5878"/>
                    <a:pt x="669" y="5878"/>
                  </a:cubicBezTo>
                  <a:cubicBezTo>
                    <a:pt x="845" y="5878"/>
                    <a:pt x="1036" y="5787"/>
                    <a:pt x="1073" y="5595"/>
                  </a:cubicBezTo>
                  <a:cubicBezTo>
                    <a:pt x="1091" y="5461"/>
                    <a:pt x="939" y="5388"/>
                    <a:pt x="829" y="5376"/>
                  </a:cubicBezTo>
                  <a:cubicBezTo>
                    <a:pt x="817" y="5375"/>
                    <a:pt x="804" y="5374"/>
                    <a:pt x="792" y="5374"/>
                  </a:cubicBezTo>
                  <a:cubicBezTo>
                    <a:pt x="672" y="5374"/>
                    <a:pt x="559" y="5428"/>
                    <a:pt x="476" y="5516"/>
                  </a:cubicBezTo>
                  <a:cubicBezTo>
                    <a:pt x="451" y="5547"/>
                    <a:pt x="427" y="5571"/>
                    <a:pt x="409" y="5601"/>
                  </a:cubicBezTo>
                  <a:cubicBezTo>
                    <a:pt x="354" y="5534"/>
                    <a:pt x="311" y="5449"/>
                    <a:pt x="287" y="5358"/>
                  </a:cubicBezTo>
                  <a:cubicBezTo>
                    <a:pt x="220" y="5120"/>
                    <a:pt x="214" y="4864"/>
                    <a:pt x="196" y="4621"/>
                  </a:cubicBezTo>
                  <a:cubicBezTo>
                    <a:pt x="159" y="4115"/>
                    <a:pt x="147" y="3598"/>
                    <a:pt x="281" y="3104"/>
                  </a:cubicBezTo>
                  <a:cubicBezTo>
                    <a:pt x="330" y="2934"/>
                    <a:pt x="397" y="2763"/>
                    <a:pt x="482" y="2611"/>
                  </a:cubicBezTo>
                  <a:cubicBezTo>
                    <a:pt x="488" y="2611"/>
                    <a:pt x="488" y="2617"/>
                    <a:pt x="494" y="2617"/>
                  </a:cubicBezTo>
                  <a:cubicBezTo>
                    <a:pt x="597" y="2673"/>
                    <a:pt x="718" y="2705"/>
                    <a:pt x="837" y="2705"/>
                  </a:cubicBezTo>
                  <a:cubicBezTo>
                    <a:pt x="978" y="2705"/>
                    <a:pt x="1116" y="2659"/>
                    <a:pt x="1219" y="2550"/>
                  </a:cubicBezTo>
                  <a:cubicBezTo>
                    <a:pt x="1428" y="2335"/>
                    <a:pt x="1227" y="2026"/>
                    <a:pt x="960" y="2026"/>
                  </a:cubicBezTo>
                  <a:cubicBezTo>
                    <a:pt x="955" y="2026"/>
                    <a:pt x="950" y="2026"/>
                    <a:pt x="945" y="2026"/>
                  </a:cubicBezTo>
                  <a:cubicBezTo>
                    <a:pt x="726" y="2038"/>
                    <a:pt x="561" y="2209"/>
                    <a:pt x="439" y="2392"/>
                  </a:cubicBezTo>
                  <a:cubicBezTo>
                    <a:pt x="342" y="2294"/>
                    <a:pt x="269" y="2172"/>
                    <a:pt x="232" y="2038"/>
                  </a:cubicBezTo>
                  <a:cubicBezTo>
                    <a:pt x="165" y="1782"/>
                    <a:pt x="183" y="1508"/>
                    <a:pt x="226" y="1253"/>
                  </a:cubicBezTo>
                  <a:cubicBezTo>
                    <a:pt x="275" y="978"/>
                    <a:pt x="360" y="717"/>
                    <a:pt x="476" y="467"/>
                  </a:cubicBezTo>
                  <a:cubicBezTo>
                    <a:pt x="537" y="345"/>
                    <a:pt x="604" y="223"/>
                    <a:pt x="677" y="114"/>
                  </a:cubicBezTo>
                  <a:cubicBezTo>
                    <a:pt x="711" y="54"/>
                    <a:pt x="659" y="0"/>
                    <a:pt x="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9"/>
            <p:cNvSpPr/>
            <p:nvPr/>
          </p:nvSpPr>
          <p:spPr>
            <a:xfrm>
              <a:off x="5073794" y="2137299"/>
              <a:ext cx="414773" cy="333979"/>
            </a:xfrm>
            <a:custGeom>
              <a:avLst/>
              <a:gdLst/>
              <a:ahLst/>
              <a:cxnLst/>
              <a:rect l="l" t="t" r="r" b="b"/>
              <a:pathLst>
                <a:path w="3455" h="2782" extrusionOk="0">
                  <a:moveTo>
                    <a:pt x="2193" y="557"/>
                  </a:moveTo>
                  <a:cubicBezTo>
                    <a:pt x="2193" y="569"/>
                    <a:pt x="2199" y="588"/>
                    <a:pt x="2205" y="600"/>
                  </a:cubicBezTo>
                  <a:cubicBezTo>
                    <a:pt x="2218" y="649"/>
                    <a:pt x="2224" y="703"/>
                    <a:pt x="2212" y="758"/>
                  </a:cubicBezTo>
                  <a:cubicBezTo>
                    <a:pt x="2202" y="778"/>
                    <a:pt x="2184" y="821"/>
                    <a:pt x="2158" y="821"/>
                  </a:cubicBezTo>
                  <a:cubicBezTo>
                    <a:pt x="2152" y="821"/>
                    <a:pt x="2146" y="819"/>
                    <a:pt x="2138" y="813"/>
                  </a:cubicBezTo>
                  <a:cubicBezTo>
                    <a:pt x="2108" y="795"/>
                    <a:pt x="2120" y="728"/>
                    <a:pt x="2126" y="697"/>
                  </a:cubicBezTo>
                  <a:cubicBezTo>
                    <a:pt x="2138" y="649"/>
                    <a:pt x="2163" y="600"/>
                    <a:pt x="2193" y="557"/>
                  </a:cubicBezTo>
                  <a:close/>
                  <a:moveTo>
                    <a:pt x="1133" y="667"/>
                  </a:moveTo>
                  <a:lnTo>
                    <a:pt x="1133" y="667"/>
                  </a:lnTo>
                  <a:cubicBezTo>
                    <a:pt x="1140" y="673"/>
                    <a:pt x="1146" y="673"/>
                    <a:pt x="1152" y="679"/>
                  </a:cubicBezTo>
                  <a:cubicBezTo>
                    <a:pt x="1207" y="716"/>
                    <a:pt x="1255" y="764"/>
                    <a:pt x="1292" y="819"/>
                  </a:cubicBezTo>
                  <a:cubicBezTo>
                    <a:pt x="1310" y="843"/>
                    <a:pt x="1328" y="874"/>
                    <a:pt x="1328" y="904"/>
                  </a:cubicBezTo>
                  <a:cubicBezTo>
                    <a:pt x="1328" y="929"/>
                    <a:pt x="1310" y="971"/>
                    <a:pt x="1280" y="971"/>
                  </a:cubicBezTo>
                  <a:cubicBezTo>
                    <a:pt x="1231" y="965"/>
                    <a:pt x="1176" y="850"/>
                    <a:pt x="1164" y="813"/>
                  </a:cubicBezTo>
                  <a:cubicBezTo>
                    <a:pt x="1146" y="764"/>
                    <a:pt x="1133" y="716"/>
                    <a:pt x="1133" y="667"/>
                  </a:cubicBezTo>
                  <a:close/>
                  <a:moveTo>
                    <a:pt x="626" y="1366"/>
                  </a:moveTo>
                  <a:cubicBezTo>
                    <a:pt x="636" y="1366"/>
                    <a:pt x="647" y="1366"/>
                    <a:pt x="658" y="1367"/>
                  </a:cubicBezTo>
                  <a:cubicBezTo>
                    <a:pt x="738" y="1367"/>
                    <a:pt x="817" y="1392"/>
                    <a:pt x="872" y="1446"/>
                  </a:cubicBezTo>
                  <a:cubicBezTo>
                    <a:pt x="816" y="1462"/>
                    <a:pt x="761" y="1472"/>
                    <a:pt x="707" y="1472"/>
                  </a:cubicBezTo>
                  <a:cubicBezTo>
                    <a:pt x="635" y="1472"/>
                    <a:pt x="566" y="1455"/>
                    <a:pt x="500" y="1410"/>
                  </a:cubicBezTo>
                  <a:cubicBezTo>
                    <a:pt x="494" y="1410"/>
                    <a:pt x="488" y="1404"/>
                    <a:pt x="482" y="1404"/>
                  </a:cubicBezTo>
                  <a:cubicBezTo>
                    <a:pt x="527" y="1378"/>
                    <a:pt x="573" y="1366"/>
                    <a:pt x="626" y="1366"/>
                  </a:cubicBezTo>
                  <a:close/>
                  <a:moveTo>
                    <a:pt x="2637" y="1341"/>
                  </a:moveTo>
                  <a:cubicBezTo>
                    <a:pt x="2760" y="1341"/>
                    <a:pt x="2858" y="1472"/>
                    <a:pt x="2869" y="1587"/>
                  </a:cubicBezTo>
                  <a:cubicBezTo>
                    <a:pt x="2875" y="1605"/>
                    <a:pt x="2875" y="1629"/>
                    <a:pt x="2869" y="1647"/>
                  </a:cubicBezTo>
                  <a:cubicBezTo>
                    <a:pt x="2857" y="1654"/>
                    <a:pt x="2845" y="1654"/>
                    <a:pt x="2827" y="1660"/>
                  </a:cubicBezTo>
                  <a:cubicBezTo>
                    <a:pt x="2785" y="1674"/>
                    <a:pt x="2734" y="1684"/>
                    <a:pt x="2683" y="1684"/>
                  </a:cubicBezTo>
                  <a:cubicBezTo>
                    <a:pt x="2608" y="1684"/>
                    <a:pt x="2533" y="1663"/>
                    <a:pt x="2486" y="1605"/>
                  </a:cubicBezTo>
                  <a:cubicBezTo>
                    <a:pt x="2406" y="1507"/>
                    <a:pt x="2498" y="1361"/>
                    <a:pt x="2614" y="1343"/>
                  </a:cubicBezTo>
                  <a:cubicBezTo>
                    <a:pt x="2622" y="1342"/>
                    <a:pt x="2629" y="1341"/>
                    <a:pt x="2637" y="1341"/>
                  </a:cubicBezTo>
                  <a:close/>
                  <a:moveTo>
                    <a:pt x="1661" y="1695"/>
                  </a:moveTo>
                  <a:cubicBezTo>
                    <a:pt x="1724" y="1695"/>
                    <a:pt x="1804" y="1742"/>
                    <a:pt x="1846" y="1788"/>
                  </a:cubicBezTo>
                  <a:cubicBezTo>
                    <a:pt x="1925" y="1873"/>
                    <a:pt x="1956" y="2007"/>
                    <a:pt x="1944" y="2123"/>
                  </a:cubicBezTo>
                  <a:cubicBezTo>
                    <a:pt x="1944" y="2135"/>
                    <a:pt x="1937" y="2147"/>
                    <a:pt x="1937" y="2159"/>
                  </a:cubicBezTo>
                  <a:cubicBezTo>
                    <a:pt x="1883" y="2147"/>
                    <a:pt x="1834" y="2135"/>
                    <a:pt x="1785" y="2110"/>
                  </a:cubicBezTo>
                  <a:cubicBezTo>
                    <a:pt x="1669" y="2049"/>
                    <a:pt x="1566" y="1928"/>
                    <a:pt x="1572" y="1794"/>
                  </a:cubicBezTo>
                  <a:cubicBezTo>
                    <a:pt x="1577" y="1721"/>
                    <a:pt x="1615" y="1695"/>
                    <a:pt x="1661" y="1695"/>
                  </a:cubicBezTo>
                  <a:close/>
                  <a:moveTo>
                    <a:pt x="1012" y="2031"/>
                  </a:moveTo>
                  <a:cubicBezTo>
                    <a:pt x="1091" y="2031"/>
                    <a:pt x="1194" y="2068"/>
                    <a:pt x="1213" y="2159"/>
                  </a:cubicBezTo>
                  <a:cubicBezTo>
                    <a:pt x="1243" y="2287"/>
                    <a:pt x="1097" y="2391"/>
                    <a:pt x="987" y="2427"/>
                  </a:cubicBezTo>
                  <a:cubicBezTo>
                    <a:pt x="951" y="2433"/>
                    <a:pt x="908" y="2439"/>
                    <a:pt x="872" y="2445"/>
                  </a:cubicBezTo>
                  <a:cubicBezTo>
                    <a:pt x="829" y="2384"/>
                    <a:pt x="811" y="2317"/>
                    <a:pt x="817" y="2232"/>
                  </a:cubicBezTo>
                  <a:cubicBezTo>
                    <a:pt x="829" y="2123"/>
                    <a:pt x="896" y="2037"/>
                    <a:pt x="1012" y="2031"/>
                  </a:cubicBezTo>
                  <a:close/>
                  <a:moveTo>
                    <a:pt x="1640" y="151"/>
                  </a:moveTo>
                  <a:cubicBezTo>
                    <a:pt x="1766" y="151"/>
                    <a:pt x="1891" y="194"/>
                    <a:pt x="1992" y="277"/>
                  </a:cubicBezTo>
                  <a:cubicBezTo>
                    <a:pt x="2041" y="314"/>
                    <a:pt x="2078" y="356"/>
                    <a:pt x="2114" y="405"/>
                  </a:cubicBezTo>
                  <a:cubicBezTo>
                    <a:pt x="2047" y="484"/>
                    <a:pt x="1992" y="575"/>
                    <a:pt x="1974" y="673"/>
                  </a:cubicBezTo>
                  <a:cubicBezTo>
                    <a:pt x="1952" y="801"/>
                    <a:pt x="2001" y="976"/>
                    <a:pt x="2150" y="976"/>
                  </a:cubicBezTo>
                  <a:cubicBezTo>
                    <a:pt x="2164" y="976"/>
                    <a:pt x="2178" y="974"/>
                    <a:pt x="2193" y="971"/>
                  </a:cubicBezTo>
                  <a:cubicBezTo>
                    <a:pt x="2352" y="941"/>
                    <a:pt x="2388" y="734"/>
                    <a:pt x="2358" y="600"/>
                  </a:cubicBezTo>
                  <a:cubicBezTo>
                    <a:pt x="2346" y="539"/>
                    <a:pt x="2327" y="484"/>
                    <a:pt x="2303" y="429"/>
                  </a:cubicBezTo>
                  <a:cubicBezTo>
                    <a:pt x="2370" y="362"/>
                    <a:pt x="2443" y="314"/>
                    <a:pt x="2528" y="277"/>
                  </a:cubicBezTo>
                  <a:cubicBezTo>
                    <a:pt x="2595" y="251"/>
                    <a:pt x="2667" y="239"/>
                    <a:pt x="2738" y="239"/>
                  </a:cubicBezTo>
                  <a:cubicBezTo>
                    <a:pt x="2937" y="239"/>
                    <a:pt x="3134" y="338"/>
                    <a:pt x="3229" y="527"/>
                  </a:cubicBezTo>
                  <a:cubicBezTo>
                    <a:pt x="3351" y="789"/>
                    <a:pt x="3320" y="1166"/>
                    <a:pt x="3162" y="1410"/>
                  </a:cubicBezTo>
                  <a:cubicBezTo>
                    <a:pt x="3119" y="1465"/>
                    <a:pt x="3076" y="1520"/>
                    <a:pt x="3022" y="1562"/>
                  </a:cubicBezTo>
                  <a:cubicBezTo>
                    <a:pt x="3009" y="1501"/>
                    <a:pt x="2997" y="1446"/>
                    <a:pt x="2961" y="1392"/>
                  </a:cubicBezTo>
                  <a:cubicBezTo>
                    <a:pt x="2892" y="1277"/>
                    <a:pt x="2767" y="1193"/>
                    <a:pt x="2634" y="1193"/>
                  </a:cubicBezTo>
                  <a:cubicBezTo>
                    <a:pt x="2591" y="1193"/>
                    <a:pt x="2547" y="1202"/>
                    <a:pt x="2504" y="1221"/>
                  </a:cubicBezTo>
                  <a:cubicBezTo>
                    <a:pt x="2358" y="1288"/>
                    <a:pt x="2254" y="1471"/>
                    <a:pt x="2327" y="1629"/>
                  </a:cubicBezTo>
                  <a:cubicBezTo>
                    <a:pt x="2392" y="1774"/>
                    <a:pt x="2554" y="1834"/>
                    <a:pt x="2709" y="1834"/>
                  </a:cubicBezTo>
                  <a:cubicBezTo>
                    <a:pt x="2730" y="1834"/>
                    <a:pt x="2751" y="1832"/>
                    <a:pt x="2772" y="1830"/>
                  </a:cubicBezTo>
                  <a:cubicBezTo>
                    <a:pt x="2784" y="1824"/>
                    <a:pt x="2802" y="1824"/>
                    <a:pt x="2815" y="1818"/>
                  </a:cubicBezTo>
                  <a:lnTo>
                    <a:pt x="2815" y="1818"/>
                  </a:lnTo>
                  <a:cubicBezTo>
                    <a:pt x="2705" y="2001"/>
                    <a:pt x="2449" y="2098"/>
                    <a:pt x="2254" y="2141"/>
                  </a:cubicBezTo>
                  <a:cubicBezTo>
                    <a:pt x="2199" y="2153"/>
                    <a:pt x="2145" y="2159"/>
                    <a:pt x="2084" y="2165"/>
                  </a:cubicBezTo>
                  <a:cubicBezTo>
                    <a:pt x="2120" y="1909"/>
                    <a:pt x="2023" y="1623"/>
                    <a:pt x="1749" y="1556"/>
                  </a:cubicBezTo>
                  <a:cubicBezTo>
                    <a:pt x="1721" y="1548"/>
                    <a:pt x="1693" y="1544"/>
                    <a:pt x="1668" y="1544"/>
                  </a:cubicBezTo>
                  <a:cubicBezTo>
                    <a:pt x="1514" y="1544"/>
                    <a:pt x="1405" y="1676"/>
                    <a:pt x="1426" y="1848"/>
                  </a:cubicBezTo>
                  <a:cubicBezTo>
                    <a:pt x="1444" y="2031"/>
                    <a:pt x="1578" y="2183"/>
                    <a:pt x="1749" y="2257"/>
                  </a:cubicBezTo>
                  <a:cubicBezTo>
                    <a:pt x="1791" y="2275"/>
                    <a:pt x="1834" y="2293"/>
                    <a:pt x="1883" y="2299"/>
                  </a:cubicBezTo>
                  <a:cubicBezTo>
                    <a:pt x="1785" y="2476"/>
                    <a:pt x="1578" y="2585"/>
                    <a:pt x="1383" y="2616"/>
                  </a:cubicBezTo>
                  <a:cubicBezTo>
                    <a:pt x="1351" y="2621"/>
                    <a:pt x="1317" y="2624"/>
                    <a:pt x="1282" y="2624"/>
                  </a:cubicBezTo>
                  <a:cubicBezTo>
                    <a:pt x="1198" y="2624"/>
                    <a:pt x="1108" y="2608"/>
                    <a:pt x="1030" y="2573"/>
                  </a:cubicBezTo>
                  <a:cubicBezTo>
                    <a:pt x="1115" y="2549"/>
                    <a:pt x="1200" y="2500"/>
                    <a:pt x="1267" y="2427"/>
                  </a:cubicBezTo>
                  <a:cubicBezTo>
                    <a:pt x="1377" y="2305"/>
                    <a:pt x="1408" y="2116"/>
                    <a:pt x="1292" y="1989"/>
                  </a:cubicBezTo>
                  <a:cubicBezTo>
                    <a:pt x="1221" y="1917"/>
                    <a:pt x="1120" y="1881"/>
                    <a:pt x="1021" y="1881"/>
                  </a:cubicBezTo>
                  <a:cubicBezTo>
                    <a:pt x="976" y="1881"/>
                    <a:pt x="932" y="1888"/>
                    <a:pt x="890" y="1903"/>
                  </a:cubicBezTo>
                  <a:cubicBezTo>
                    <a:pt x="731" y="1964"/>
                    <a:pt x="652" y="2129"/>
                    <a:pt x="664" y="2293"/>
                  </a:cubicBezTo>
                  <a:cubicBezTo>
                    <a:pt x="671" y="2336"/>
                    <a:pt x="683" y="2378"/>
                    <a:pt x="695" y="2421"/>
                  </a:cubicBezTo>
                  <a:cubicBezTo>
                    <a:pt x="677" y="2415"/>
                    <a:pt x="664" y="2409"/>
                    <a:pt x="646" y="2403"/>
                  </a:cubicBezTo>
                  <a:cubicBezTo>
                    <a:pt x="415" y="2317"/>
                    <a:pt x="250" y="2098"/>
                    <a:pt x="244" y="1848"/>
                  </a:cubicBezTo>
                  <a:cubicBezTo>
                    <a:pt x="244" y="1721"/>
                    <a:pt x="281" y="1587"/>
                    <a:pt x="360" y="1495"/>
                  </a:cubicBezTo>
                  <a:cubicBezTo>
                    <a:pt x="372" y="1507"/>
                    <a:pt x="390" y="1520"/>
                    <a:pt x="403" y="1532"/>
                  </a:cubicBezTo>
                  <a:cubicBezTo>
                    <a:pt x="493" y="1596"/>
                    <a:pt x="598" y="1623"/>
                    <a:pt x="704" y="1623"/>
                  </a:cubicBezTo>
                  <a:cubicBezTo>
                    <a:pt x="798" y="1623"/>
                    <a:pt x="893" y="1602"/>
                    <a:pt x="981" y="1568"/>
                  </a:cubicBezTo>
                  <a:cubicBezTo>
                    <a:pt x="993" y="1562"/>
                    <a:pt x="1006" y="1556"/>
                    <a:pt x="1012" y="1544"/>
                  </a:cubicBezTo>
                  <a:cubicBezTo>
                    <a:pt x="1054" y="1526"/>
                    <a:pt x="1085" y="1483"/>
                    <a:pt x="1060" y="1434"/>
                  </a:cubicBezTo>
                  <a:cubicBezTo>
                    <a:pt x="970" y="1283"/>
                    <a:pt x="813" y="1214"/>
                    <a:pt x="655" y="1214"/>
                  </a:cubicBezTo>
                  <a:cubicBezTo>
                    <a:pt x="558" y="1214"/>
                    <a:pt x="461" y="1240"/>
                    <a:pt x="378" y="1288"/>
                  </a:cubicBezTo>
                  <a:cubicBezTo>
                    <a:pt x="336" y="1227"/>
                    <a:pt x="311" y="1160"/>
                    <a:pt x="299" y="1093"/>
                  </a:cubicBezTo>
                  <a:cubicBezTo>
                    <a:pt x="275" y="825"/>
                    <a:pt x="506" y="594"/>
                    <a:pt x="762" y="569"/>
                  </a:cubicBezTo>
                  <a:cubicBezTo>
                    <a:pt x="774" y="568"/>
                    <a:pt x="787" y="568"/>
                    <a:pt x="800" y="568"/>
                  </a:cubicBezTo>
                  <a:cubicBezTo>
                    <a:pt x="860" y="568"/>
                    <a:pt x="921" y="580"/>
                    <a:pt x="981" y="600"/>
                  </a:cubicBezTo>
                  <a:cubicBezTo>
                    <a:pt x="975" y="661"/>
                    <a:pt x="981" y="722"/>
                    <a:pt x="999" y="783"/>
                  </a:cubicBezTo>
                  <a:cubicBezTo>
                    <a:pt x="1027" y="909"/>
                    <a:pt x="1129" y="1119"/>
                    <a:pt x="1282" y="1119"/>
                  </a:cubicBezTo>
                  <a:cubicBezTo>
                    <a:pt x="1299" y="1119"/>
                    <a:pt x="1316" y="1117"/>
                    <a:pt x="1334" y="1111"/>
                  </a:cubicBezTo>
                  <a:cubicBezTo>
                    <a:pt x="1414" y="1087"/>
                    <a:pt x="1475" y="1008"/>
                    <a:pt x="1481" y="929"/>
                  </a:cubicBezTo>
                  <a:cubicBezTo>
                    <a:pt x="1487" y="831"/>
                    <a:pt x="1432" y="740"/>
                    <a:pt x="1371" y="667"/>
                  </a:cubicBezTo>
                  <a:cubicBezTo>
                    <a:pt x="1304" y="600"/>
                    <a:pt x="1231" y="545"/>
                    <a:pt x="1152" y="502"/>
                  </a:cubicBezTo>
                  <a:cubicBezTo>
                    <a:pt x="1170" y="423"/>
                    <a:pt x="1213" y="350"/>
                    <a:pt x="1274" y="295"/>
                  </a:cubicBezTo>
                  <a:cubicBezTo>
                    <a:pt x="1377" y="198"/>
                    <a:pt x="1508" y="151"/>
                    <a:pt x="1640" y="151"/>
                  </a:cubicBezTo>
                  <a:close/>
                  <a:moveTo>
                    <a:pt x="1645" y="1"/>
                  </a:moveTo>
                  <a:cubicBezTo>
                    <a:pt x="1611" y="1"/>
                    <a:pt x="1576" y="3"/>
                    <a:pt x="1542" y="9"/>
                  </a:cubicBezTo>
                  <a:cubicBezTo>
                    <a:pt x="1286" y="46"/>
                    <a:pt x="1085" y="222"/>
                    <a:pt x="1012" y="448"/>
                  </a:cubicBezTo>
                  <a:cubicBezTo>
                    <a:pt x="947" y="430"/>
                    <a:pt x="880" y="421"/>
                    <a:pt x="814" y="421"/>
                  </a:cubicBezTo>
                  <a:cubicBezTo>
                    <a:pt x="649" y="421"/>
                    <a:pt x="486" y="476"/>
                    <a:pt x="360" y="594"/>
                  </a:cubicBezTo>
                  <a:cubicBezTo>
                    <a:pt x="128" y="807"/>
                    <a:pt x="92" y="1142"/>
                    <a:pt x="256" y="1386"/>
                  </a:cubicBezTo>
                  <a:cubicBezTo>
                    <a:pt x="244" y="1398"/>
                    <a:pt x="232" y="1410"/>
                    <a:pt x="220" y="1422"/>
                  </a:cubicBezTo>
                  <a:cubicBezTo>
                    <a:pt x="1" y="1714"/>
                    <a:pt x="74" y="2147"/>
                    <a:pt x="336" y="2384"/>
                  </a:cubicBezTo>
                  <a:cubicBezTo>
                    <a:pt x="457" y="2494"/>
                    <a:pt x="628" y="2573"/>
                    <a:pt x="798" y="2592"/>
                  </a:cubicBezTo>
                  <a:cubicBezTo>
                    <a:pt x="841" y="2640"/>
                    <a:pt x="896" y="2683"/>
                    <a:pt x="957" y="2713"/>
                  </a:cubicBezTo>
                  <a:cubicBezTo>
                    <a:pt x="1055" y="2760"/>
                    <a:pt x="1163" y="2782"/>
                    <a:pt x="1272" y="2782"/>
                  </a:cubicBezTo>
                  <a:cubicBezTo>
                    <a:pt x="1547" y="2782"/>
                    <a:pt x="1829" y="2644"/>
                    <a:pt x="1986" y="2421"/>
                  </a:cubicBezTo>
                  <a:cubicBezTo>
                    <a:pt x="2004" y="2391"/>
                    <a:pt x="2029" y="2354"/>
                    <a:pt x="2041" y="2317"/>
                  </a:cubicBezTo>
                  <a:cubicBezTo>
                    <a:pt x="2163" y="2311"/>
                    <a:pt x="2285" y="2293"/>
                    <a:pt x="2400" y="2257"/>
                  </a:cubicBezTo>
                  <a:cubicBezTo>
                    <a:pt x="2595" y="2202"/>
                    <a:pt x="2796" y="2104"/>
                    <a:pt x="2918" y="1934"/>
                  </a:cubicBezTo>
                  <a:cubicBezTo>
                    <a:pt x="2955" y="1879"/>
                    <a:pt x="2985" y="1818"/>
                    <a:pt x="3003" y="1751"/>
                  </a:cubicBezTo>
                  <a:cubicBezTo>
                    <a:pt x="3284" y="1599"/>
                    <a:pt x="3442" y="1264"/>
                    <a:pt x="3448" y="941"/>
                  </a:cubicBezTo>
                  <a:cubicBezTo>
                    <a:pt x="3454" y="734"/>
                    <a:pt x="3418" y="515"/>
                    <a:pt x="3296" y="344"/>
                  </a:cubicBezTo>
                  <a:cubicBezTo>
                    <a:pt x="3180" y="198"/>
                    <a:pt x="3009" y="113"/>
                    <a:pt x="2827" y="94"/>
                  </a:cubicBezTo>
                  <a:cubicBezTo>
                    <a:pt x="2798" y="91"/>
                    <a:pt x="2770" y="89"/>
                    <a:pt x="2741" y="89"/>
                  </a:cubicBezTo>
                  <a:cubicBezTo>
                    <a:pt x="2576" y="89"/>
                    <a:pt x="2415" y="148"/>
                    <a:pt x="2285" y="247"/>
                  </a:cubicBezTo>
                  <a:cubicBezTo>
                    <a:pt x="2266" y="259"/>
                    <a:pt x="2242" y="277"/>
                    <a:pt x="2224" y="295"/>
                  </a:cubicBezTo>
                  <a:cubicBezTo>
                    <a:pt x="2086" y="120"/>
                    <a:pt x="1874" y="1"/>
                    <a:pt x="1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9"/>
            <p:cNvSpPr/>
            <p:nvPr/>
          </p:nvSpPr>
          <p:spPr>
            <a:xfrm>
              <a:off x="6648090" y="4176770"/>
              <a:ext cx="259668" cy="375396"/>
            </a:xfrm>
            <a:custGeom>
              <a:avLst/>
              <a:gdLst/>
              <a:ahLst/>
              <a:cxnLst/>
              <a:rect l="l" t="t" r="r" b="b"/>
              <a:pathLst>
                <a:path w="2163" h="3127" extrusionOk="0">
                  <a:moveTo>
                    <a:pt x="943" y="152"/>
                  </a:moveTo>
                  <a:cubicBezTo>
                    <a:pt x="1086" y="152"/>
                    <a:pt x="1228" y="172"/>
                    <a:pt x="1365" y="221"/>
                  </a:cubicBezTo>
                  <a:cubicBezTo>
                    <a:pt x="1755" y="361"/>
                    <a:pt x="1974" y="781"/>
                    <a:pt x="1913" y="1183"/>
                  </a:cubicBezTo>
                  <a:cubicBezTo>
                    <a:pt x="1876" y="1415"/>
                    <a:pt x="1755" y="1628"/>
                    <a:pt x="1584" y="1786"/>
                  </a:cubicBezTo>
                  <a:cubicBezTo>
                    <a:pt x="1547" y="1823"/>
                    <a:pt x="1566" y="1877"/>
                    <a:pt x="1602" y="1908"/>
                  </a:cubicBezTo>
                  <a:cubicBezTo>
                    <a:pt x="1901" y="2133"/>
                    <a:pt x="1901" y="2584"/>
                    <a:pt x="1621" y="2828"/>
                  </a:cubicBezTo>
                  <a:cubicBezTo>
                    <a:pt x="1494" y="2939"/>
                    <a:pt x="1330" y="2976"/>
                    <a:pt x="1165" y="2976"/>
                  </a:cubicBezTo>
                  <a:cubicBezTo>
                    <a:pt x="1140" y="2976"/>
                    <a:pt x="1115" y="2975"/>
                    <a:pt x="1091" y="2974"/>
                  </a:cubicBezTo>
                  <a:cubicBezTo>
                    <a:pt x="993" y="2968"/>
                    <a:pt x="902" y="2949"/>
                    <a:pt x="810" y="2925"/>
                  </a:cubicBezTo>
                  <a:cubicBezTo>
                    <a:pt x="719" y="2901"/>
                    <a:pt x="622" y="2876"/>
                    <a:pt x="542" y="2822"/>
                  </a:cubicBezTo>
                  <a:cubicBezTo>
                    <a:pt x="482" y="2779"/>
                    <a:pt x="427" y="2712"/>
                    <a:pt x="439" y="2633"/>
                  </a:cubicBezTo>
                  <a:cubicBezTo>
                    <a:pt x="447" y="2565"/>
                    <a:pt x="497" y="2544"/>
                    <a:pt x="552" y="2544"/>
                  </a:cubicBezTo>
                  <a:cubicBezTo>
                    <a:pt x="575" y="2544"/>
                    <a:pt x="600" y="2548"/>
                    <a:pt x="622" y="2554"/>
                  </a:cubicBezTo>
                  <a:cubicBezTo>
                    <a:pt x="748" y="2593"/>
                    <a:pt x="863" y="2659"/>
                    <a:pt x="995" y="2659"/>
                  </a:cubicBezTo>
                  <a:cubicBezTo>
                    <a:pt x="1028" y="2659"/>
                    <a:pt x="1061" y="2655"/>
                    <a:pt x="1097" y="2645"/>
                  </a:cubicBezTo>
                  <a:cubicBezTo>
                    <a:pt x="1420" y="2554"/>
                    <a:pt x="1547" y="2158"/>
                    <a:pt x="1316" y="1902"/>
                  </a:cubicBezTo>
                  <a:cubicBezTo>
                    <a:pt x="1221" y="1802"/>
                    <a:pt x="1091" y="1749"/>
                    <a:pt x="958" y="1749"/>
                  </a:cubicBezTo>
                  <a:cubicBezTo>
                    <a:pt x="913" y="1749"/>
                    <a:pt x="867" y="1755"/>
                    <a:pt x="823" y="1768"/>
                  </a:cubicBezTo>
                  <a:cubicBezTo>
                    <a:pt x="779" y="1780"/>
                    <a:pt x="735" y="1795"/>
                    <a:pt x="694" y="1795"/>
                  </a:cubicBezTo>
                  <a:cubicBezTo>
                    <a:pt x="656" y="1795"/>
                    <a:pt x="621" y="1782"/>
                    <a:pt x="591" y="1743"/>
                  </a:cubicBezTo>
                  <a:cubicBezTo>
                    <a:pt x="555" y="1695"/>
                    <a:pt x="542" y="1634"/>
                    <a:pt x="567" y="1579"/>
                  </a:cubicBezTo>
                  <a:cubicBezTo>
                    <a:pt x="579" y="1578"/>
                    <a:pt x="592" y="1577"/>
                    <a:pt x="604" y="1577"/>
                  </a:cubicBezTo>
                  <a:cubicBezTo>
                    <a:pt x="706" y="1577"/>
                    <a:pt x="804" y="1618"/>
                    <a:pt x="902" y="1634"/>
                  </a:cubicBezTo>
                  <a:cubicBezTo>
                    <a:pt x="922" y="1636"/>
                    <a:pt x="942" y="1638"/>
                    <a:pt x="961" y="1638"/>
                  </a:cubicBezTo>
                  <a:cubicBezTo>
                    <a:pt x="1039" y="1638"/>
                    <a:pt x="1115" y="1619"/>
                    <a:pt x="1188" y="1585"/>
                  </a:cubicBezTo>
                  <a:cubicBezTo>
                    <a:pt x="1359" y="1500"/>
                    <a:pt x="1487" y="1317"/>
                    <a:pt x="1511" y="1128"/>
                  </a:cubicBezTo>
                  <a:cubicBezTo>
                    <a:pt x="1564" y="729"/>
                    <a:pt x="1174" y="408"/>
                    <a:pt x="797" y="408"/>
                  </a:cubicBezTo>
                  <a:cubicBezTo>
                    <a:pt x="783" y="408"/>
                    <a:pt x="769" y="409"/>
                    <a:pt x="756" y="410"/>
                  </a:cubicBezTo>
                  <a:cubicBezTo>
                    <a:pt x="555" y="422"/>
                    <a:pt x="366" y="507"/>
                    <a:pt x="214" y="635"/>
                  </a:cubicBezTo>
                  <a:cubicBezTo>
                    <a:pt x="195" y="519"/>
                    <a:pt x="177" y="397"/>
                    <a:pt x="159" y="282"/>
                  </a:cubicBezTo>
                  <a:cubicBezTo>
                    <a:pt x="408" y="218"/>
                    <a:pt x="678" y="152"/>
                    <a:pt x="943" y="152"/>
                  </a:cubicBezTo>
                  <a:close/>
                  <a:moveTo>
                    <a:pt x="956" y="1"/>
                  </a:moveTo>
                  <a:cubicBezTo>
                    <a:pt x="940" y="1"/>
                    <a:pt x="924" y="1"/>
                    <a:pt x="908" y="1"/>
                  </a:cubicBezTo>
                  <a:cubicBezTo>
                    <a:pt x="640" y="8"/>
                    <a:pt x="378" y="68"/>
                    <a:pt x="116" y="135"/>
                  </a:cubicBezTo>
                  <a:cubicBezTo>
                    <a:pt x="92" y="142"/>
                    <a:pt x="73" y="160"/>
                    <a:pt x="67" y="178"/>
                  </a:cubicBezTo>
                  <a:cubicBezTo>
                    <a:pt x="31" y="190"/>
                    <a:pt x="0" y="221"/>
                    <a:pt x="6" y="269"/>
                  </a:cubicBezTo>
                  <a:lnTo>
                    <a:pt x="92" y="812"/>
                  </a:lnTo>
                  <a:cubicBezTo>
                    <a:pt x="96" y="847"/>
                    <a:pt x="133" y="867"/>
                    <a:pt x="166" y="867"/>
                  </a:cubicBezTo>
                  <a:cubicBezTo>
                    <a:pt x="185" y="867"/>
                    <a:pt x="203" y="861"/>
                    <a:pt x="214" y="848"/>
                  </a:cubicBezTo>
                  <a:cubicBezTo>
                    <a:pt x="361" y="682"/>
                    <a:pt x="579" y="558"/>
                    <a:pt x="803" y="558"/>
                  </a:cubicBezTo>
                  <a:cubicBezTo>
                    <a:pt x="875" y="558"/>
                    <a:pt x="947" y="570"/>
                    <a:pt x="1018" y="598"/>
                  </a:cubicBezTo>
                  <a:cubicBezTo>
                    <a:pt x="1273" y="702"/>
                    <a:pt x="1456" y="994"/>
                    <a:pt x="1310" y="1262"/>
                  </a:cubicBezTo>
                  <a:cubicBezTo>
                    <a:pt x="1249" y="1378"/>
                    <a:pt x="1133" y="1469"/>
                    <a:pt x="999" y="1482"/>
                  </a:cubicBezTo>
                  <a:cubicBezTo>
                    <a:pt x="985" y="1483"/>
                    <a:pt x="972" y="1484"/>
                    <a:pt x="958" y="1484"/>
                  </a:cubicBezTo>
                  <a:cubicBezTo>
                    <a:pt x="837" y="1484"/>
                    <a:pt x="721" y="1427"/>
                    <a:pt x="601" y="1427"/>
                  </a:cubicBezTo>
                  <a:cubicBezTo>
                    <a:pt x="579" y="1427"/>
                    <a:pt x="558" y="1429"/>
                    <a:pt x="536" y="1433"/>
                  </a:cubicBezTo>
                  <a:cubicBezTo>
                    <a:pt x="408" y="1451"/>
                    <a:pt x="384" y="1616"/>
                    <a:pt x="415" y="1725"/>
                  </a:cubicBezTo>
                  <a:cubicBezTo>
                    <a:pt x="445" y="1829"/>
                    <a:pt x="530" y="1920"/>
                    <a:pt x="640" y="1944"/>
                  </a:cubicBezTo>
                  <a:cubicBezTo>
                    <a:pt x="657" y="1948"/>
                    <a:pt x="675" y="1950"/>
                    <a:pt x="692" y="1950"/>
                  </a:cubicBezTo>
                  <a:cubicBezTo>
                    <a:pt x="787" y="1950"/>
                    <a:pt x="877" y="1901"/>
                    <a:pt x="974" y="1901"/>
                  </a:cubicBezTo>
                  <a:cubicBezTo>
                    <a:pt x="1000" y="1901"/>
                    <a:pt x="1027" y="1905"/>
                    <a:pt x="1054" y="1914"/>
                  </a:cubicBezTo>
                  <a:cubicBezTo>
                    <a:pt x="1176" y="1951"/>
                    <a:pt x="1286" y="2060"/>
                    <a:pt x="1292" y="2194"/>
                  </a:cubicBezTo>
                  <a:cubicBezTo>
                    <a:pt x="1298" y="2328"/>
                    <a:pt x="1194" y="2450"/>
                    <a:pt x="1078" y="2493"/>
                  </a:cubicBezTo>
                  <a:cubicBezTo>
                    <a:pt x="1049" y="2503"/>
                    <a:pt x="1020" y="2507"/>
                    <a:pt x="991" y="2507"/>
                  </a:cubicBezTo>
                  <a:cubicBezTo>
                    <a:pt x="884" y="2507"/>
                    <a:pt x="783" y="2447"/>
                    <a:pt x="683" y="2413"/>
                  </a:cubicBezTo>
                  <a:cubicBezTo>
                    <a:pt x="639" y="2400"/>
                    <a:pt x="592" y="2392"/>
                    <a:pt x="547" y="2392"/>
                  </a:cubicBezTo>
                  <a:cubicBezTo>
                    <a:pt x="467" y="2392"/>
                    <a:pt x="390" y="2419"/>
                    <a:pt x="335" y="2493"/>
                  </a:cubicBezTo>
                  <a:cubicBezTo>
                    <a:pt x="262" y="2590"/>
                    <a:pt x="274" y="2736"/>
                    <a:pt x="341" y="2834"/>
                  </a:cubicBezTo>
                  <a:cubicBezTo>
                    <a:pt x="421" y="2956"/>
                    <a:pt x="561" y="3010"/>
                    <a:pt x="695" y="3047"/>
                  </a:cubicBezTo>
                  <a:cubicBezTo>
                    <a:pt x="847" y="3096"/>
                    <a:pt x="1005" y="3126"/>
                    <a:pt x="1164" y="3126"/>
                  </a:cubicBezTo>
                  <a:cubicBezTo>
                    <a:pt x="1169" y="3126"/>
                    <a:pt x="1175" y="3126"/>
                    <a:pt x="1181" y="3126"/>
                  </a:cubicBezTo>
                  <a:cubicBezTo>
                    <a:pt x="1515" y="3126"/>
                    <a:pt x="1817" y="2950"/>
                    <a:pt x="1937" y="2633"/>
                  </a:cubicBezTo>
                  <a:cubicBezTo>
                    <a:pt x="2047" y="2353"/>
                    <a:pt x="1956" y="2042"/>
                    <a:pt x="1748" y="1841"/>
                  </a:cubicBezTo>
                  <a:cubicBezTo>
                    <a:pt x="2041" y="1518"/>
                    <a:pt x="2163" y="1055"/>
                    <a:pt x="1998" y="641"/>
                  </a:cubicBezTo>
                  <a:cubicBezTo>
                    <a:pt x="1913" y="434"/>
                    <a:pt x="1767" y="257"/>
                    <a:pt x="1572" y="148"/>
                  </a:cubicBezTo>
                  <a:cubicBezTo>
                    <a:pt x="1385" y="40"/>
                    <a:pt x="1171" y="1"/>
                    <a:pt x="9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9"/>
            <p:cNvSpPr/>
            <p:nvPr/>
          </p:nvSpPr>
          <p:spPr>
            <a:xfrm>
              <a:off x="5342099" y="2775226"/>
              <a:ext cx="1136513" cy="945514"/>
            </a:xfrm>
            <a:custGeom>
              <a:avLst/>
              <a:gdLst/>
              <a:ahLst/>
              <a:cxnLst/>
              <a:rect l="l" t="t" r="r" b="b"/>
              <a:pathLst>
                <a:path w="9467" h="7876" extrusionOk="0">
                  <a:moveTo>
                    <a:pt x="4606" y="0"/>
                  </a:moveTo>
                  <a:cubicBezTo>
                    <a:pt x="2431" y="0"/>
                    <a:pt x="665" y="1767"/>
                    <a:pt x="665" y="3941"/>
                  </a:cubicBezTo>
                  <a:cubicBezTo>
                    <a:pt x="665" y="3990"/>
                    <a:pt x="671" y="4038"/>
                    <a:pt x="671" y="4087"/>
                  </a:cubicBezTo>
                  <a:cubicBezTo>
                    <a:pt x="640" y="4081"/>
                    <a:pt x="610" y="4078"/>
                    <a:pt x="579" y="4078"/>
                  </a:cubicBezTo>
                  <a:cubicBezTo>
                    <a:pt x="409" y="4078"/>
                    <a:pt x="246" y="4175"/>
                    <a:pt x="153" y="4325"/>
                  </a:cubicBezTo>
                  <a:cubicBezTo>
                    <a:pt x="13" y="4538"/>
                    <a:pt x="1" y="4830"/>
                    <a:pt x="25" y="5080"/>
                  </a:cubicBezTo>
                  <a:cubicBezTo>
                    <a:pt x="86" y="5579"/>
                    <a:pt x="379" y="6055"/>
                    <a:pt x="884" y="6201"/>
                  </a:cubicBezTo>
                  <a:cubicBezTo>
                    <a:pt x="980" y="6229"/>
                    <a:pt x="1080" y="6245"/>
                    <a:pt x="1180" y="6245"/>
                  </a:cubicBezTo>
                  <a:cubicBezTo>
                    <a:pt x="1252" y="6245"/>
                    <a:pt x="1324" y="6237"/>
                    <a:pt x="1396" y="6219"/>
                  </a:cubicBezTo>
                  <a:cubicBezTo>
                    <a:pt x="2108" y="7224"/>
                    <a:pt x="3278" y="7876"/>
                    <a:pt x="4606" y="7876"/>
                  </a:cubicBezTo>
                  <a:cubicBezTo>
                    <a:pt x="6774" y="7876"/>
                    <a:pt x="8540" y="6115"/>
                    <a:pt x="8540" y="3941"/>
                  </a:cubicBezTo>
                  <a:cubicBezTo>
                    <a:pt x="8540" y="3904"/>
                    <a:pt x="8540" y="3874"/>
                    <a:pt x="8540" y="3844"/>
                  </a:cubicBezTo>
                  <a:cubicBezTo>
                    <a:pt x="8985" y="3752"/>
                    <a:pt x="9351" y="3405"/>
                    <a:pt x="9424" y="2930"/>
                  </a:cubicBezTo>
                  <a:cubicBezTo>
                    <a:pt x="9466" y="2650"/>
                    <a:pt x="9405" y="2363"/>
                    <a:pt x="9241" y="2138"/>
                  </a:cubicBezTo>
                  <a:cubicBezTo>
                    <a:pt x="9076" y="1919"/>
                    <a:pt x="8833" y="1767"/>
                    <a:pt x="8559" y="1767"/>
                  </a:cubicBezTo>
                  <a:cubicBezTo>
                    <a:pt x="8358" y="1767"/>
                    <a:pt x="8157" y="1840"/>
                    <a:pt x="8017" y="1974"/>
                  </a:cubicBezTo>
                  <a:cubicBezTo>
                    <a:pt x="7334" y="798"/>
                    <a:pt x="6061" y="0"/>
                    <a:pt x="4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9"/>
            <p:cNvSpPr/>
            <p:nvPr/>
          </p:nvSpPr>
          <p:spPr>
            <a:xfrm>
              <a:off x="5469349" y="3099112"/>
              <a:ext cx="159546" cy="327016"/>
            </a:xfrm>
            <a:custGeom>
              <a:avLst/>
              <a:gdLst/>
              <a:ahLst/>
              <a:cxnLst/>
              <a:rect l="l" t="t" r="r" b="b"/>
              <a:pathLst>
                <a:path w="1329" h="2724" extrusionOk="0">
                  <a:moveTo>
                    <a:pt x="1024" y="0"/>
                  </a:moveTo>
                  <a:cubicBezTo>
                    <a:pt x="939" y="31"/>
                    <a:pt x="860" y="67"/>
                    <a:pt x="780" y="104"/>
                  </a:cubicBezTo>
                  <a:cubicBezTo>
                    <a:pt x="317" y="360"/>
                    <a:pt x="1" y="853"/>
                    <a:pt x="1" y="1426"/>
                  </a:cubicBezTo>
                  <a:cubicBezTo>
                    <a:pt x="1" y="1889"/>
                    <a:pt x="214" y="2303"/>
                    <a:pt x="543" y="2577"/>
                  </a:cubicBezTo>
                  <a:cubicBezTo>
                    <a:pt x="610" y="2632"/>
                    <a:pt x="677" y="2680"/>
                    <a:pt x="750" y="2723"/>
                  </a:cubicBezTo>
                  <a:cubicBezTo>
                    <a:pt x="847" y="2589"/>
                    <a:pt x="914" y="2443"/>
                    <a:pt x="963" y="2278"/>
                  </a:cubicBezTo>
                  <a:cubicBezTo>
                    <a:pt x="1195" y="1535"/>
                    <a:pt x="1329" y="725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9"/>
            <p:cNvSpPr/>
            <p:nvPr/>
          </p:nvSpPr>
          <p:spPr>
            <a:xfrm>
              <a:off x="5559264" y="3089628"/>
              <a:ext cx="270713" cy="360630"/>
            </a:xfrm>
            <a:custGeom>
              <a:avLst/>
              <a:gdLst/>
              <a:ahLst/>
              <a:cxnLst/>
              <a:rect l="l" t="t" r="r" b="b"/>
              <a:pathLst>
                <a:path w="2255" h="3004" extrusionOk="0">
                  <a:moveTo>
                    <a:pt x="750" y="0"/>
                  </a:moveTo>
                  <a:cubicBezTo>
                    <a:pt x="586" y="0"/>
                    <a:pt x="427" y="31"/>
                    <a:pt x="275" y="79"/>
                  </a:cubicBezTo>
                  <a:cubicBezTo>
                    <a:pt x="580" y="804"/>
                    <a:pt x="446" y="1614"/>
                    <a:pt x="214" y="2357"/>
                  </a:cubicBezTo>
                  <a:cubicBezTo>
                    <a:pt x="165" y="2522"/>
                    <a:pt x="98" y="2668"/>
                    <a:pt x="1" y="2802"/>
                  </a:cubicBezTo>
                  <a:cubicBezTo>
                    <a:pt x="220" y="2930"/>
                    <a:pt x="476" y="3003"/>
                    <a:pt x="750" y="3003"/>
                  </a:cubicBezTo>
                  <a:cubicBezTo>
                    <a:pt x="1578" y="3003"/>
                    <a:pt x="2255" y="2333"/>
                    <a:pt x="2255" y="1505"/>
                  </a:cubicBezTo>
                  <a:cubicBezTo>
                    <a:pt x="2255" y="676"/>
                    <a:pt x="1578" y="0"/>
                    <a:pt x="7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9"/>
            <p:cNvSpPr/>
            <p:nvPr/>
          </p:nvSpPr>
          <p:spPr>
            <a:xfrm>
              <a:off x="5889873" y="3002594"/>
              <a:ext cx="160987" cy="305047"/>
            </a:xfrm>
            <a:custGeom>
              <a:avLst/>
              <a:gdLst/>
              <a:ahLst/>
              <a:cxnLst/>
              <a:rect l="l" t="t" r="r" b="b"/>
              <a:pathLst>
                <a:path w="1341" h="2541" extrusionOk="0">
                  <a:moveTo>
                    <a:pt x="786" y="0"/>
                  </a:moveTo>
                  <a:lnTo>
                    <a:pt x="786" y="0"/>
                  </a:lnTo>
                  <a:cubicBezTo>
                    <a:pt x="317" y="256"/>
                    <a:pt x="0" y="750"/>
                    <a:pt x="0" y="1322"/>
                  </a:cubicBezTo>
                  <a:cubicBezTo>
                    <a:pt x="0" y="1822"/>
                    <a:pt x="250" y="2266"/>
                    <a:pt x="627" y="2540"/>
                  </a:cubicBezTo>
                  <a:cubicBezTo>
                    <a:pt x="1218" y="1840"/>
                    <a:pt x="1340" y="737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9"/>
            <p:cNvSpPr/>
            <p:nvPr/>
          </p:nvSpPr>
          <p:spPr>
            <a:xfrm>
              <a:off x="5965143" y="2980626"/>
              <a:ext cx="285239" cy="360630"/>
            </a:xfrm>
            <a:custGeom>
              <a:avLst/>
              <a:gdLst/>
              <a:ahLst/>
              <a:cxnLst/>
              <a:rect l="l" t="t" r="r" b="b"/>
              <a:pathLst>
                <a:path w="2376" h="3004" extrusionOk="0">
                  <a:moveTo>
                    <a:pt x="877" y="1"/>
                  </a:moveTo>
                  <a:cubicBezTo>
                    <a:pt x="616" y="1"/>
                    <a:pt x="372" y="68"/>
                    <a:pt x="159" y="183"/>
                  </a:cubicBezTo>
                  <a:cubicBezTo>
                    <a:pt x="713" y="920"/>
                    <a:pt x="591" y="2023"/>
                    <a:pt x="0" y="2723"/>
                  </a:cubicBezTo>
                  <a:cubicBezTo>
                    <a:pt x="244" y="2900"/>
                    <a:pt x="549" y="3004"/>
                    <a:pt x="877" y="3004"/>
                  </a:cubicBezTo>
                  <a:cubicBezTo>
                    <a:pt x="1706" y="3004"/>
                    <a:pt x="2376" y="2334"/>
                    <a:pt x="2376" y="1505"/>
                  </a:cubicBezTo>
                  <a:cubicBezTo>
                    <a:pt x="2376" y="677"/>
                    <a:pt x="1706" y="1"/>
                    <a:pt x="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9"/>
            <p:cNvSpPr/>
            <p:nvPr/>
          </p:nvSpPr>
          <p:spPr>
            <a:xfrm>
              <a:off x="5867426" y="3399955"/>
              <a:ext cx="117289" cy="90158"/>
            </a:xfrm>
            <a:custGeom>
              <a:avLst/>
              <a:gdLst/>
              <a:ahLst/>
              <a:cxnLst/>
              <a:rect l="l" t="t" r="r" b="b"/>
              <a:pathLst>
                <a:path w="977" h="751" extrusionOk="0">
                  <a:moveTo>
                    <a:pt x="893" y="0"/>
                  </a:moveTo>
                  <a:cubicBezTo>
                    <a:pt x="849" y="0"/>
                    <a:pt x="798" y="39"/>
                    <a:pt x="806" y="98"/>
                  </a:cubicBezTo>
                  <a:cubicBezTo>
                    <a:pt x="824" y="208"/>
                    <a:pt x="818" y="323"/>
                    <a:pt x="794" y="427"/>
                  </a:cubicBezTo>
                  <a:cubicBezTo>
                    <a:pt x="781" y="476"/>
                    <a:pt x="769" y="537"/>
                    <a:pt x="739" y="573"/>
                  </a:cubicBezTo>
                  <a:cubicBezTo>
                    <a:pt x="726" y="591"/>
                    <a:pt x="709" y="597"/>
                    <a:pt x="692" y="597"/>
                  </a:cubicBezTo>
                  <a:cubicBezTo>
                    <a:pt x="660" y="597"/>
                    <a:pt x="624" y="577"/>
                    <a:pt x="593" y="561"/>
                  </a:cubicBezTo>
                  <a:cubicBezTo>
                    <a:pt x="422" y="457"/>
                    <a:pt x="276" y="311"/>
                    <a:pt x="166" y="147"/>
                  </a:cubicBezTo>
                  <a:cubicBezTo>
                    <a:pt x="150" y="123"/>
                    <a:pt x="126" y="113"/>
                    <a:pt x="104" y="113"/>
                  </a:cubicBezTo>
                  <a:cubicBezTo>
                    <a:pt x="51" y="113"/>
                    <a:pt x="0" y="166"/>
                    <a:pt x="38" y="226"/>
                  </a:cubicBezTo>
                  <a:cubicBezTo>
                    <a:pt x="117" y="342"/>
                    <a:pt x="209" y="445"/>
                    <a:pt x="312" y="543"/>
                  </a:cubicBezTo>
                  <a:cubicBezTo>
                    <a:pt x="416" y="622"/>
                    <a:pt x="538" y="731"/>
                    <a:pt x="672" y="750"/>
                  </a:cubicBezTo>
                  <a:cubicBezTo>
                    <a:pt x="679" y="750"/>
                    <a:pt x="686" y="751"/>
                    <a:pt x="693" y="751"/>
                  </a:cubicBezTo>
                  <a:cubicBezTo>
                    <a:pt x="824" y="751"/>
                    <a:pt x="887" y="640"/>
                    <a:pt x="921" y="518"/>
                  </a:cubicBezTo>
                  <a:cubicBezTo>
                    <a:pt x="970" y="372"/>
                    <a:pt x="976" y="214"/>
                    <a:pt x="952" y="55"/>
                  </a:cubicBezTo>
                  <a:cubicBezTo>
                    <a:pt x="947" y="17"/>
                    <a:pt x="921" y="0"/>
                    <a:pt x="8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9"/>
            <p:cNvSpPr/>
            <p:nvPr/>
          </p:nvSpPr>
          <p:spPr>
            <a:xfrm>
              <a:off x="5135979" y="2448220"/>
              <a:ext cx="1243838" cy="811178"/>
            </a:xfrm>
            <a:custGeom>
              <a:avLst/>
              <a:gdLst/>
              <a:ahLst/>
              <a:cxnLst/>
              <a:rect l="l" t="t" r="r" b="b"/>
              <a:pathLst>
                <a:path w="10361" h="6757" extrusionOk="0">
                  <a:moveTo>
                    <a:pt x="8419" y="1"/>
                  </a:moveTo>
                  <a:cubicBezTo>
                    <a:pt x="8116" y="1"/>
                    <a:pt x="7822" y="153"/>
                    <a:pt x="7644" y="404"/>
                  </a:cubicBezTo>
                  <a:cubicBezTo>
                    <a:pt x="7606" y="398"/>
                    <a:pt x="7567" y="395"/>
                    <a:pt x="7528" y="395"/>
                  </a:cubicBezTo>
                  <a:cubicBezTo>
                    <a:pt x="7262" y="395"/>
                    <a:pt x="7001" y="521"/>
                    <a:pt x="6846" y="745"/>
                  </a:cubicBezTo>
                  <a:cubicBezTo>
                    <a:pt x="6670" y="994"/>
                    <a:pt x="6670" y="1348"/>
                    <a:pt x="6822" y="1610"/>
                  </a:cubicBezTo>
                  <a:cubicBezTo>
                    <a:pt x="6627" y="1707"/>
                    <a:pt x="6469" y="1871"/>
                    <a:pt x="6432" y="2097"/>
                  </a:cubicBezTo>
                  <a:cubicBezTo>
                    <a:pt x="6408" y="2273"/>
                    <a:pt x="6481" y="2462"/>
                    <a:pt x="6621" y="2566"/>
                  </a:cubicBezTo>
                  <a:cubicBezTo>
                    <a:pt x="6256" y="2572"/>
                    <a:pt x="5890" y="2596"/>
                    <a:pt x="5531" y="2651"/>
                  </a:cubicBezTo>
                  <a:cubicBezTo>
                    <a:pt x="5123" y="2712"/>
                    <a:pt x="4721" y="2816"/>
                    <a:pt x="4349" y="2992"/>
                  </a:cubicBezTo>
                  <a:cubicBezTo>
                    <a:pt x="4337" y="2998"/>
                    <a:pt x="4331" y="3004"/>
                    <a:pt x="4325" y="3017"/>
                  </a:cubicBezTo>
                  <a:lnTo>
                    <a:pt x="4313" y="3017"/>
                  </a:lnTo>
                  <a:cubicBezTo>
                    <a:pt x="4081" y="3071"/>
                    <a:pt x="3868" y="3163"/>
                    <a:pt x="3667" y="3285"/>
                  </a:cubicBezTo>
                  <a:cubicBezTo>
                    <a:pt x="3685" y="3218"/>
                    <a:pt x="3691" y="3151"/>
                    <a:pt x="3679" y="3077"/>
                  </a:cubicBezTo>
                  <a:cubicBezTo>
                    <a:pt x="3661" y="2883"/>
                    <a:pt x="3527" y="2694"/>
                    <a:pt x="3344" y="2645"/>
                  </a:cubicBezTo>
                  <a:cubicBezTo>
                    <a:pt x="3436" y="2420"/>
                    <a:pt x="3442" y="2139"/>
                    <a:pt x="3271" y="1951"/>
                  </a:cubicBezTo>
                  <a:cubicBezTo>
                    <a:pt x="3176" y="1852"/>
                    <a:pt x="3042" y="1794"/>
                    <a:pt x="2909" y="1794"/>
                  </a:cubicBezTo>
                  <a:cubicBezTo>
                    <a:pt x="2845" y="1794"/>
                    <a:pt x="2782" y="1807"/>
                    <a:pt x="2723" y="1835"/>
                  </a:cubicBezTo>
                  <a:cubicBezTo>
                    <a:pt x="2594" y="1572"/>
                    <a:pt x="2323" y="1392"/>
                    <a:pt x="2034" y="1392"/>
                  </a:cubicBezTo>
                  <a:cubicBezTo>
                    <a:pt x="2008" y="1392"/>
                    <a:pt x="1982" y="1393"/>
                    <a:pt x="1955" y="1396"/>
                  </a:cubicBezTo>
                  <a:cubicBezTo>
                    <a:pt x="1633" y="1433"/>
                    <a:pt x="1377" y="1689"/>
                    <a:pt x="1304" y="1993"/>
                  </a:cubicBezTo>
                  <a:cubicBezTo>
                    <a:pt x="1261" y="1985"/>
                    <a:pt x="1218" y="1981"/>
                    <a:pt x="1175" y="1981"/>
                  </a:cubicBezTo>
                  <a:cubicBezTo>
                    <a:pt x="940" y="1981"/>
                    <a:pt x="705" y="2101"/>
                    <a:pt x="561" y="2292"/>
                  </a:cubicBezTo>
                  <a:cubicBezTo>
                    <a:pt x="378" y="2548"/>
                    <a:pt x="378" y="2895"/>
                    <a:pt x="518" y="3169"/>
                  </a:cubicBezTo>
                  <a:cubicBezTo>
                    <a:pt x="220" y="3278"/>
                    <a:pt x="19" y="3583"/>
                    <a:pt x="6" y="3900"/>
                  </a:cubicBezTo>
                  <a:cubicBezTo>
                    <a:pt x="0" y="4259"/>
                    <a:pt x="274" y="4545"/>
                    <a:pt x="609" y="4618"/>
                  </a:cubicBezTo>
                  <a:cubicBezTo>
                    <a:pt x="667" y="4630"/>
                    <a:pt x="724" y="4636"/>
                    <a:pt x="782" y="4636"/>
                  </a:cubicBezTo>
                  <a:cubicBezTo>
                    <a:pt x="846" y="4636"/>
                    <a:pt x="911" y="4628"/>
                    <a:pt x="975" y="4612"/>
                  </a:cubicBezTo>
                  <a:lnTo>
                    <a:pt x="975" y="4612"/>
                  </a:lnTo>
                  <a:cubicBezTo>
                    <a:pt x="908" y="4893"/>
                    <a:pt x="1121" y="5209"/>
                    <a:pt x="1377" y="5337"/>
                  </a:cubicBezTo>
                  <a:cubicBezTo>
                    <a:pt x="1514" y="5404"/>
                    <a:pt x="1663" y="5437"/>
                    <a:pt x="1811" y="5437"/>
                  </a:cubicBezTo>
                  <a:cubicBezTo>
                    <a:pt x="1999" y="5437"/>
                    <a:pt x="2185" y="5384"/>
                    <a:pt x="2345" y="5282"/>
                  </a:cubicBezTo>
                  <a:lnTo>
                    <a:pt x="2345" y="5282"/>
                  </a:lnTo>
                  <a:cubicBezTo>
                    <a:pt x="2327" y="5380"/>
                    <a:pt x="2309" y="5477"/>
                    <a:pt x="2297" y="5581"/>
                  </a:cubicBezTo>
                  <a:cubicBezTo>
                    <a:pt x="2248" y="5946"/>
                    <a:pt x="2242" y="6318"/>
                    <a:pt x="2272" y="6683"/>
                  </a:cubicBezTo>
                  <a:cubicBezTo>
                    <a:pt x="2278" y="6732"/>
                    <a:pt x="2315" y="6756"/>
                    <a:pt x="2351" y="6756"/>
                  </a:cubicBezTo>
                  <a:cubicBezTo>
                    <a:pt x="2386" y="6756"/>
                    <a:pt x="2421" y="6732"/>
                    <a:pt x="2424" y="6683"/>
                  </a:cubicBezTo>
                  <a:cubicBezTo>
                    <a:pt x="2479" y="6202"/>
                    <a:pt x="2759" y="5782"/>
                    <a:pt x="3070" y="5416"/>
                  </a:cubicBezTo>
                  <a:cubicBezTo>
                    <a:pt x="3381" y="5057"/>
                    <a:pt x="3734" y="4722"/>
                    <a:pt x="4002" y="4326"/>
                  </a:cubicBezTo>
                  <a:cubicBezTo>
                    <a:pt x="4099" y="4180"/>
                    <a:pt x="4191" y="4015"/>
                    <a:pt x="4258" y="3845"/>
                  </a:cubicBezTo>
                  <a:cubicBezTo>
                    <a:pt x="4553" y="4412"/>
                    <a:pt x="5169" y="4783"/>
                    <a:pt x="5807" y="4783"/>
                  </a:cubicBezTo>
                  <a:cubicBezTo>
                    <a:pt x="5855" y="4783"/>
                    <a:pt x="5903" y="4781"/>
                    <a:pt x="5951" y="4777"/>
                  </a:cubicBezTo>
                  <a:cubicBezTo>
                    <a:pt x="6041" y="4771"/>
                    <a:pt x="6042" y="4624"/>
                    <a:pt x="5956" y="4624"/>
                  </a:cubicBezTo>
                  <a:cubicBezTo>
                    <a:pt x="5955" y="4624"/>
                    <a:pt x="5953" y="4624"/>
                    <a:pt x="5951" y="4625"/>
                  </a:cubicBezTo>
                  <a:cubicBezTo>
                    <a:pt x="5903" y="4629"/>
                    <a:pt x="5856" y="4631"/>
                    <a:pt x="5809" y="4631"/>
                  </a:cubicBezTo>
                  <a:cubicBezTo>
                    <a:pt x="5214" y="4631"/>
                    <a:pt x="4650" y="4284"/>
                    <a:pt x="4380" y="3754"/>
                  </a:cubicBezTo>
                  <a:lnTo>
                    <a:pt x="4380" y="3754"/>
                  </a:lnTo>
                  <a:cubicBezTo>
                    <a:pt x="4893" y="3888"/>
                    <a:pt x="5418" y="3955"/>
                    <a:pt x="5949" y="3955"/>
                  </a:cubicBezTo>
                  <a:cubicBezTo>
                    <a:pt x="5972" y="3955"/>
                    <a:pt x="5995" y="3955"/>
                    <a:pt x="6018" y="3955"/>
                  </a:cubicBezTo>
                  <a:cubicBezTo>
                    <a:pt x="6317" y="3955"/>
                    <a:pt x="6609" y="3930"/>
                    <a:pt x="6901" y="3888"/>
                  </a:cubicBezTo>
                  <a:cubicBezTo>
                    <a:pt x="7194" y="3845"/>
                    <a:pt x="7480" y="3772"/>
                    <a:pt x="7772" y="3723"/>
                  </a:cubicBezTo>
                  <a:cubicBezTo>
                    <a:pt x="7913" y="3701"/>
                    <a:pt x="8057" y="3686"/>
                    <a:pt x="8201" y="3686"/>
                  </a:cubicBezTo>
                  <a:cubicBezTo>
                    <a:pt x="8381" y="3686"/>
                    <a:pt x="8559" y="3710"/>
                    <a:pt x="8729" y="3778"/>
                  </a:cubicBezTo>
                  <a:cubicBezTo>
                    <a:pt x="8737" y="3781"/>
                    <a:pt x="8745" y="3783"/>
                    <a:pt x="8753" y="3783"/>
                  </a:cubicBezTo>
                  <a:cubicBezTo>
                    <a:pt x="8772" y="3783"/>
                    <a:pt x="8789" y="3773"/>
                    <a:pt x="8802" y="3760"/>
                  </a:cubicBezTo>
                  <a:cubicBezTo>
                    <a:pt x="8863" y="3839"/>
                    <a:pt x="8936" y="3900"/>
                    <a:pt x="9027" y="3948"/>
                  </a:cubicBezTo>
                  <a:cubicBezTo>
                    <a:pt x="9038" y="3952"/>
                    <a:pt x="9050" y="3954"/>
                    <a:pt x="9061" y="3954"/>
                  </a:cubicBezTo>
                  <a:cubicBezTo>
                    <a:pt x="9088" y="3954"/>
                    <a:pt x="9114" y="3943"/>
                    <a:pt x="9131" y="3918"/>
                  </a:cubicBezTo>
                  <a:cubicBezTo>
                    <a:pt x="9137" y="3906"/>
                    <a:pt x="9143" y="3894"/>
                    <a:pt x="9143" y="3881"/>
                  </a:cubicBezTo>
                  <a:cubicBezTo>
                    <a:pt x="9143" y="3863"/>
                    <a:pt x="9143" y="3845"/>
                    <a:pt x="9131" y="3827"/>
                  </a:cubicBezTo>
                  <a:cubicBezTo>
                    <a:pt x="9009" y="3620"/>
                    <a:pt x="8863" y="3437"/>
                    <a:pt x="8692" y="3278"/>
                  </a:cubicBezTo>
                  <a:lnTo>
                    <a:pt x="8692" y="3278"/>
                  </a:lnTo>
                  <a:cubicBezTo>
                    <a:pt x="8771" y="3299"/>
                    <a:pt x="8854" y="3309"/>
                    <a:pt x="8937" y="3309"/>
                  </a:cubicBezTo>
                  <a:cubicBezTo>
                    <a:pt x="9129" y="3309"/>
                    <a:pt x="9323" y="3255"/>
                    <a:pt x="9484" y="3144"/>
                  </a:cubicBezTo>
                  <a:cubicBezTo>
                    <a:pt x="9563" y="3096"/>
                    <a:pt x="9630" y="3035"/>
                    <a:pt x="9691" y="2962"/>
                  </a:cubicBezTo>
                  <a:cubicBezTo>
                    <a:pt x="9758" y="2883"/>
                    <a:pt x="9795" y="2767"/>
                    <a:pt x="9904" y="2730"/>
                  </a:cubicBezTo>
                  <a:cubicBezTo>
                    <a:pt x="10002" y="2694"/>
                    <a:pt x="10093" y="2657"/>
                    <a:pt x="10172" y="2584"/>
                  </a:cubicBezTo>
                  <a:cubicBezTo>
                    <a:pt x="10239" y="2511"/>
                    <a:pt x="10294" y="2420"/>
                    <a:pt x="10318" y="2322"/>
                  </a:cubicBezTo>
                  <a:cubicBezTo>
                    <a:pt x="10361" y="2121"/>
                    <a:pt x="10282" y="1920"/>
                    <a:pt x="10130" y="1786"/>
                  </a:cubicBezTo>
                  <a:cubicBezTo>
                    <a:pt x="10312" y="1555"/>
                    <a:pt x="10312" y="1208"/>
                    <a:pt x="10136" y="970"/>
                  </a:cubicBezTo>
                  <a:cubicBezTo>
                    <a:pt x="9983" y="753"/>
                    <a:pt x="9726" y="648"/>
                    <a:pt x="9466" y="648"/>
                  </a:cubicBezTo>
                  <a:cubicBezTo>
                    <a:pt x="9405" y="648"/>
                    <a:pt x="9343" y="654"/>
                    <a:pt x="9283" y="665"/>
                  </a:cubicBezTo>
                  <a:cubicBezTo>
                    <a:pt x="9185" y="343"/>
                    <a:pt x="8905" y="75"/>
                    <a:pt x="8570" y="14"/>
                  </a:cubicBezTo>
                  <a:cubicBezTo>
                    <a:pt x="8520" y="5"/>
                    <a:pt x="8469" y="1"/>
                    <a:pt x="84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9"/>
            <p:cNvSpPr/>
            <p:nvPr/>
          </p:nvSpPr>
          <p:spPr>
            <a:xfrm>
              <a:off x="6324443" y="3040289"/>
              <a:ext cx="105884" cy="139258"/>
            </a:xfrm>
            <a:custGeom>
              <a:avLst/>
              <a:gdLst/>
              <a:ahLst/>
              <a:cxnLst/>
              <a:rect l="l" t="t" r="r" b="b"/>
              <a:pathLst>
                <a:path w="882" h="1160" extrusionOk="0">
                  <a:moveTo>
                    <a:pt x="645" y="1"/>
                  </a:moveTo>
                  <a:cubicBezTo>
                    <a:pt x="377" y="1"/>
                    <a:pt x="126" y="162"/>
                    <a:pt x="22" y="417"/>
                  </a:cubicBezTo>
                  <a:cubicBezTo>
                    <a:pt x="0" y="473"/>
                    <a:pt x="46" y="511"/>
                    <a:pt x="93" y="511"/>
                  </a:cubicBezTo>
                  <a:cubicBezTo>
                    <a:pt x="124" y="511"/>
                    <a:pt x="154" y="496"/>
                    <a:pt x="169" y="460"/>
                  </a:cubicBezTo>
                  <a:cubicBezTo>
                    <a:pt x="230" y="320"/>
                    <a:pt x="351" y="216"/>
                    <a:pt x="498" y="174"/>
                  </a:cubicBezTo>
                  <a:lnTo>
                    <a:pt x="498" y="174"/>
                  </a:lnTo>
                  <a:cubicBezTo>
                    <a:pt x="723" y="436"/>
                    <a:pt x="662" y="832"/>
                    <a:pt x="370" y="1014"/>
                  </a:cubicBezTo>
                  <a:cubicBezTo>
                    <a:pt x="298" y="1061"/>
                    <a:pt x="343" y="1159"/>
                    <a:pt x="407" y="1159"/>
                  </a:cubicBezTo>
                  <a:cubicBezTo>
                    <a:pt x="418" y="1159"/>
                    <a:pt x="430" y="1156"/>
                    <a:pt x="443" y="1148"/>
                  </a:cubicBezTo>
                  <a:cubicBezTo>
                    <a:pt x="790" y="929"/>
                    <a:pt x="881" y="484"/>
                    <a:pt x="668" y="149"/>
                  </a:cubicBezTo>
                  <a:lnTo>
                    <a:pt x="668" y="149"/>
                  </a:lnTo>
                  <a:cubicBezTo>
                    <a:pt x="692" y="155"/>
                    <a:pt x="717" y="155"/>
                    <a:pt x="741" y="162"/>
                  </a:cubicBezTo>
                  <a:cubicBezTo>
                    <a:pt x="747" y="163"/>
                    <a:pt x="752" y="163"/>
                    <a:pt x="758" y="163"/>
                  </a:cubicBezTo>
                  <a:cubicBezTo>
                    <a:pt x="842" y="163"/>
                    <a:pt x="870" y="33"/>
                    <a:pt x="784" y="15"/>
                  </a:cubicBezTo>
                  <a:cubicBezTo>
                    <a:pt x="738" y="6"/>
                    <a:pt x="691" y="1"/>
                    <a:pt x="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9"/>
            <p:cNvSpPr/>
            <p:nvPr/>
          </p:nvSpPr>
          <p:spPr>
            <a:xfrm>
              <a:off x="5362147" y="3338965"/>
              <a:ext cx="105884" cy="126893"/>
            </a:xfrm>
            <a:custGeom>
              <a:avLst/>
              <a:gdLst/>
              <a:ahLst/>
              <a:cxnLst/>
              <a:rect l="l" t="t" r="r" b="b"/>
              <a:pathLst>
                <a:path w="882" h="1057" extrusionOk="0">
                  <a:moveTo>
                    <a:pt x="431" y="1"/>
                  </a:moveTo>
                  <a:cubicBezTo>
                    <a:pt x="275" y="1"/>
                    <a:pt x="123" y="79"/>
                    <a:pt x="35" y="213"/>
                  </a:cubicBezTo>
                  <a:cubicBezTo>
                    <a:pt x="0" y="269"/>
                    <a:pt x="54" y="325"/>
                    <a:pt x="108" y="325"/>
                  </a:cubicBezTo>
                  <a:cubicBezTo>
                    <a:pt x="131" y="325"/>
                    <a:pt x="153" y="316"/>
                    <a:pt x="169" y="293"/>
                  </a:cubicBezTo>
                  <a:cubicBezTo>
                    <a:pt x="187" y="262"/>
                    <a:pt x="212" y="238"/>
                    <a:pt x="236" y="220"/>
                  </a:cubicBezTo>
                  <a:lnTo>
                    <a:pt x="236" y="220"/>
                  </a:lnTo>
                  <a:cubicBezTo>
                    <a:pt x="224" y="561"/>
                    <a:pt x="419" y="896"/>
                    <a:pt x="729" y="1048"/>
                  </a:cubicBezTo>
                  <a:cubicBezTo>
                    <a:pt x="741" y="1054"/>
                    <a:pt x="752" y="1056"/>
                    <a:pt x="763" y="1056"/>
                  </a:cubicBezTo>
                  <a:cubicBezTo>
                    <a:pt x="833" y="1056"/>
                    <a:pt x="881" y="951"/>
                    <a:pt x="802" y="914"/>
                  </a:cubicBezTo>
                  <a:cubicBezTo>
                    <a:pt x="522" y="774"/>
                    <a:pt x="358" y="475"/>
                    <a:pt x="388" y="159"/>
                  </a:cubicBezTo>
                  <a:cubicBezTo>
                    <a:pt x="388" y="159"/>
                    <a:pt x="388" y="159"/>
                    <a:pt x="388" y="153"/>
                  </a:cubicBezTo>
                  <a:cubicBezTo>
                    <a:pt x="437" y="153"/>
                    <a:pt x="492" y="153"/>
                    <a:pt x="534" y="171"/>
                  </a:cubicBezTo>
                  <a:cubicBezTo>
                    <a:pt x="543" y="174"/>
                    <a:pt x="551" y="175"/>
                    <a:pt x="559" y="175"/>
                  </a:cubicBezTo>
                  <a:cubicBezTo>
                    <a:pt x="633" y="175"/>
                    <a:pt x="660" y="52"/>
                    <a:pt x="577" y="25"/>
                  </a:cubicBezTo>
                  <a:cubicBezTo>
                    <a:pt x="529" y="9"/>
                    <a:pt x="480" y="1"/>
                    <a:pt x="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9"/>
            <p:cNvSpPr/>
            <p:nvPr/>
          </p:nvSpPr>
          <p:spPr>
            <a:xfrm>
              <a:off x="5643417" y="3459612"/>
              <a:ext cx="155825" cy="127733"/>
            </a:xfrm>
            <a:custGeom>
              <a:avLst/>
              <a:gdLst/>
              <a:ahLst/>
              <a:cxnLst/>
              <a:rect l="l" t="t" r="r" b="b"/>
              <a:pathLst>
                <a:path w="1298" h="1064" extrusionOk="0">
                  <a:moveTo>
                    <a:pt x="759" y="0"/>
                  </a:moveTo>
                  <a:cubicBezTo>
                    <a:pt x="568" y="0"/>
                    <a:pt x="369" y="80"/>
                    <a:pt x="226" y="195"/>
                  </a:cubicBezTo>
                  <a:cubicBezTo>
                    <a:pt x="80" y="311"/>
                    <a:pt x="0" y="500"/>
                    <a:pt x="37" y="689"/>
                  </a:cubicBezTo>
                  <a:cubicBezTo>
                    <a:pt x="80" y="871"/>
                    <a:pt x="232" y="1017"/>
                    <a:pt x="415" y="1048"/>
                  </a:cubicBezTo>
                  <a:lnTo>
                    <a:pt x="433" y="1048"/>
                  </a:lnTo>
                  <a:cubicBezTo>
                    <a:pt x="476" y="1059"/>
                    <a:pt x="521" y="1064"/>
                    <a:pt x="565" y="1064"/>
                  </a:cubicBezTo>
                  <a:cubicBezTo>
                    <a:pt x="671" y="1064"/>
                    <a:pt x="779" y="1036"/>
                    <a:pt x="877" y="993"/>
                  </a:cubicBezTo>
                  <a:cubicBezTo>
                    <a:pt x="1036" y="920"/>
                    <a:pt x="1176" y="804"/>
                    <a:pt x="1237" y="640"/>
                  </a:cubicBezTo>
                  <a:cubicBezTo>
                    <a:pt x="1298" y="481"/>
                    <a:pt x="1273" y="299"/>
                    <a:pt x="1164" y="171"/>
                  </a:cubicBezTo>
                  <a:cubicBezTo>
                    <a:pt x="1056" y="50"/>
                    <a:pt x="911" y="0"/>
                    <a:pt x="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9"/>
            <p:cNvSpPr/>
            <p:nvPr/>
          </p:nvSpPr>
          <p:spPr>
            <a:xfrm>
              <a:off x="6052897" y="3353130"/>
              <a:ext cx="155825" cy="127733"/>
            </a:xfrm>
            <a:custGeom>
              <a:avLst/>
              <a:gdLst/>
              <a:ahLst/>
              <a:cxnLst/>
              <a:rect l="l" t="t" r="r" b="b"/>
              <a:pathLst>
                <a:path w="1298" h="1064" extrusionOk="0">
                  <a:moveTo>
                    <a:pt x="757" y="0"/>
                  </a:moveTo>
                  <a:cubicBezTo>
                    <a:pt x="567" y="0"/>
                    <a:pt x="368" y="78"/>
                    <a:pt x="226" y="193"/>
                  </a:cubicBezTo>
                  <a:cubicBezTo>
                    <a:pt x="79" y="315"/>
                    <a:pt x="0" y="497"/>
                    <a:pt x="37" y="686"/>
                  </a:cubicBezTo>
                  <a:cubicBezTo>
                    <a:pt x="79" y="875"/>
                    <a:pt x="232" y="1015"/>
                    <a:pt x="421" y="1046"/>
                  </a:cubicBezTo>
                  <a:cubicBezTo>
                    <a:pt x="421" y="1052"/>
                    <a:pt x="427" y="1052"/>
                    <a:pt x="433" y="1052"/>
                  </a:cubicBezTo>
                  <a:cubicBezTo>
                    <a:pt x="474" y="1060"/>
                    <a:pt x="514" y="1064"/>
                    <a:pt x="555" y="1064"/>
                  </a:cubicBezTo>
                  <a:cubicBezTo>
                    <a:pt x="666" y="1064"/>
                    <a:pt x="775" y="1035"/>
                    <a:pt x="877" y="991"/>
                  </a:cubicBezTo>
                  <a:cubicBezTo>
                    <a:pt x="1036" y="918"/>
                    <a:pt x="1176" y="802"/>
                    <a:pt x="1237" y="638"/>
                  </a:cubicBezTo>
                  <a:cubicBezTo>
                    <a:pt x="1298" y="479"/>
                    <a:pt x="1273" y="296"/>
                    <a:pt x="1164" y="169"/>
                  </a:cubicBezTo>
                  <a:cubicBezTo>
                    <a:pt x="1056" y="50"/>
                    <a:pt x="909" y="0"/>
                    <a:pt x="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39"/>
            <p:cNvSpPr/>
            <p:nvPr/>
          </p:nvSpPr>
          <p:spPr>
            <a:xfrm>
              <a:off x="5411366" y="2838491"/>
              <a:ext cx="174433" cy="244662"/>
            </a:xfrm>
            <a:custGeom>
              <a:avLst/>
              <a:gdLst/>
              <a:ahLst/>
              <a:cxnLst/>
              <a:rect l="l" t="t" r="r" b="b"/>
              <a:pathLst>
                <a:path w="1453" h="2038" extrusionOk="0">
                  <a:moveTo>
                    <a:pt x="1381" y="1"/>
                  </a:moveTo>
                  <a:cubicBezTo>
                    <a:pt x="1364" y="1"/>
                    <a:pt x="1346" y="9"/>
                    <a:pt x="1330" y="21"/>
                  </a:cubicBezTo>
                  <a:cubicBezTo>
                    <a:pt x="849" y="399"/>
                    <a:pt x="459" y="898"/>
                    <a:pt x="204" y="1459"/>
                  </a:cubicBezTo>
                  <a:cubicBezTo>
                    <a:pt x="130" y="1623"/>
                    <a:pt x="70" y="1788"/>
                    <a:pt x="15" y="1958"/>
                  </a:cubicBezTo>
                  <a:cubicBezTo>
                    <a:pt x="0" y="2006"/>
                    <a:pt x="40" y="2038"/>
                    <a:pt x="80" y="2038"/>
                  </a:cubicBezTo>
                  <a:cubicBezTo>
                    <a:pt x="106" y="2038"/>
                    <a:pt x="133" y="2023"/>
                    <a:pt x="143" y="1989"/>
                  </a:cubicBezTo>
                  <a:cubicBezTo>
                    <a:pt x="319" y="1416"/>
                    <a:pt x="630" y="886"/>
                    <a:pt x="1044" y="460"/>
                  </a:cubicBezTo>
                  <a:cubicBezTo>
                    <a:pt x="1160" y="332"/>
                    <a:pt x="1288" y="222"/>
                    <a:pt x="1422" y="113"/>
                  </a:cubicBezTo>
                  <a:cubicBezTo>
                    <a:pt x="1452" y="88"/>
                    <a:pt x="1446" y="46"/>
                    <a:pt x="1422" y="21"/>
                  </a:cubicBezTo>
                  <a:cubicBezTo>
                    <a:pt x="1410" y="7"/>
                    <a:pt x="1396" y="1"/>
                    <a:pt x="13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9"/>
            <p:cNvSpPr/>
            <p:nvPr/>
          </p:nvSpPr>
          <p:spPr>
            <a:xfrm>
              <a:off x="5925647" y="2743054"/>
              <a:ext cx="266991" cy="96520"/>
            </a:xfrm>
            <a:custGeom>
              <a:avLst/>
              <a:gdLst/>
              <a:ahLst/>
              <a:cxnLst/>
              <a:rect l="l" t="t" r="r" b="b"/>
              <a:pathLst>
                <a:path w="2224" h="804" extrusionOk="0">
                  <a:moveTo>
                    <a:pt x="86" y="0"/>
                  </a:moveTo>
                  <a:cubicBezTo>
                    <a:pt x="0" y="6"/>
                    <a:pt x="0" y="134"/>
                    <a:pt x="86" y="134"/>
                  </a:cubicBezTo>
                  <a:cubicBezTo>
                    <a:pt x="108" y="134"/>
                    <a:pt x="131" y="133"/>
                    <a:pt x="154" y="133"/>
                  </a:cubicBezTo>
                  <a:cubicBezTo>
                    <a:pt x="697" y="133"/>
                    <a:pt x="1232" y="273"/>
                    <a:pt x="1706" y="530"/>
                  </a:cubicBezTo>
                  <a:cubicBezTo>
                    <a:pt x="1852" y="609"/>
                    <a:pt x="1986" y="695"/>
                    <a:pt x="2114" y="792"/>
                  </a:cubicBezTo>
                  <a:cubicBezTo>
                    <a:pt x="2122" y="800"/>
                    <a:pt x="2132" y="803"/>
                    <a:pt x="2143" y="803"/>
                  </a:cubicBezTo>
                  <a:cubicBezTo>
                    <a:pt x="2167" y="803"/>
                    <a:pt x="2193" y="788"/>
                    <a:pt x="2205" y="768"/>
                  </a:cubicBezTo>
                  <a:cubicBezTo>
                    <a:pt x="2224" y="737"/>
                    <a:pt x="2205" y="701"/>
                    <a:pt x="2181" y="676"/>
                  </a:cubicBezTo>
                  <a:cubicBezTo>
                    <a:pt x="1712" y="323"/>
                    <a:pt x="1158" y="104"/>
                    <a:pt x="579" y="31"/>
                  </a:cubicBezTo>
                  <a:cubicBezTo>
                    <a:pt x="415" y="6"/>
                    <a:pt x="250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9"/>
            <p:cNvSpPr/>
            <p:nvPr/>
          </p:nvSpPr>
          <p:spPr>
            <a:xfrm>
              <a:off x="5304885" y="3002594"/>
              <a:ext cx="132415" cy="132415"/>
            </a:xfrm>
            <a:custGeom>
              <a:avLst/>
              <a:gdLst/>
              <a:ahLst/>
              <a:cxnLst/>
              <a:rect l="l" t="t" r="r" b="b"/>
              <a:pathLst>
                <a:path w="1103" h="1103" extrusionOk="0">
                  <a:moveTo>
                    <a:pt x="555" y="0"/>
                  </a:moveTo>
                  <a:cubicBezTo>
                    <a:pt x="250" y="0"/>
                    <a:pt x="0" y="250"/>
                    <a:pt x="0" y="549"/>
                  </a:cubicBezTo>
                  <a:cubicBezTo>
                    <a:pt x="0" y="853"/>
                    <a:pt x="250" y="1103"/>
                    <a:pt x="555" y="1103"/>
                  </a:cubicBezTo>
                  <a:cubicBezTo>
                    <a:pt x="853" y="1103"/>
                    <a:pt x="1103" y="853"/>
                    <a:pt x="1103" y="549"/>
                  </a:cubicBezTo>
                  <a:cubicBezTo>
                    <a:pt x="1103" y="250"/>
                    <a:pt x="853" y="0"/>
                    <a:pt x="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9"/>
            <p:cNvSpPr/>
            <p:nvPr/>
          </p:nvSpPr>
          <p:spPr>
            <a:xfrm>
              <a:off x="6041853" y="2669945"/>
              <a:ext cx="131815" cy="131695"/>
            </a:xfrm>
            <a:custGeom>
              <a:avLst/>
              <a:gdLst/>
              <a:ahLst/>
              <a:cxnLst/>
              <a:rect l="l" t="t" r="r" b="b"/>
              <a:pathLst>
                <a:path w="1098" h="1097" extrusionOk="0">
                  <a:moveTo>
                    <a:pt x="549" y="0"/>
                  </a:moveTo>
                  <a:cubicBezTo>
                    <a:pt x="245" y="0"/>
                    <a:pt x="1" y="244"/>
                    <a:pt x="1" y="548"/>
                  </a:cubicBezTo>
                  <a:cubicBezTo>
                    <a:pt x="1" y="853"/>
                    <a:pt x="245" y="1096"/>
                    <a:pt x="549" y="1096"/>
                  </a:cubicBezTo>
                  <a:cubicBezTo>
                    <a:pt x="854" y="1096"/>
                    <a:pt x="1097" y="853"/>
                    <a:pt x="1097" y="548"/>
                  </a:cubicBezTo>
                  <a:cubicBezTo>
                    <a:pt x="1097" y="244"/>
                    <a:pt x="854" y="0"/>
                    <a:pt x="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9"/>
            <p:cNvSpPr/>
            <p:nvPr/>
          </p:nvSpPr>
          <p:spPr>
            <a:xfrm>
              <a:off x="6123125" y="2726968"/>
              <a:ext cx="132415" cy="131695"/>
            </a:xfrm>
            <a:custGeom>
              <a:avLst/>
              <a:gdLst/>
              <a:ahLst/>
              <a:cxnLst/>
              <a:rect l="l" t="t" r="r" b="b"/>
              <a:pathLst>
                <a:path w="1103" h="1097" extrusionOk="0">
                  <a:moveTo>
                    <a:pt x="548" y="0"/>
                  </a:moveTo>
                  <a:cubicBezTo>
                    <a:pt x="250" y="0"/>
                    <a:pt x="0" y="244"/>
                    <a:pt x="0" y="548"/>
                  </a:cubicBezTo>
                  <a:cubicBezTo>
                    <a:pt x="0" y="853"/>
                    <a:pt x="250" y="1097"/>
                    <a:pt x="548" y="1097"/>
                  </a:cubicBezTo>
                  <a:cubicBezTo>
                    <a:pt x="853" y="1097"/>
                    <a:pt x="1103" y="853"/>
                    <a:pt x="1103" y="548"/>
                  </a:cubicBezTo>
                  <a:cubicBezTo>
                    <a:pt x="1103" y="244"/>
                    <a:pt x="853" y="0"/>
                    <a:pt x="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9"/>
            <p:cNvSpPr/>
            <p:nvPr/>
          </p:nvSpPr>
          <p:spPr>
            <a:xfrm>
              <a:off x="5336337" y="2895153"/>
              <a:ext cx="131695" cy="131695"/>
            </a:xfrm>
            <a:custGeom>
              <a:avLst/>
              <a:gdLst/>
              <a:ahLst/>
              <a:cxnLst/>
              <a:rect l="l" t="t" r="r" b="b"/>
              <a:pathLst>
                <a:path w="1097" h="1097" extrusionOk="0">
                  <a:moveTo>
                    <a:pt x="548" y="0"/>
                  </a:moveTo>
                  <a:cubicBezTo>
                    <a:pt x="244" y="0"/>
                    <a:pt x="0" y="244"/>
                    <a:pt x="0" y="548"/>
                  </a:cubicBezTo>
                  <a:cubicBezTo>
                    <a:pt x="0" y="853"/>
                    <a:pt x="244" y="1096"/>
                    <a:pt x="548" y="1096"/>
                  </a:cubicBezTo>
                  <a:cubicBezTo>
                    <a:pt x="853" y="1096"/>
                    <a:pt x="1097" y="853"/>
                    <a:pt x="1097" y="548"/>
                  </a:cubicBezTo>
                  <a:cubicBezTo>
                    <a:pt x="1097" y="244"/>
                    <a:pt x="853" y="0"/>
                    <a:pt x="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9"/>
            <p:cNvSpPr/>
            <p:nvPr/>
          </p:nvSpPr>
          <p:spPr>
            <a:xfrm>
              <a:off x="5979068" y="3630678"/>
              <a:ext cx="174072" cy="140458"/>
            </a:xfrm>
            <a:custGeom>
              <a:avLst/>
              <a:gdLst/>
              <a:ahLst/>
              <a:cxnLst/>
              <a:rect l="l" t="t" r="r" b="b"/>
              <a:pathLst>
                <a:path w="1450" h="1170" extrusionOk="0">
                  <a:moveTo>
                    <a:pt x="1121" y="1"/>
                  </a:moveTo>
                  <a:lnTo>
                    <a:pt x="0" y="488"/>
                  </a:lnTo>
                  <a:lnTo>
                    <a:pt x="274" y="1121"/>
                  </a:lnTo>
                  <a:cubicBezTo>
                    <a:pt x="274" y="1121"/>
                    <a:pt x="416" y="1170"/>
                    <a:pt x="618" y="1170"/>
                  </a:cubicBezTo>
                  <a:cubicBezTo>
                    <a:pt x="856" y="1170"/>
                    <a:pt x="1179" y="1102"/>
                    <a:pt x="1450" y="80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9"/>
            <p:cNvSpPr/>
            <p:nvPr/>
          </p:nvSpPr>
          <p:spPr>
            <a:xfrm>
              <a:off x="5859862" y="3723714"/>
              <a:ext cx="566036" cy="308408"/>
            </a:xfrm>
            <a:custGeom>
              <a:avLst/>
              <a:gdLst/>
              <a:ahLst/>
              <a:cxnLst/>
              <a:rect l="l" t="t" r="r" b="b"/>
              <a:pathLst>
                <a:path w="4715" h="2569" extrusionOk="0">
                  <a:moveTo>
                    <a:pt x="2801" y="1"/>
                  </a:moveTo>
                  <a:cubicBezTo>
                    <a:pt x="2582" y="1"/>
                    <a:pt x="2443" y="30"/>
                    <a:pt x="2443" y="30"/>
                  </a:cubicBezTo>
                  <a:cubicBezTo>
                    <a:pt x="2091" y="312"/>
                    <a:pt x="1718" y="365"/>
                    <a:pt x="1489" y="365"/>
                  </a:cubicBezTo>
                  <a:cubicBezTo>
                    <a:pt x="1353" y="365"/>
                    <a:pt x="1267" y="346"/>
                    <a:pt x="1267" y="346"/>
                  </a:cubicBezTo>
                  <a:cubicBezTo>
                    <a:pt x="189" y="913"/>
                    <a:pt x="0" y="2484"/>
                    <a:pt x="0" y="2484"/>
                  </a:cubicBezTo>
                  <a:cubicBezTo>
                    <a:pt x="323" y="2543"/>
                    <a:pt x="634" y="2569"/>
                    <a:pt x="931" y="2569"/>
                  </a:cubicBezTo>
                  <a:cubicBezTo>
                    <a:pt x="3229" y="2569"/>
                    <a:pt x="4715" y="1016"/>
                    <a:pt x="4715" y="1016"/>
                  </a:cubicBezTo>
                  <a:cubicBezTo>
                    <a:pt x="4129" y="138"/>
                    <a:pt x="3277" y="1"/>
                    <a:pt x="2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9"/>
            <p:cNvSpPr/>
            <p:nvPr/>
          </p:nvSpPr>
          <p:spPr>
            <a:xfrm>
              <a:off x="3210575" y="643800"/>
              <a:ext cx="2475221" cy="619194"/>
            </a:xfrm>
            <a:custGeom>
              <a:avLst/>
              <a:gdLst/>
              <a:ahLst/>
              <a:cxnLst/>
              <a:rect l="l" t="t" r="r" b="b"/>
              <a:pathLst>
                <a:path w="21526" h="5385" extrusionOk="0">
                  <a:moveTo>
                    <a:pt x="11768" y="0"/>
                  </a:moveTo>
                  <a:cubicBezTo>
                    <a:pt x="10091" y="0"/>
                    <a:pt x="7878" y="1147"/>
                    <a:pt x="7060" y="4026"/>
                  </a:cubicBezTo>
                  <a:cubicBezTo>
                    <a:pt x="7060" y="4026"/>
                    <a:pt x="6999" y="2485"/>
                    <a:pt x="5415" y="2461"/>
                  </a:cubicBezTo>
                  <a:cubicBezTo>
                    <a:pt x="5405" y="2461"/>
                    <a:pt x="5395" y="2461"/>
                    <a:pt x="5385" y="2461"/>
                  </a:cubicBezTo>
                  <a:cubicBezTo>
                    <a:pt x="3824" y="2461"/>
                    <a:pt x="3235" y="3868"/>
                    <a:pt x="3375" y="4806"/>
                  </a:cubicBezTo>
                  <a:lnTo>
                    <a:pt x="0" y="5384"/>
                  </a:lnTo>
                  <a:lnTo>
                    <a:pt x="21526" y="5384"/>
                  </a:lnTo>
                  <a:lnTo>
                    <a:pt x="18724" y="5116"/>
                  </a:lnTo>
                  <a:cubicBezTo>
                    <a:pt x="18724" y="5116"/>
                    <a:pt x="19509" y="3575"/>
                    <a:pt x="18048" y="2832"/>
                  </a:cubicBezTo>
                  <a:cubicBezTo>
                    <a:pt x="17834" y="2725"/>
                    <a:pt x="17597" y="2679"/>
                    <a:pt x="17348" y="2679"/>
                  </a:cubicBezTo>
                  <a:cubicBezTo>
                    <a:pt x="15890" y="2679"/>
                    <a:pt x="14015" y="4252"/>
                    <a:pt x="14015" y="4252"/>
                  </a:cubicBezTo>
                  <a:cubicBezTo>
                    <a:pt x="14015" y="4252"/>
                    <a:pt x="14716" y="1699"/>
                    <a:pt x="13419" y="530"/>
                  </a:cubicBezTo>
                  <a:cubicBezTo>
                    <a:pt x="13043" y="190"/>
                    <a:pt x="12450" y="0"/>
                    <a:pt x="11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12DF6E8-D9D4-4E67-B59C-D4F2804A5ABF}"/>
              </a:ext>
            </a:extLst>
          </p:cNvPr>
          <p:cNvSpPr txBox="1"/>
          <p:nvPr/>
        </p:nvSpPr>
        <p:spPr>
          <a:xfrm>
            <a:off x="-593289" y="2702887"/>
            <a:ext cx="7391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solidFill>
                  <a:schemeClr val="bg1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Quan tâm, chăm sóc mẹ cha </a:t>
            </a:r>
          </a:p>
          <a:p>
            <a:pPr algn="ctr"/>
            <a:r>
              <a:rPr lang="en-US" sz="3000">
                <a:solidFill>
                  <a:schemeClr val="bg1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Em luôn ghi nhớ mới là con ngoan</a:t>
            </a:r>
            <a:endParaRPr lang="vi-VN" sz="3000">
              <a:solidFill>
                <a:schemeClr val="bg1"/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20E050-DD09-4EC5-ACFF-6B358E4CB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85" y="310138"/>
            <a:ext cx="9652000" cy="674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2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Picture 247">
            <a:extLst>
              <a:ext uri="{FF2B5EF4-FFF2-40B4-BE49-F238E27FC236}">
                <a16:creationId xmlns:a16="http://schemas.microsoft.com/office/drawing/2014/main" id="{E8831D2B-DF87-4B94-A1FC-BD04AFAD72C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153" y="1055686"/>
            <a:ext cx="2415794" cy="1382757"/>
          </a:xfrm>
          <a:prstGeom prst="rect">
            <a:avLst/>
          </a:prstGeom>
        </p:spPr>
      </p:pic>
      <p:grpSp>
        <p:nvGrpSpPr>
          <p:cNvPr id="5" name="họa tiết">
            <a:extLst>
              <a:ext uri="{FF2B5EF4-FFF2-40B4-BE49-F238E27FC236}">
                <a16:creationId xmlns:a16="http://schemas.microsoft.com/office/drawing/2014/main" id="{ECC7DA2A-C770-42F0-BCD7-AD4D71F0628A}"/>
              </a:ext>
            </a:extLst>
          </p:cNvPr>
          <p:cNvGrpSpPr/>
          <p:nvPr/>
        </p:nvGrpSpPr>
        <p:grpSpPr>
          <a:xfrm>
            <a:off x="6728452" y="1164392"/>
            <a:ext cx="4724656" cy="4026100"/>
            <a:chOff x="6728447" y="1164392"/>
            <a:chExt cx="4724657" cy="402610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DA8F0E6-5DB5-470D-9DEA-5DC32CD263BA}"/>
                </a:ext>
              </a:extLst>
            </p:cNvPr>
            <p:cNvSpPr/>
            <p:nvPr/>
          </p:nvSpPr>
          <p:spPr>
            <a:xfrm>
              <a:off x="10161276" y="1751318"/>
              <a:ext cx="931749" cy="611568"/>
            </a:xfrm>
            <a:custGeom>
              <a:avLst/>
              <a:gdLst>
                <a:gd name="connsiteX0" fmla="*/ 922876 w 931749"/>
                <a:gd name="connsiteY0" fmla="*/ 197361 h 611568"/>
                <a:gd name="connsiteX1" fmla="*/ 707676 w 931749"/>
                <a:gd name="connsiteY1" fmla="*/ 6724 h 611568"/>
                <a:gd name="connsiteX2" fmla="*/ 421611 w 931749"/>
                <a:gd name="connsiteY2" fmla="*/ 71936 h 611568"/>
                <a:gd name="connsiteX3" fmla="*/ 308033 w 931749"/>
                <a:gd name="connsiteY3" fmla="*/ 137148 h 611568"/>
                <a:gd name="connsiteX4" fmla="*/ 201628 w 931749"/>
                <a:gd name="connsiteY4" fmla="*/ 135192 h 611568"/>
                <a:gd name="connsiteX5" fmla="*/ 12078 w 931749"/>
                <a:gd name="connsiteY5" fmla="*/ 312461 h 611568"/>
                <a:gd name="connsiteX6" fmla="*/ 19468 w 931749"/>
                <a:gd name="connsiteY6" fmla="*/ 588092 h 611568"/>
                <a:gd name="connsiteX7" fmla="*/ 183586 w 931749"/>
                <a:gd name="connsiteY7" fmla="*/ 611568 h 611568"/>
                <a:gd name="connsiteX8" fmla="*/ 217279 w 931749"/>
                <a:gd name="connsiteY8" fmla="*/ 500164 h 611568"/>
                <a:gd name="connsiteX9" fmla="*/ 345530 w 931749"/>
                <a:gd name="connsiteY9" fmla="*/ 480818 h 611568"/>
                <a:gd name="connsiteX10" fmla="*/ 601815 w 931749"/>
                <a:gd name="connsiteY10" fmla="*/ 490382 h 611568"/>
                <a:gd name="connsiteX11" fmla="*/ 823102 w 931749"/>
                <a:gd name="connsiteY11" fmla="*/ 457776 h 611568"/>
                <a:gd name="connsiteX12" fmla="*/ 922876 w 931749"/>
                <a:gd name="connsiteY12" fmla="*/ 197361 h 61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1749" h="611568">
                  <a:moveTo>
                    <a:pt x="922876" y="197361"/>
                  </a:moveTo>
                  <a:cubicBezTo>
                    <a:pt x="894726" y="100738"/>
                    <a:pt x="806146" y="27374"/>
                    <a:pt x="707676" y="6724"/>
                  </a:cubicBezTo>
                  <a:cubicBezTo>
                    <a:pt x="609205" y="-13927"/>
                    <a:pt x="503779" y="14441"/>
                    <a:pt x="421611" y="71936"/>
                  </a:cubicBezTo>
                  <a:cubicBezTo>
                    <a:pt x="385527" y="97369"/>
                    <a:pt x="351290" y="129323"/>
                    <a:pt x="308033" y="137148"/>
                  </a:cubicBezTo>
                  <a:cubicBezTo>
                    <a:pt x="273036" y="143670"/>
                    <a:pt x="237169" y="133670"/>
                    <a:pt x="201628" y="135192"/>
                  </a:cubicBezTo>
                  <a:cubicBezTo>
                    <a:pt x="109135" y="139213"/>
                    <a:pt x="35554" y="222794"/>
                    <a:pt x="12078" y="312461"/>
                  </a:cubicBezTo>
                  <a:cubicBezTo>
                    <a:pt x="-11399" y="402128"/>
                    <a:pt x="3926" y="497229"/>
                    <a:pt x="19468" y="588092"/>
                  </a:cubicBezTo>
                  <a:lnTo>
                    <a:pt x="183586" y="611568"/>
                  </a:lnTo>
                  <a:cubicBezTo>
                    <a:pt x="156958" y="576680"/>
                    <a:pt x="179347" y="522336"/>
                    <a:pt x="217279" y="500164"/>
                  </a:cubicBezTo>
                  <a:cubicBezTo>
                    <a:pt x="255211" y="477992"/>
                    <a:pt x="301729" y="479078"/>
                    <a:pt x="345530" y="480818"/>
                  </a:cubicBezTo>
                  <a:lnTo>
                    <a:pt x="601815" y="490382"/>
                  </a:lnTo>
                  <a:cubicBezTo>
                    <a:pt x="677352" y="493316"/>
                    <a:pt x="757346" y="495055"/>
                    <a:pt x="823102" y="457776"/>
                  </a:cubicBezTo>
                  <a:cubicBezTo>
                    <a:pt x="910704" y="409301"/>
                    <a:pt x="951026" y="293984"/>
                    <a:pt x="922876" y="197361"/>
                  </a:cubicBezTo>
                  <a:close/>
                </a:path>
              </a:pathLst>
            </a:custGeom>
            <a:solidFill>
              <a:srgbClr val="EBEBEB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9685E2D-13A4-4C6D-9F0B-97036974D9D8}"/>
                </a:ext>
              </a:extLst>
            </p:cNvPr>
            <p:cNvSpPr/>
            <p:nvPr/>
          </p:nvSpPr>
          <p:spPr>
            <a:xfrm>
              <a:off x="11093076" y="1528969"/>
              <a:ext cx="154211" cy="154446"/>
            </a:xfrm>
            <a:custGeom>
              <a:avLst/>
              <a:gdLst>
                <a:gd name="connsiteX0" fmla="*/ 142153 w 154211"/>
                <a:gd name="connsiteY0" fmla="*/ 38327 h 154446"/>
                <a:gd name="connsiteX1" fmla="*/ 23901 w 154211"/>
                <a:gd name="connsiteY1" fmla="*/ 14959 h 154446"/>
                <a:gd name="connsiteX2" fmla="*/ 15532 w 154211"/>
                <a:gd name="connsiteY2" fmla="*/ 123646 h 154446"/>
                <a:gd name="connsiteX3" fmla="*/ 121285 w 154211"/>
                <a:gd name="connsiteY3" fmla="*/ 142775 h 154446"/>
                <a:gd name="connsiteX4" fmla="*/ 142153 w 154211"/>
                <a:gd name="connsiteY4" fmla="*/ 38327 h 15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211" h="154446">
                  <a:moveTo>
                    <a:pt x="142153" y="38327"/>
                  </a:moveTo>
                  <a:cubicBezTo>
                    <a:pt x="119546" y="5721"/>
                    <a:pt x="62811" y="-16017"/>
                    <a:pt x="23901" y="14959"/>
                  </a:cubicBezTo>
                  <a:cubicBezTo>
                    <a:pt x="-4477" y="44545"/>
                    <a:pt x="-7988" y="90065"/>
                    <a:pt x="15532" y="123646"/>
                  </a:cubicBezTo>
                  <a:cubicBezTo>
                    <a:pt x="40965" y="155691"/>
                    <a:pt x="86233" y="163879"/>
                    <a:pt x="121285" y="142775"/>
                  </a:cubicBezTo>
                  <a:cubicBezTo>
                    <a:pt x="155108" y="119176"/>
                    <a:pt x="164314" y="73110"/>
                    <a:pt x="142153" y="38327"/>
                  </a:cubicBezTo>
                  <a:close/>
                </a:path>
              </a:pathLst>
            </a:custGeom>
            <a:solidFill>
              <a:srgbClr val="EBEBEB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1692010-D774-480D-A967-52A1A10E421A}"/>
                </a:ext>
              </a:extLst>
            </p:cNvPr>
            <p:cNvSpPr/>
            <p:nvPr/>
          </p:nvSpPr>
          <p:spPr>
            <a:xfrm>
              <a:off x="10484367" y="3716624"/>
              <a:ext cx="968737" cy="1300743"/>
            </a:xfrm>
            <a:custGeom>
              <a:avLst/>
              <a:gdLst>
                <a:gd name="connsiteX0" fmla="*/ 231771 w 968737"/>
                <a:gd name="connsiteY0" fmla="*/ 1278014 h 1300743"/>
                <a:gd name="connsiteX1" fmla="*/ 593 w 968737"/>
                <a:gd name="connsiteY1" fmla="*/ 705015 h 1300743"/>
                <a:gd name="connsiteX2" fmla="*/ 12223 w 968737"/>
                <a:gd name="connsiteY2" fmla="*/ 600350 h 1300743"/>
                <a:gd name="connsiteX3" fmla="*/ 99172 w 968737"/>
                <a:gd name="connsiteY3" fmla="*/ 560678 h 1300743"/>
                <a:gd name="connsiteX4" fmla="*/ 153516 w 968737"/>
                <a:gd name="connsiteY4" fmla="*/ 627956 h 1300743"/>
                <a:gd name="connsiteX5" fmla="*/ 238944 w 968737"/>
                <a:gd name="connsiteY5" fmla="*/ 705668 h 1300743"/>
                <a:gd name="connsiteX6" fmla="*/ 312199 w 968737"/>
                <a:gd name="connsiteY6" fmla="*/ 710558 h 1300743"/>
                <a:gd name="connsiteX7" fmla="*/ 343936 w 968737"/>
                <a:gd name="connsiteY7" fmla="*/ 614914 h 1300743"/>
                <a:gd name="connsiteX8" fmla="*/ 337958 w 968737"/>
                <a:gd name="connsiteY8" fmla="*/ 416994 h 1300743"/>
                <a:gd name="connsiteX9" fmla="*/ 346110 w 968737"/>
                <a:gd name="connsiteY9" fmla="*/ 311676 h 1300743"/>
                <a:gd name="connsiteX10" fmla="*/ 413278 w 968737"/>
                <a:gd name="connsiteY10" fmla="*/ 235595 h 1300743"/>
                <a:gd name="connsiteX11" fmla="*/ 496750 w 968737"/>
                <a:gd name="connsiteY11" fmla="*/ 278309 h 1300743"/>
                <a:gd name="connsiteX12" fmla="*/ 498816 w 968737"/>
                <a:gd name="connsiteY12" fmla="*/ 322327 h 1300743"/>
                <a:gd name="connsiteX13" fmla="*/ 521531 w 968737"/>
                <a:gd name="connsiteY13" fmla="*/ 356781 h 1300743"/>
                <a:gd name="connsiteX14" fmla="*/ 560006 w 968737"/>
                <a:gd name="connsiteY14" fmla="*/ 339609 h 1300743"/>
                <a:gd name="connsiteX15" fmla="*/ 641413 w 968737"/>
                <a:gd name="connsiteY15" fmla="*/ 210054 h 1300743"/>
                <a:gd name="connsiteX16" fmla="*/ 717494 w 968737"/>
                <a:gd name="connsiteY16" fmla="*/ 76477 h 1300743"/>
                <a:gd name="connsiteX17" fmla="*/ 845419 w 968737"/>
                <a:gd name="connsiteY17" fmla="*/ 396 h 1300743"/>
                <a:gd name="connsiteX18" fmla="*/ 964975 w 968737"/>
                <a:gd name="connsiteY18" fmla="*/ 75716 h 1300743"/>
                <a:gd name="connsiteX19" fmla="*/ 920413 w 968737"/>
                <a:gd name="connsiteY19" fmla="*/ 217770 h 1300743"/>
                <a:gd name="connsiteX20" fmla="*/ 759882 w 968737"/>
                <a:gd name="connsiteY20" fmla="*/ 378953 h 1300743"/>
                <a:gd name="connsiteX21" fmla="*/ 733036 w 968737"/>
                <a:gd name="connsiteY21" fmla="*/ 409168 h 1300743"/>
                <a:gd name="connsiteX22" fmla="*/ 772381 w 968737"/>
                <a:gd name="connsiteY22" fmla="*/ 463512 h 1300743"/>
                <a:gd name="connsiteX23" fmla="*/ 855201 w 968737"/>
                <a:gd name="connsiteY23" fmla="*/ 470794 h 1300743"/>
                <a:gd name="connsiteX24" fmla="*/ 924217 w 968737"/>
                <a:gd name="connsiteY24" fmla="*/ 510683 h 1300743"/>
                <a:gd name="connsiteX25" fmla="*/ 880742 w 968737"/>
                <a:gd name="connsiteY25" fmla="*/ 610675 h 1300743"/>
                <a:gd name="connsiteX26" fmla="*/ 683801 w 968737"/>
                <a:gd name="connsiteY26" fmla="*/ 730774 h 1300743"/>
                <a:gd name="connsiteX27" fmla="*/ 610220 w 968737"/>
                <a:gd name="connsiteY27" fmla="*/ 768815 h 1300743"/>
                <a:gd name="connsiteX28" fmla="*/ 591091 w 968737"/>
                <a:gd name="connsiteY28" fmla="*/ 844352 h 1300743"/>
                <a:gd name="connsiteX29" fmla="*/ 664346 w 968737"/>
                <a:gd name="connsiteY29" fmla="*/ 870437 h 1300743"/>
                <a:gd name="connsiteX30" fmla="*/ 741297 w 968737"/>
                <a:gd name="connsiteY30" fmla="*/ 838918 h 1300743"/>
                <a:gd name="connsiteX31" fmla="*/ 884546 w 968737"/>
                <a:gd name="connsiteY31" fmla="*/ 862503 h 1300743"/>
                <a:gd name="connsiteX32" fmla="*/ 898893 w 968737"/>
                <a:gd name="connsiteY32" fmla="*/ 961300 h 1300743"/>
                <a:gd name="connsiteX33" fmla="*/ 847375 w 968737"/>
                <a:gd name="connsiteY33" fmla="*/ 1049989 h 1300743"/>
                <a:gd name="connsiteX34" fmla="*/ 561637 w 968737"/>
                <a:gd name="connsiteY34" fmla="*/ 1261277 h 1300743"/>
                <a:gd name="connsiteX35" fmla="*/ 232314 w 968737"/>
                <a:gd name="connsiteY35" fmla="*/ 1278014 h 13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68737" h="1300743">
                  <a:moveTo>
                    <a:pt x="231771" y="1278014"/>
                  </a:moveTo>
                  <a:cubicBezTo>
                    <a:pt x="45698" y="1154654"/>
                    <a:pt x="-1581" y="918477"/>
                    <a:pt x="593" y="705015"/>
                  </a:cubicBezTo>
                  <a:cubicBezTo>
                    <a:pt x="593" y="669366"/>
                    <a:pt x="-3972" y="631977"/>
                    <a:pt x="12223" y="600350"/>
                  </a:cubicBezTo>
                  <a:cubicBezTo>
                    <a:pt x="28417" y="568722"/>
                    <a:pt x="67436" y="546006"/>
                    <a:pt x="99172" y="560678"/>
                  </a:cubicBezTo>
                  <a:cubicBezTo>
                    <a:pt x="125910" y="572417"/>
                    <a:pt x="138191" y="602849"/>
                    <a:pt x="153516" y="627956"/>
                  </a:cubicBezTo>
                  <a:cubicBezTo>
                    <a:pt x="174069" y="661421"/>
                    <a:pt x="203686" y="688375"/>
                    <a:pt x="238944" y="705668"/>
                  </a:cubicBezTo>
                  <a:cubicBezTo>
                    <a:pt x="261877" y="716536"/>
                    <a:pt x="290027" y="723383"/>
                    <a:pt x="312199" y="710558"/>
                  </a:cubicBezTo>
                  <a:cubicBezTo>
                    <a:pt x="342414" y="692842"/>
                    <a:pt x="344806" y="650345"/>
                    <a:pt x="343936" y="614914"/>
                  </a:cubicBezTo>
                  <a:cubicBezTo>
                    <a:pt x="341980" y="548973"/>
                    <a:pt x="339991" y="483000"/>
                    <a:pt x="337958" y="416994"/>
                  </a:cubicBezTo>
                  <a:cubicBezTo>
                    <a:pt x="336871" y="381671"/>
                    <a:pt x="335893" y="345478"/>
                    <a:pt x="346110" y="311676"/>
                  </a:cubicBezTo>
                  <a:cubicBezTo>
                    <a:pt x="356326" y="277874"/>
                    <a:pt x="379803" y="246464"/>
                    <a:pt x="413278" y="235595"/>
                  </a:cubicBezTo>
                  <a:cubicBezTo>
                    <a:pt x="446754" y="224727"/>
                    <a:pt x="488816" y="243747"/>
                    <a:pt x="496750" y="278309"/>
                  </a:cubicBezTo>
                  <a:cubicBezTo>
                    <a:pt x="498479" y="292917"/>
                    <a:pt x="499163" y="307622"/>
                    <a:pt x="498816" y="322327"/>
                  </a:cubicBezTo>
                  <a:cubicBezTo>
                    <a:pt x="500228" y="337000"/>
                    <a:pt x="507402" y="353086"/>
                    <a:pt x="521531" y="356781"/>
                  </a:cubicBezTo>
                  <a:cubicBezTo>
                    <a:pt x="535660" y="360477"/>
                    <a:pt x="549681" y="350260"/>
                    <a:pt x="560006" y="339609"/>
                  </a:cubicBezTo>
                  <a:cubicBezTo>
                    <a:pt x="595656" y="302981"/>
                    <a:pt x="619350" y="256354"/>
                    <a:pt x="641413" y="210054"/>
                  </a:cubicBezTo>
                  <a:cubicBezTo>
                    <a:pt x="663477" y="163753"/>
                    <a:pt x="684888" y="116257"/>
                    <a:pt x="717494" y="76477"/>
                  </a:cubicBezTo>
                  <a:cubicBezTo>
                    <a:pt x="750100" y="36697"/>
                    <a:pt x="794771" y="4635"/>
                    <a:pt x="845419" y="396"/>
                  </a:cubicBezTo>
                  <a:cubicBezTo>
                    <a:pt x="896067" y="-3843"/>
                    <a:pt x="950846" y="26264"/>
                    <a:pt x="964975" y="75716"/>
                  </a:cubicBezTo>
                  <a:cubicBezTo>
                    <a:pt x="979104" y="125169"/>
                    <a:pt x="951063" y="176687"/>
                    <a:pt x="920413" y="217770"/>
                  </a:cubicBezTo>
                  <a:cubicBezTo>
                    <a:pt x="874949" y="278950"/>
                    <a:pt x="820877" y="333240"/>
                    <a:pt x="759882" y="378953"/>
                  </a:cubicBezTo>
                  <a:cubicBezTo>
                    <a:pt x="747959" y="385931"/>
                    <a:pt x="738558" y="396507"/>
                    <a:pt x="733036" y="409168"/>
                  </a:cubicBezTo>
                  <a:cubicBezTo>
                    <a:pt x="725972" y="432971"/>
                    <a:pt x="748905" y="455904"/>
                    <a:pt x="772381" y="463512"/>
                  </a:cubicBezTo>
                  <a:cubicBezTo>
                    <a:pt x="799010" y="471664"/>
                    <a:pt x="827594" y="468186"/>
                    <a:pt x="855201" y="470794"/>
                  </a:cubicBezTo>
                  <a:cubicBezTo>
                    <a:pt x="882807" y="473403"/>
                    <a:pt x="913131" y="484815"/>
                    <a:pt x="924217" y="510683"/>
                  </a:cubicBezTo>
                  <a:cubicBezTo>
                    <a:pt x="939542" y="546549"/>
                    <a:pt x="910196" y="585133"/>
                    <a:pt x="880742" y="610675"/>
                  </a:cubicBezTo>
                  <a:cubicBezTo>
                    <a:pt x="822443" y="661671"/>
                    <a:pt x="755828" y="702298"/>
                    <a:pt x="683801" y="730774"/>
                  </a:cubicBezTo>
                  <a:cubicBezTo>
                    <a:pt x="658042" y="740991"/>
                    <a:pt x="630762" y="750012"/>
                    <a:pt x="610220" y="768815"/>
                  </a:cubicBezTo>
                  <a:cubicBezTo>
                    <a:pt x="589678" y="787617"/>
                    <a:pt x="577614" y="819680"/>
                    <a:pt x="591091" y="844352"/>
                  </a:cubicBezTo>
                  <a:cubicBezTo>
                    <a:pt x="604568" y="869024"/>
                    <a:pt x="637174" y="876197"/>
                    <a:pt x="664346" y="870437"/>
                  </a:cubicBezTo>
                  <a:cubicBezTo>
                    <a:pt x="691518" y="864677"/>
                    <a:pt x="715538" y="849352"/>
                    <a:pt x="741297" y="838918"/>
                  </a:cubicBezTo>
                  <a:cubicBezTo>
                    <a:pt x="789445" y="819354"/>
                    <a:pt x="852375" y="821202"/>
                    <a:pt x="884546" y="862503"/>
                  </a:cubicBezTo>
                  <a:cubicBezTo>
                    <a:pt x="905741" y="889566"/>
                    <a:pt x="908458" y="927715"/>
                    <a:pt x="898893" y="961300"/>
                  </a:cubicBezTo>
                  <a:cubicBezTo>
                    <a:pt x="887818" y="994004"/>
                    <a:pt x="870297" y="1024164"/>
                    <a:pt x="847375" y="1049989"/>
                  </a:cubicBezTo>
                  <a:cubicBezTo>
                    <a:pt x="772501" y="1144459"/>
                    <a:pt x="673900" y="1217367"/>
                    <a:pt x="561637" y="1261277"/>
                  </a:cubicBezTo>
                  <a:cubicBezTo>
                    <a:pt x="449689" y="1303230"/>
                    <a:pt x="345458" y="1316272"/>
                    <a:pt x="232314" y="1278014"/>
                  </a:cubicBezTo>
                </a:path>
              </a:pathLst>
            </a:custGeom>
            <a:solidFill>
              <a:srgbClr val="EBEBEB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DB8E9DA-BFC5-49FD-92C7-9E9BDBE38BC7}"/>
                </a:ext>
              </a:extLst>
            </p:cNvPr>
            <p:cNvSpPr/>
            <p:nvPr/>
          </p:nvSpPr>
          <p:spPr>
            <a:xfrm>
              <a:off x="10767873" y="3745387"/>
              <a:ext cx="628972" cy="1115783"/>
            </a:xfrm>
            <a:custGeom>
              <a:avLst/>
              <a:gdLst>
                <a:gd name="connsiteX0" fmla="*/ 0 w 628972"/>
                <a:gd name="connsiteY0" fmla="*/ 1114262 h 1115783"/>
                <a:gd name="connsiteX1" fmla="*/ 117708 w 628972"/>
                <a:gd name="connsiteY1" fmla="*/ 769723 h 1115783"/>
                <a:gd name="connsiteX2" fmla="*/ 153140 w 628972"/>
                <a:gd name="connsiteY2" fmla="*/ 680926 h 1115783"/>
                <a:gd name="connsiteX3" fmla="*/ 189550 w 628972"/>
                <a:gd name="connsiteY3" fmla="*/ 595497 h 1115783"/>
                <a:gd name="connsiteX4" fmla="*/ 273892 w 628972"/>
                <a:gd name="connsiteY4" fmla="*/ 441596 h 1115783"/>
                <a:gd name="connsiteX5" fmla="*/ 360841 w 628972"/>
                <a:gd name="connsiteY5" fmla="*/ 308780 h 1115783"/>
                <a:gd name="connsiteX6" fmla="*/ 441379 w 628972"/>
                <a:gd name="connsiteY6" fmla="*/ 196724 h 1115783"/>
                <a:gd name="connsiteX7" fmla="*/ 574194 w 628972"/>
                <a:gd name="connsiteY7" fmla="*/ 48475 h 1115783"/>
                <a:gd name="connsiteX8" fmla="*/ 614300 w 628972"/>
                <a:gd name="connsiteY8" fmla="*/ 12064 h 1115783"/>
                <a:gd name="connsiteX9" fmla="*/ 625169 w 628972"/>
                <a:gd name="connsiteY9" fmla="*/ 2935 h 1115783"/>
                <a:gd name="connsiteX10" fmla="*/ 628973 w 628972"/>
                <a:gd name="connsiteY10" fmla="*/ 0 h 1115783"/>
                <a:gd name="connsiteX11" fmla="*/ 625604 w 628972"/>
                <a:gd name="connsiteY11" fmla="*/ 3370 h 1115783"/>
                <a:gd name="connsiteX12" fmla="*/ 615387 w 628972"/>
                <a:gd name="connsiteY12" fmla="*/ 13043 h 1115783"/>
                <a:gd name="connsiteX13" fmla="*/ 576151 w 628972"/>
                <a:gd name="connsiteY13" fmla="*/ 50322 h 1115783"/>
                <a:gd name="connsiteX14" fmla="*/ 444422 w 628972"/>
                <a:gd name="connsiteY14" fmla="*/ 199550 h 1115783"/>
                <a:gd name="connsiteX15" fmla="*/ 364754 w 628972"/>
                <a:gd name="connsiteY15" fmla="*/ 311932 h 1115783"/>
                <a:gd name="connsiteX16" fmla="*/ 278891 w 628972"/>
                <a:gd name="connsiteY16" fmla="*/ 444857 h 1115783"/>
                <a:gd name="connsiteX17" fmla="*/ 195202 w 628972"/>
                <a:gd name="connsiteY17" fmla="*/ 598215 h 1115783"/>
                <a:gd name="connsiteX18" fmla="*/ 159009 w 628972"/>
                <a:gd name="connsiteY18" fmla="*/ 683425 h 1115783"/>
                <a:gd name="connsiteX19" fmla="*/ 123577 w 628972"/>
                <a:gd name="connsiteY19" fmla="*/ 772114 h 1115783"/>
                <a:gd name="connsiteX20" fmla="*/ 5652 w 628972"/>
                <a:gd name="connsiteY20" fmla="*/ 1115783 h 111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28972" h="1115783">
                  <a:moveTo>
                    <a:pt x="0" y="1114262"/>
                  </a:moveTo>
                  <a:cubicBezTo>
                    <a:pt x="32606" y="997260"/>
                    <a:pt x="71907" y="882225"/>
                    <a:pt x="117708" y="769723"/>
                  </a:cubicBezTo>
                  <a:lnTo>
                    <a:pt x="153140" y="680926"/>
                  </a:lnTo>
                  <a:cubicBezTo>
                    <a:pt x="164878" y="651906"/>
                    <a:pt x="176508" y="622995"/>
                    <a:pt x="189550" y="595497"/>
                  </a:cubicBezTo>
                  <a:cubicBezTo>
                    <a:pt x="214831" y="542697"/>
                    <a:pt x="242981" y="491310"/>
                    <a:pt x="273892" y="441596"/>
                  </a:cubicBezTo>
                  <a:cubicBezTo>
                    <a:pt x="303128" y="393991"/>
                    <a:pt x="332583" y="349864"/>
                    <a:pt x="360841" y="308780"/>
                  </a:cubicBezTo>
                  <a:cubicBezTo>
                    <a:pt x="389100" y="267697"/>
                    <a:pt x="415185" y="230091"/>
                    <a:pt x="441379" y="196724"/>
                  </a:cubicBezTo>
                  <a:cubicBezTo>
                    <a:pt x="481658" y="143869"/>
                    <a:pt x="526068" y="94297"/>
                    <a:pt x="574194" y="48475"/>
                  </a:cubicBezTo>
                  <a:cubicBezTo>
                    <a:pt x="591258" y="32280"/>
                    <a:pt x="604953" y="20107"/>
                    <a:pt x="614300" y="12064"/>
                  </a:cubicBezTo>
                  <a:lnTo>
                    <a:pt x="625169" y="2935"/>
                  </a:lnTo>
                  <a:cubicBezTo>
                    <a:pt x="626354" y="1859"/>
                    <a:pt x="627625" y="870"/>
                    <a:pt x="628973" y="0"/>
                  </a:cubicBezTo>
                  <a:cubicBezTo>
                    <a:pt x="627962" y="1228"/>
                    <a:pt x="626832" y="2359"/>
                    <a:pt x="625604" y="3370"/>
                  </a:cubicBezTo>
                  <a:lnTo>
                    <a:pt x="615387" y="13043"/>
                  </a:lnTo>
                  <a:cubicBezTo>
                    <a:pt x="606257" y="21411"/>
                    <a:pt x="592889" y="33911"/>
                    <a:pt x="576151" y="50322"/>
                  </a:cubicBezTo>
                  <a:cubicBezTo>
                    <a:pt x="528535" y="96667"/>
                    <a:pt x="484506" y="146554"/>
                    <a:pt x="444422" y="199550"/>
                  </a:cubicBezTo>
                  <a:cubicBezTo>
                    <a:pt x="418880" y="233025"/>
                    <a:pt x="392469" y="270849"/>
                    <a:pt x="364754" y="311932"/>
                  </a:cubicBezTo>
                  <a:cubicBezTo>
                    <a:pt x="337039" y="353016"/>
                    <a:pt x="307911" y="397252"/>
                    <a:pt x="278891" y="444857"/>
                  </a:cubicBezTo>
                  <a:cubicBezTo>
                    <a:pt x="248231" y="494418"/>
                    <a:pt x="220287" y="545610"/>
                    <a:pt x="195202" y="598215"/>
                  </a:cubicBezTo>
                  <a:cubicBezTo>
                    <a:pt x="182268" y="625604"/>
                    <a:pt x="170748" y="654297"/>
                    <a:pt x="159009" y="683425"/>
                  </a:cubicBezTo>
                  <a:lnTo>
                    <a:pt x="123577" y="772114"/>
                  </a:lnTo>
                  <a:cubicBezTo>
                    <a:pt x="77907" y="884388"/>
                    <a:pt x="38540" y="999118"/>
                    <a:pt x="5652" y="1115783"/>
                  </a:cubicBezTo>
                </a:path>
              </a:pathLst>
            </a:custGeom>
            <a:solidFill>
              <a:srgbClr val="E0E0E0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2D003DC-AA5C-43A5-9835-0A993C9387F3}"/>
                </a:ext>
              </a:extLst>
            </p:cNvPr>
            <p:cNvSpPr/>
            <p:nvPr/>
          </p:nvSpPr>
          <p:spPr>
            <a:xfrm>
              <a:off x="10898515" y="3952328"/>
              <a:ext cx="60842" cy="388230"/>
            </a:xfrm>
            <a:custGeom>
              <a:avLst/>
              <a:gdLst>
                <a:gd name="connsiteX0" fmla="*/ 60756 w 60842"/>
                <a:gd name="connsiteY0" fmla="*/ 388231 h 388230"/>
                <a:gd name="connsiteX1" fmla="*/ 56952 w 60842"/>
                <a:gd name="connsiteY1" fmla="*/ 373232 h 388230"/>
                <a:gd name="connsiteX2" fmla="*/ 49344 w 60842"/>
                <a:gd name="connsiteY2" fmla="*/ 331714 h 388230"/>
                <a:gd name="connsiteX3" fmla="*/ 30541 w 60842"/>
                <a:gd name="connsiteY3" fmla="*/ 194007 h 388230"/>
                <a:gd name="connsiteX4" fmla="*/ 10108 w 60842"/>
                <a:gd name="connsiteY4" fmla="*/ 56626 h 388230"/>
                <a:gd name="connsiteX5" fmla="*/ 2391 w 60842"/>
                <a:gd name="connsiteY5" fmla="*/ 15325 h 388230"/>
                <a:gd name="connsiteX6" fmla="*/ 0 w 60842"/>
                <a:gd name="connsiteY6" fmla="*/ 0 h 388230"/>
                <a:gd name="connsiteX7" fmla="*/ 4782 w 60842"/>
                <a:gd name="connsiteY7" fmla="*/ 14782 h 388230"/>
                <a:gd name="connsiteX8" fmla="*/ 14673 w 60842"/>
                <a:gd name="connsiteY8" fmla="*/ 55757 h 388230"/>
                <a:gd name="connsiteX9" fmla="*/ 36954 w 60842"/>
                <a:gd name="connsiteY9" fmla="*/ 193137 h 388230"/>
                <a:gd name="connsiteX10" fmla="*/ 54235 w 60842"/>
                <a:gd name="connsiteY10" fmla="*/ 331061 h 388230"/>
                <a:gd name="connsiteX11" fmla="*/ 59778 w 60842"/>
                <a:gd name="connsiteY11" fmla="*/ 372797 h 388230"/>
                <a:gd name="connsiteX12" fmla="*/ 60756 w 60842"/>
                <a:gd name="connsiteY12" fmla="*/ 388231 h 38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842" h="388230">
                  <a:moveTo>
                    <a:pt x="60756" y="388231"/>
                  </a:moveTo>
                  <a:cubicBezTo>
                    <a:pt x="58952" y="383384"/>
                    <a:pt x="57680" y="378351"/>
                    <a:pt x="56952" y="373232"/>
                  </a:cubicBezTo>
                  <a:cubicBezTo>
                    <a:pt x="54887" y="363450"/>
                    <a:pt x="52279" y="349321"/>
                    <a:pt x="49344" y="331714"/>
                  </a:cubicBezTo>
                  <a:cubicBezTo>
                    <a:pt x="43584" y="296608"/>
                    <a:pt x="37062" y="248350"/>
                    <a:pt x="30541" y="194007"/>
                  </a:cubicBezTo>
                  <a:cubicBezTo>
                    <a:pt x="24020" y="139663"/>
                    <a:pt x="16520" y="91623"/>
                    <a:pt x="10108" y="56626"/>
                  </a:cubicBezTo>
                  <a:cubicBezTo>
                    <a:pt x="7065" y="39236"/>
                    <a:pt x="4347" y="25107"/>
                    <a:pt x="2391" y="15325"/>
                  </a:cubicBezTo>
                  <a:cubicBezTo>
                    <a:pt x="1033" y="10314"/>
                    <a:pt x="239" y="5185"/>
                    <a:pt x="0" y="0"/>
                  </a:cubicBezTo>
                  <a:cubicBezTo>
                    <a:pt x="2174" y="4717"/>
                    <a:pt x="3782" y="9684"/>
                    <a:pt x="4782" y="14782"/>
                  </a:cubicBezTo>
                  <a:cubicBezTo>
                    <a:pt x="7608" y="24346"/>
                    <a:pt x="10978" y="38367"/>
                    <a:pt x="14673" y="55757"/>
                  </a:cubicBezTo>
                  <a:cubicBezTo>
                    <a:pt x="22172" y="90645"/>
                    <a:pt x="30106" y="139228"/>
                    <a:pt x="36954" y="193137"/>
                  </a:cubicBezTo>
                  <a:cubicBezTo>
                    <a:pt x="43801" y="247046"/>
                    <a:pt x="49670" y="294325"/>
                    <a:pt x="54235" y="331061"/>
                  </a:cubicBezTo>
                  <a:cubicBezTo>
                    <a:pt x="56409" y="347582"/>
                    <a:pt x="58256" y="361603"/>
                    <a:pt x="59778" y="372797"/>
                  </a:cubicBezTo>
                  <a:cubicBezTo>
                    <a:pt x="60691" y="377884"/>
                    <a:pt x="61017" y="383068"/>
                    <a:pt x="60756" y="388231"/>
                  </a:cubicBezTo>
                  <a:close/>
                </a:path>
              </a:pathLst>
            </a:custGeom>
            <a:solidFill>
              <a:srgbClr val="E0E0E0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8AC6C97-18CC-4E24-BB2B-1B631B7BAD48}"/>
                </a:ext>
              </a:extLst>
            </p:cNvPr>
            <p:cNvSpPr/>
            <p:nvPr/>
          </p:nvSpPr>
          <p:spPr>
            <a:xfrm>
              <a:off x="10959271" y="4243762"/>
              <a:ext cx="453117" cy="96470"/>
            </a:xfrm>
            <a:custGeom>
              <a:avLst/>
              <a:gdLst>
                <a:gd name="connsiteX0" fmla="*/ 453117 w 453117"/>
                <a:gd name="connsiteY0" fmla="*/ 391 h 96470"/>
                <a:gd name="connsiteX1" fmla="*/ 434966 w 453117"/>
                <a:gd name="connsiteY1" fmla="*/ 3000 h 96470"/>
                <a:gd name="connsiteX2" fmla="*/ 385731 w 453117"/>
                <a:gd name="connsiteY2" fmla="*/ 9086 h 96470"/>
                <a:gd name="connsiteX3" fmla="*/ 224331 w 453117"/>
                <a:gd name="connsiteY3" fmla="*/ 37563 h 96470"/>
                <a:gd name="connsiteX4" fmla="*/ 65321 w 453117"/>
                <a:gd name="connsiteY4" fmla="*/ 77451 h 96470"/>
                <a:gd name="connsiteX5" fmla="*/ 17716 w 453117"/>
                <a:gd name="connsiteY5" fmla="*/ 91689 h 96470"/>
                <a:gd name="connsiteX6" fmla="*/ 0 w 453117"/>
                <a:gd name="connsiteY6" fmla="*/ 96471 h 96470"/>
                <a:gd name="connsiteX7" fmla="*/ 16846 w 453117"/>
                <a:gd name="connsiteY7" fmla="*/ 89298 h 96470"/>
                <a:gd name="connsiteX8" fmla="*/ 64017 w 453117"/>
                <a:gd name="connsiteY8" fmla="*/ 72994 h 96470"/>
                <a:gd name="connsiteX9" fmla="*/ 223026 w 453117"/>
                <a:gd name="connsiteY9" fmla="*/ 31150 h 96470"/>
                <a:gd name="connsiteX10" fmla="*/ 385188 w 453117"/>
                <a:gd name="connsiteY10" fmla="*/ 4413 h 96470"/>
                <a:gd name="connsiteX11" fmla="*/ 434858 w 453117"/>
                <a:gd name="connsiteY11" fmla="*/ 500 h 96470"/>
                <a:gd name="connsiteX12" fmla="*/ 453117 w 453117"/>
                <a:gd name="connsiteY12" fmla="*/ 391 h 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3117" h="96470">
                  <a:moveTo>
                    <a:pt x="453117" y="391"/>
                  </a:moveTo>
                  <a:cubicBezTo>
                    <a:pt x="447161" y="1848"/>
                    <a:pt x="441085" y="2717"/>
                    <a:pt x="434966" y="3000"/>
                  </a:cubicBezTo>
                  <a:cubicBezTo>
                    <a:pt x="423337" y="4304"/>
                    <a:pt x="406490" y="6152"/>
                    <a:pt x="385731" y="9086"/>
                  </a:cubicBezTo>
                  <a:cubicBezTo>
                    <a:pt x="344104" y="14629"/>
                    <a:pt x="286934" y="24194"/>
                    <a:pt x="224331" y="37563"/>
                  </a:cubicBezTo>
                  <a:cubicBezTo>
                    <a:pt x="161727" y="50931"/>
                    <a:pt x="105644" y="65713"/>
                    <a:pt x="65321" y="77451"/>
                  </a:cubicBezTo>
                  <a:cubicBezTo>
                    <a:pt x="45105" y="83211"/>
                    <a:pt x="28911" y="88319"/>
                    <a:pt x="17716" y="91689"/>
                  </a:cubicBezTo>
                  <a:cubicBezTo>
                    <a:pt x="11977" y="93852"/>
                    <a:pt x="6043" y="95449"/>
                    <a:pt x="0" y="96471"/>
                  </a:cubicBezTo>
                  <a:cubicBezTo>
                    <a:pt x="5391" y="93580"/>
                    <a:pt x="11032" y="91178"/>
                    <a:pt x="16846" y="89298"/>
                  </a:cubicBezTo>
                  <a:cubicBezTo>
                    <a:pt x="27715" y="85059"/>
                    <a:pt x="43910" y="79299"/>
                    <a:pt x="64017" y="72994"/>
                  </a:cubicBezTo>
                  <a:cubicBezTo>
                    <a:pt x="104122" y="60061"/>
                    <a:pt x="160205" y="44627"/>
                    <a:pt x="223026" y="31150"/>
                  </a:cubicBezTo>
                  <a:cubicBezTo>
                    <a:pt x="276587" y="19455"/>
                    <a:pt x="330714" y="10532"/>
                    <a:pt x="385188" y="4413"/>
                  </a:cubicBezTo>
                  <a:cubicBezTo>
                    <a:pt x="406056" y="2131"/>
                    <a:pt x="423011" y="1044"/>
                    <a:pt x="434858" y="500"/>
                  </a:cubicBezTo>
                  <a:cubicBezTo>
                    <a:pt x="440922" y="-130"/>
                    <a:pt x="447042" y="-163"/>
                    <a:pt x="453117" y="391"/>
                  </a:cubicBezTo>
                  <a:close/>
                </a:path>
              </a:pathLst>
            </a:custGeom>
            <a:solidFill>
              <a:srgbClr val="E0E0E0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45AE529-B6C5-437C-B8D5-47140755BF0F}"/>
                </a:ext>
              </a:extLst>
            </p:cNvPr>
            <p:cNvSpPr/>
            <p:nvPr/>
          </p:nvSpPr>
          <p:spPr>
            <a:xfrm>
              <a:off x="10530066" y="4275672"/>
              <a:ext cx="243242" cy="575390"/>
            </a:xfrm>
            <a:custGeom>
              <a:avLst/>
              <a:gdLst>
                <a:gd name="connsiteX0" fmla="*/ 243242 w 243242"/>
                <a:gd name="connsiteY0" fmla="*/ 575390 h 575390"/>
                <a:gd name="connsiteX1" fmla="*/ 239981 w 243242"/>
                <a:gd name="connsiteY1" fmla="*/ 569956 h 575390"/>
                <a:gd name="connsiteX2" fmla="*/ 231830 w 243242"/>
                <a:gd name="connsiteY2" fmla="*/ 553653 h 575390"/>
                <a:gd name="connsiteX3" fmla="*/ 203462 w 243242"/>
                <a:gd name="connsiteY3" fmla="*/ 492897 h 575390"/>
                <a:gd name="connsiteX4" fmla="*/ 118578 w 243242"/>
                <a:gd name="connsiteY4" fmla="*/ 288782 h 575390"/>
                <a:gd name="connsiteX5" fmla="*/ 35541 w 243242"/>
                <a:gd name="connsiteY5" fmla="*/ 84124 h 575390"/>
                <a:gd name="connsiteX6" fmla="*/ 9130 w 243242"/>
                <a:gd name="connsiteY6" fmla="*/ 22824 h 575390"/>
                <a:gd name="connsiteX7" fmla="*/ 2065 w 243242"/>
                <a:gd name="connsiteY7" fmla="*/ 6086 h 575390"/>
                <a:gd name="connsiteX8" fmla="*/ 0 w 243242"/>
                <a:gd name="connsiteY8" fmla="*/ 0 h 575390"/>
                <a:gd name="connsiteX9" fmla="*/ 3260 w 243242"/>
                <a:gd name="connsiteY9" fmla="*/ 5543 h 575390"/>
                <a:gd name="connsiteX10" fmla="*/ 11412 w 243242"/>
                <a:gd name="connsiteY10" fmla="*/ 21737 h 575390"/>
                <a:gd name="connsiteX11" fmla="*/ 39780 w 243242"/>
                <a:gd name="connsiteY11" fmla="*/ 82494 h 575390"/>
                <a:gd name="connsiteX12" fmla="*/ 124664 w 243242"/>
                <a:gd name="connsiteY12" fmla="*/ 286717 h 575390"/>
                <a:gd name="connsiteX13" fmla="*/ 207701 w 243242"/>
                <a:gd name="connsiteY13" fmla="*/ 491375 h 575390"/>
                <a:gd name="connsiteX14" fmla="*/ 234112 w 243242"/>
                <a:gd name="connsiteY14" fmla="*/ 552892 h 575390"/>
                <a:gd name="connsiteX15" fmla="*/ 241177 w 243242"/>
                <a:gd name="connsiteY15" fmla="*/ 569739 h 575390"/>
                <a:gd name="connsiteX16" fmla="*/ 243242 w 243242"/>
                <a:gd name="connsiteY16" fmla="*/ 575390 h 575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242" h="575390">
                  <a:moveTo>
                    <a:pt x="243242" y="575390"/>
                  </a:moveTo>
                  <a:cubicBezTo>
                    <a:pt x="241894" y="573749"/>
                    <a:pt x="240797" y="571912"/>
                    <a:pt x="239981" y="569956"/>
                  </a:cubicBezTo>
                  <a:lnTo>
                    <a:pt x="231830" y="553653"/>
                  </a:lnTo>
                  <a:cubicBezTo>
                    <a:pt x="224765" y="539524"/>
                    <a:pt x="215092" y="518764"/>
                    <a:pt x="203462" y="492897"/>
                  </a:cubicBezTo>
                  <a:cubicBezTo>
                    <a:pt x="180312" y="441379"/>
                    <a:pt x="150423" y="368993"/>
                    <a:pt x="118578" y="288782"/>
                  </a:cubicBezTo>
                  <a:cubicBezTo>
                    <a:pt x="86732" y="208571"/>
                    <a:pt x="57604" y="136077"/>
                    <a:pt x="35541" y="84124"/>
                  </a:cubicBezTo>
                  <a:lnTo>
                    <a:pt x="9130" y="22824"/>
                  </a:lnTo>
                  <a:lnTo>
                    <a:pt x="2065" y="6086"/>
                  </a:lnTo>
                  <a:cubicBezTo>
                    <a:pt x="1119" y="4152"/>
                    <a:pt x="424" y="2109"/>
                    <a:pt x="0" y="0"/>
                  </a:cubicBezTo>
                  <a:cubicBezTo>
                    <a:pt x="1326" y="1696"/>
                    <a:pt x="2424" y="3565"/>
                    <a:pt x="3260" y="5543"/>
                  </a:cubicBezTo>
                  <a:lnTo>
                    <a:pt x="11412" y="21737"/>
                  </a:lnTo>
                  <a:cubicBezTo>
                    <a:pt x="18477" y="35975"/>
                    <a:pt x="28150" y="56735"/>
                    <a:pt x="39780" y="82494"/>
                  </a:cubicBezTo>
                  <a:cubicBezTo>
                    <a:pt x="62930" y="134120"/>
                    <a:pt x="92819" y="206397"/>
                    <a:pt x="124664" y="286717"/>
                  </a:cubicBezTo>
                  <a:cubicBezTo>
                    <a:pt x="156510" y="367037"/>
                    <a:pt x="185638" y="439422"/>
                    <a:pt x="207701" y="491375"/>
                  </a:cubicBezTo>
                  <a:lnTo>
                    <a:pt x="234112" y="552892"/>
                  </a:lnTo>
                  <a:lnTo>
                    <a:pt x="241177" y="569739"/>
                  </a:lnTo>
                  <a:cubicBezTo>
                    <a:pt x="242090" y="571532"/>
                    <a:pt x="242785" y="573434"/>
                    <a:pt x="243242" y="575390"/>
                  </a:cubicBezTo>
                  <a:close/>
                </a:path>
              </a:pathLst>
            </a:custGeom>
            <a:solidFill>
              <a:srgbClr val="E0E0E0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0F8D2B7-BAA4-45A6-99BF-3DCF9719EACB}"/>
                </a:ext>
              </a:extLst>
            </p:cNvPr>
            <p:cNvSpPr/>
            <p:nvPr/>
          </p:nvSpPr>
          <p:spPr>
            <a:xfrm>
              <a:off x="10772982" y="4641514"/>
              <a:ext cx="600388" cy="209222"/>
            </a:xfrm>
            <a:custGeom>
              <a:avLst/>
              <a:gdLst>
                <a:gd name="connsiteX0" fmla="*/ 600388 w 600388"/>
                <a:gd name="connsiteY0" fmla="*/ 0 h 209222"/>
                <a:gd name="connsiteX1" fmla="*/ 594410 w 600388"/>
                <a:gd name="connsiteY1" fmla="*/ 2717 h 209222"/>
                <a:gd name="connsiteX2" fmla="*/ 577020 w 600388"/>
                <a:gd name="connsiteY2" fmla="*/ 9021 h 209222"/>
                <a:gd name="connsiteX3" fmla="*/ 512786 w 600388"/>
                <a:gd name="connsiteY3" fmla="*/ 31519 h 209222"/>
                <a:gd name="connsiteX4" fmla="*/ 301498 w 600388"/>
                <a:gd name="connsiteY4" fmla="*/ 107600 h 209222"/>
                <a:gd name="connsiteX5" fmla="*/ 89341 w 600388"/>
                <a:gd name="connsiteY5" fmla="*/ 182160 h 209222"/>
                <a:gd name="connsiteX6" fmla="*/ 24128 w 600388"/>
                <a:gd name="connsiteY6" fmla="*/ 202810 h 209222"/>
                <a:gd name="connsiteX7" fmla="*/ 6304 w 600388"/>
                <a:gd name="connsiteY7" fmla="*/ 207919 h 209222"/>
                <a:gd name="connsiteX8" fmla="*/ 0 w 600388"/>
                <a:gd name="connsiteY8" fmla="*/ 209223 h 209222"/>
                <a:gd name="connsiteX9" fmla="*/ 5978 w 600388"/>
                <a:gd name="connsiteY9" fmla="*/ 206615 h 209222"/>
                <a:gd name="connsiteX10" fmla="*/ 23368 w 600388"/>
                <a:gd name="connsiteY10" fmla="*/ 200310 h 209222"/>
                <a:gd name="connsiteX11" fmla="*/ 87602 w 600388"/>
                <a:gd name="connsiteY11" fmla="*/ 177812 h 209222"/>
                <a:gd name="connsiteX12" fmla="*/ 298890 w 600388"/>
                <a:gd name="connsiteY12" fmla="*/ 101731 h 209222"/>
                <a:gd name="connsiteX13" fmla="*/ 510938 w 600388"/>
                <a:gd name="connsiteY13" fmla="*/ 27063 h 209222"/>
                <a:gd name="connsiteX14" fmla="*/ 576151 w 600388"/>
                <a:gd name="connsiteY14" fmla="*/ 6521 h 209222"/>
                <a:gd name="connsiteX15" fmla="*/ 593976 w 600388"/>
                <a:gd name="connsiteY15" fmla="*/ 1413 h 209222"/>
                <a:gd name="connsiteX16" fmla="*/ 600388 w 600388"/>
                <a:gd name="connsiteY16" fmla="*/ 0 h 20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00388" h="209222">
                  <a:moveTo>
                    <a:pt x="600388" y="0"/>
                  </a:moveTo>
                  <a:cubicBezTo>
                    <a:pt x="598551" y="1217"/>
                    <a:pt x="596530" y="2130"/>
                    <a:pt x="594410" y="2717"/>
                  </a:cubicBezTo>
                  <a:lnTo>
                    <a:pt x="577020" y="9021"/>
                  </a:lnTo>
                  <a:lnTo>
                    <a:pt x="512786" y="31519"/>
                  </a:lnTo>
                  <a:cubicBezTo>
                    <a:pt x="458443" y="50539"/>
                    <a:pt x="383883" y="77820"/>
                    <a:pt x="301498" y="107600"/>
                  </a:cubicBezTo>
                  <a:cubicBezTo>
                    <a:pt x="219113" y="137381"/>
                    <a:pt x="144011" y="164227"/>
                    <a:pt x="89341" y="182160"/>
                  </a:cubicBezTo>
                  <a:cubicBezTo>
                    <a:pt x="62060" y="191181"/>
                    <a:pt x="39888" y="198245"/>
                    <a:pt x="24128" y="202810"/>
                  </a:cubicBezTo>
                  <a:lnTo>
                    <a:pt x="6304" y="207919"/>
                  </a:lnTo>
                  <a:cubicBezTo>
                    <a:pt x="4271" y="208647"/>
                    <a:pt x="2152" y="209093"/>
                    <a:pt x="0" y="209223"/>
                  </a:cubicBezTo>
                  <a:cubicBezTo>
                    <a:pt x="1858" y="208082"/>
                    <a:pt x="3869" y="207201"/>
                    <a:pt x="5978" y="206615"/>
                  </a:cubicBezTo>
                  <a:lnTo>
                    <a:pt x="23368" y="200310"/>
                  </a:lnTo>
                  <a:lnTo>
                    <a:pt x="87602" y="177812"/>
                  </a:lnTo>
                  <a:cubicBezTo>
                    <a:pt x="141945" y="158792"/>
                    <a:pt x="216505" y="131512"/>
                    <a:pt x="298890" y="101731"/>
                  </a:cubicBezTo>
                  <a:cubicBezTo>
                    <a:pt x="381275" y="71951"/>
                    <a:pt x="456269" y="44997"/>
                    <a:pt x="510938" y="27063"/>
                  </a:cubicBezTo>
                  <a:cubicBezTo>
                    <a:pt x="538328" y="18151"/>
                    <a:pt x="560500" y="11086"/>
                    <a:pt x="576151" y="6521"/>
                  </a:cubicBezTo>
                  <a:lnTo>
                    <a:pt x="593976" y="1413"/>
                  </a:lnTo>
                  <a:cubicBezTo>
                    <a:pt x="596041" y="674"/>
                    <a:pt x="598203" y="196"/>
                    <a:pt x="600388" y="0"/>
                  </a:cubicBezTo>
                  <a:close/>
                </a:path>
              </a:pathLst>
            </a:custGeom>
            <a:solidFill>
              <a:srgbClr val="E0E0E0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8768D7E-7930-4834-9EF1-ACCFC2049210}"/>
                </a:ext>
              </a:extLst>
            </p:cNvPr>
            <p:cNvSpPr/>
            <p:nvPr/>
          </p:nvSpPr>
          <p:spPr>
            <a:xfrm>
              <a:off x="6728447" y="3821890"/>
              <a:ext cx="1033335" cy="1345886"/>
            </a:xfrm>
            <a:custGeom>
              <a:avLst/>
              <a:gdLst>
                <a:gd name="connsiteX0" fmla="*/ 28759 w 1033335"/>
                <a:gd name="connsiteY0" fmla="*/ 9251 h 1345886"/>
                <a:gd name="connsiteX1" fmla="*/ 55387 w 1033335"/>
                <a:gd name="connsiteY1" fmla="*/ 215757 h 1345886"/>
                <a:gd name="connsiteX2" fmla="*/ 232221 w 1033335"/>
                <a:gd name="connsiteY2" fmla="*/ 465738 h 1345886"/>
                <a:gd name="connsiteX3" fmla="*/ 218200 w 1033335"/>
                <a:gd name="connsiteY3" fmla="*/ 514756 h 1345886"/>
                <a:gd name="connsiteX4" fmla="*/ 95927 w 1033335"/>
                <a:gd name="connsiteY4" fmla="*/ 562904 h 1345886"/>
                <a:gd name="connsiteX5" fmla="*/ 187442 w 1033335"/>
                <a:gd name="connsiteY5" fmla="*/ 676591 h 1345886"/>
                <a:gd name="connsiteX6" fmla="*/ 414490 w 1033335"/>
                <a:gd name="connsiteY6" fmla="*/ 785278 h 1345886"/>
                <a:gd name="connsiteX7" fmla="*/ 419489 w 1033335"/>
                <a:gd name="connsiteY7" fmla="*/ 819841 h 1345886"/>
                <a:gd name="connsiteX8" fmla="*/ 249285 w 1033335"/>
                <a:gd name="connsiteY8" fmla="*/ 943092 h 1345886"/>
                <a:gd name="connsiteX9" fmla="*/ 494375 w 1033335"/>
                <a:gd name="connsiteY9" fmla="*/ 1080799 h 1345886"/>
                <a:gd name="connsiteX10" fmla="*/ 522090 w 1033335"/>
                <a:gd name="connsiteY10" fmla="*/ 1106992 h 1345886"/>
                <a:gd name="connsiteX11" fmla="*/ 415903 w 1033335"/>
                <a:gd name="connsiteY11" fmla="*/ 1136338 h 1345886"/>
                <a:gd name="connsiteX12" fmla="*/ 330800 w 1033335"/>
                <a:gd name="connsiteY12" fmla="*/ 1214484 h 1345886"/>
                <a:gd name="connsiteX13" fmla="*/ 756311 w 1033335"/>
                <a:gd name="connsiteY13" fmla="*/ 1345887 h 1345886"/>
                <a:gd name="connsiteX14" fmla="*/ 888149 w 1033335"/>
                <a:gd name="connsiteY14" fmla="*/ 1337844 h 1345886"/>
                <a:gd name="connsiteX15" fmla="*/ 949339 w 1033335"/>
                <a:gd name="connsiteY15" fmla="*/ 1220027 h 1345886"/>
                <a:gd name="connsiteX16" fmla="*/ 1003683 w 1033335"/>
                <a:gd name="connsiteY16" fmla="*/ 778213 h 1345886"/>
                <a:gd name="connsiteX17" fmla="*/ 897604 w 1033335"/>
                <a:gd name="connsiteY17" fmla="*/ 823753 h 1345886"/>
                <a:gd name="connsiteX18" fmla="*/ 827175 w 1033335"/>
                <a:gd name="connsiteY18" fmla="*/ 908529 h 1345886"/>
                <a:gd name="connsiteX19" fmla="*/ 814133 w 1033335"/>
                <a:gd name="connsiteY19" fmla="*/ 872663 h 1345886"/>
                <a:gd name="connsiteX20" fmla="*/ 788591 w 1033335"/>
                <a:gd name="connsiteY20" fmla="*/ 591923 h 1345886"/>
                <a:gd name="connsiteX21" fmla="*/ 606757 w 1033335"/>
                <a:gd name="connsiteY21" fmla="*/ 697024 h 1345886"/>
                <a:gd name="connsiteX22" fmla="*/ 577412 w 1033335"/>
                <a:gd name="connsiteY22" fmla="*/ 678330 h 1345886"/>
                <a:gd name="connsiteX23" fmla="*/ 571869 w 1033335"/>
                <a:gd name="connsiteY23" fmla="*/ 426828 h 1345886"/>
                <a:gd name="connsiteX24" fmla="*/ 505678 w 1033335"/>
                <a:gd name="connsiteY24" fmla="*/ 296403 h 1345886"/>
                <a:gd name="connsiteX25" fmla="*/ 411664 w 1033335"/>
                <a:gd name="connsiteY25" fmla="*/ 388135 h 1345886"/>
                <a:gd name="connsiteX26" fmla="*/ 361124 w 1033335"/>
                <a:gd name="connsiteY26" fmla="*/ 380853 h 1345886"/>
                <a:gd name="connsiteX27" fmla="*/ 206245 w 1033335"/>
                <a:gd name="connsiteY27" fmla="*/ 117178 h 1345886"/>
                <a:gd name="connsiteX28" fmla="*/ 27020 w 1033335"/>
                <a:gd name="connsiteY28" fmla="*/ 10121 h 1345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33335" h="1345886">
                  <a:moveTo>
                    <a:pt x="28759" y="9251"/>
                  </a:moveTo>
                  <a:cubicBezTo>
                    <a:pt x="28759" y="9251"/>
                    <a:pt x="-51126" y="47944"/>
                    <a:pt x="55387" y="215757"/>
                  </a:cubicBezTo>
                  <a:cubicBezTo>
                    <a:pt x="161900" y="383570"/>
                    <a:pt x="232221" y="465738"/>
                    <a:pt x="232221" y="465738"/>
                  </a:cubicBezTo>
                  <a:cubicBezTo>
                    <a:pt x="232221" y="465738"/>
                    <a:pt x="252002" y="505191"/>
                    <a:pt x="218200" y="514756"/>
                  </a:cubicBezTo>
                  <a:cubicBezTo>
                    <a:pt x="184399" y="524320"/>
                    <a:pt x="107339" y="519320"/>
                    <a:pt x="95927" y="562904"/>
                  </a:cubicBezTo>
                  <a:cubicBezTo>
                    <a:pt x="84515" y="606488"/>
                    <a:pt x="119621" y="646376"/>
                    <a:pt x="187442" y="676591"/>
                  </a:cubicBezTo>
                  <a:cubicBezTo>
                    <a:pt x="255263" y="706806"/>
                    <a:pt x="401338" y="778322"/>
                    <a:pt x="414490" y="785278"/>
                  </a:cubicBezTo>
                  <a:cubicBezTo>
                    <a:pt x="427641" y="792234"/>
                    <a:pt x="441553" y="809624"/>
                    <a:pt x="419489" y="819841"/>
                  </a:cubicBezTo>
                  <a:cubicBezTo>
                    <a:pt x="397426" y="830057"/>
                    <a:pt x="228417" y="863859"/>
                    <a:pt x="249285" y="943092"/>
                  </a:cubicBezTo>
                  <a:cubicBezTo>
                    <a:pt x="270153" y="1022325"/>
                    <a:pt x="472637" y="1074386"/>
                    <a:pt x="494375" y="1080799"/>
                  </a:cubicBezTo>
                  <a:cubicBezTo>
                    <a:pt x="516112" y="1087211"/>
                    <a:pt x="522742" y="1096124"/>
                    <a:pt x="522090" y="1106992"/>
                  </a:cubicBezTo>
                  <a:cubicBezTo>
                    <a:pt x="521438" y="1117861"/>
                    <a:pt x="463616" y="1124817"/>
                    <a:pt x="415903" y="1136338"/>
                  </a:cubicBezTo>
                  <a:cubicBezTo>
                    <a:pt x="368189" y="1147859"/>
                    <a:pt x="314932" y="1169705"/>
                    <a:pt x="330800" y="1214484"/>
                  </a:cubicBezTo>
                  <a:cubicBezTo>
                    <a:pt x="346669" y="1259263"/>
                    <a:pt x="472094" y="1344909"/>
                    <a:pt x="756311" y="1345887"/>
                  </a:cubicBezTo>
                  <a:lnTo>
                    <a:pt x="888149" y="1337844"/>
                  </a:lnTo>
                  <a:lnTo>
                    <a:pt x="949339" y="1220027"/>
                  </a:lnTo>
                  <a:cubicBezTo>
                    <a:pt x="1064874" y="960047"/>
                    <a:pt x="1038354" y="810928"/>
                    <a:pt x="1003683" y="778213"/>
                  </a:cubicBezTo>
                  <a:cubicBezTo>
                    <a:pt x="969012" y="745499"/>
                    <a:pt x="927602" y="785061"/>
                    <a:pt x="897604" y="823753"/>
                  </a:cubicBezTo>
                  <a:cubicBezTo>
                    <a:pt x="867607" y="862446"/>
                    <a:pt x="838261" y="912768"/>
                    <a:pt x="827175" y="908529"/>
                  </a:cubicBezTo>
                  <a:cubicBezTo>
                    <a:pt x="816089" y="904291"/>
                    <a:pt x="810763" y="895378"/>
                    <a:pt x="814133" y="872663"/>
                  </a:cubicBezTo>
                  <a:cubicBezTo>
                    <a:pt x="817502" y="849947"/>
                    <a:pt x="852282" y="643441"/>
                    <a:pt x="788591" y="591923"/>
                  </a:cubicBezTo>
                  <a:cubicBezTo>
                    <a:pt x="724900" y="540406"/>
                    <a:pt x="624799" y="681156"/>
                    <a:pt x="606757" y="697024"/>
                  </a:cubicBezTo>
                  <a:cubicBezTo>
                    <a:pt x="588715" y="712892"/>
                    <a:pt x="577847" y="692785"/>
                    <a:pt x="577412" y="678330"/>
                  </a:cubicBezTo>
                  <a:cubicBezTo>
                    <a:pt x="576977" y="663875"/>
                    <a:pt x="571543" y="501061"/>
                    <a:pt x="571869" y="426828"/>
                  </a:cubicBezTo>
                  <a:cubicBezTo>
                    <a:pt x="572195" y="352594"/>
                    <a:pt x="551870" y="304446"/>
                    <a:pt x="505678" y="296403"/>
                  </a:cubicBezTo>
                  <a:cubicBezTo>
                    <a:pt x="461225" y="288904"/>
                    <a:pt x="434271" y="361615"/>
                    <a:pt x="411664" y="388135"/>
                  </a:cubicBezTo>
                  <a:cubicBezTo>
                    <a:pt x="389057" y="414655"/>
                    <a:pt x="361124" y="380853"/>
                    <a:pt x="361124" y="380853"/>
                  </a:cubicBezTo>
                  <a:cubicBezTo>
                    <a:pt x="361124" y="380853"/>
                    <a:pt x="315693" y="283035"/>
                    <a:pt x="206245" y="117178"/>
                  </a:cubicBezTo>
                  <a:cubicBezTo>
                    <a:pt x="96797" y="-48679"/>
                    <a:pt x="27020" y="10121"/>
                    <a:pt x="27020" y="10121"/>
                  </a:cubicBezTo>
                </a:path>
              </a:pathLst>
            </a:custGeom>
            <a:solidFill>
              <a:srgbClr val="EBEBEB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B46E9A5-5FDF-4240-862D-358D5FF232AE}"/>
                </a:ext>
              </a:extLst>
            </p:cNvPr>
            <p:cNvSpPr/>
            <p:nvPr/>
          </p:nvSpPr>
          <p:spPr>
            <a:xfrm>
              <a:off x="6852199" y="3981674"/>
              <a:ext cx="776244" cy="1208819"/>
            </a:xfrm>
            <a:custGeom>
              <a:avLst/>
              <a:gdLst>
                <a:gd name="connsiteX0" fmla="*/ 774070 w 776244"/>
                <a:gd name="connsiteY0" fmla="*/ 1208819 h 1208819"/>
                <a:gd name="connsiteX1" fmla="*/ 435836 w 776244"/>
                <a:gd name="connsiteY1" fmla="*/ 678969 h 1208819"/>
                <a:gd name="connsiteX2" fmla="*/ 128251 w 776244"/>
                <a:gd name="connsiteY2" fmla="*/ 198463 h 1208819"/>
                <a:gd name="connsiteX3" fmla="*/ 34236 w 776244"/>
                <a:gd name="connsiteY3" fmla="*/ 53365 h 1208819"/>
                <a:gd name="connsiteX4" fmla="*/ 8695 w 776244"/>
                <a:gd name="connsiteY4" fmla="*/ 13912 h 1208819"/>
                <a:gd name="connsiteX5" fmla="*/ 2065 w 776244"/>
                <a:gd name="connsiteY5" fmla="*/ 3587 h 1208819"/>
                <a:gd name="connsiteX6" fmla="*/ 0 w 776244"/>
                <a:gd name="connsiteY6" fmla="*/ 0 h 1208819"/>
                <a:gd name="connsiteX7" fmla="*/ 2500 w 776244"/>
                <a:gd name="connsiteY7" fmla="*/ 3369 h 1208819"/>
                <a:gd name="connsiteX8" fmla="*/ 9347 w 776244"/>
                <a:gd name="connsiteY8" fmla="*/ 13477 h 1208819"/>
                <a:gd name="connsiteX9" fmla="*/ 35541 w 776244"/>
                <a:gd name="connsiteY9" fmla="*/ 52496 h 1208819"/>
                <a:gd name="connsiteX10" fmla="*/ 130751 w 776244"/>
                <a:gd name="connsiteY10" fmla="*/ 196941 h 1208819"/>
                <a:gd name="connsiteX11" fmla="*/ 439314 w 776244"/>
                <a:gd name="connsiteY11" fmla="*/ 676795 h 1208819"/>
                <a:gd name="connsiteX12" fmla="*/ 776244 w 776244"/>
                <a:gd name="connsiteY12" fmla="*/ 1207189 h 120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6244" h="1208819">
                  <a:moveTo>
                    <a:pt x="774070" y="1208819"/>
                  </a:moveTo>
                  <a:cubicBezTo>
                    <a:pt x="694185" y="1086546"/>
                    <a:pt x="555392" y="866889"/>
                    <a:pt x="435836" y="678969"/>
                  </a:cubicBezTo>
                  <a:cubicBezTo>
                    <a:pt x="316280" y="491049"/>
                    <a:pt x="207593" y="321171"/>
                    <a:pt x="128251" y="198463"/>
                  </a:cubicBezTo>
                  <a:cubicBezTo>
                    <a:pt x="88580" y="137380"/>
                    <a:pt x="56517" y="87819"/>
                    <a:pt x="34236" y="53365"/>
                  </a:cubicBezTo>
                  <a:cubicBezTo>
                    <a:pt x="23368" y="36410"/>
                    <a:pt x="14564" y="23150"/>
                    <a:pt x="8695" y="13912"/>
                  </a:cubicBezTo>
                  <a:lnTo>
                    <a:pt x="2065" y="3587"/>
                  </a:lnTo>
                  <a:cubicBezTo>
                    <a:pt x="652" y="1304"/>
                    <a:pt x="0" y="0"/>
                    <a:pt x="0" y="0"/>
                  </a:cubicBezTo>
                  <a:lnTo>
                    <a:pt x="2500" y="3369"/>
                  </a:lnTo>
                  <a:lnTo>
                    <a:pt x="9347" y="13477"/>
                  </a:lnTo>
                  <a:lnTo>
                    <a:pt x="35541" y="52496"/>
                  </a:lnTo>
                  <a:cubicBezTo>
                    <a:pt x="58256" y="86515"/>
                    <a:pt x="90754" y="135859"/>
                    <a:pt x="130751" y="196941"/>
                  </a:cubicBezTo>
                  <a:cubicBezTo>
                    <a:pt x="210636" y="319106"/>
                    <a:pt x="319540" y="488875"/>
                    <a:pt x="439314" y="676795"/>
                  </a:cubicBezTo>
                  <a:cubicBezTo>
                    <a:pt x="559087" y="864716"/>
                    <a:pt x="697120" y="1084590"/>
                    <a:pt x="776244" y="1207189"/>
                  </a:cubicBezTo>
                </a:path>
              </a:pathLst>
            </a:custGeom>
            <a:solidFill>
              <a:srgbClr val="E0E0E0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F9B9081-F741-4569-A231-6E39F33AF44C}"/>
                </a:ext>
              </a:extLst>
            </p:cNvPr>
            <p:cNvSpPr/>
            <p:nvPr/>
          </p:nvSpPr>
          <p:spPr>
            <a:xfrm>
              <a:off x="6931758" y="4396315"/>
              <a:ext cx="232481" cy="68581"/>
            </a:xfrm>
            <a:custGeom>
              <a:avLst/>
              <a:gdLst>
                <a:gd name="connsiteX0" fmla="*/ 0 w 232481"/>
                <a:gd name="connsiteY0" fmla="*/ 0 h 68581"/>
                <a:gd name="connsiteX1" fmla="*/ 9456 w 232481"/>
                <a:gd name="connsiteY1" fmla="*/ 1630 h 68581"/>
                <a:gd name="connsiteX2" fmla="*/ 34671 w 232481"/>
                <a:gd name="connsiteY2" fmla="*/ 7934 h 68581"/>
                <a:gd name="connsiteX3" fmla="*/ 116947 w 232481"/>
                <a:gd name="connsiteY3" fmla="*/ 31954 h 68581"/>
                <a:gd name="connsiteX4" fmla="*/ 198680 w 232481"/>
                <a:gd name="connsiteY4" fmla="*/ 57822 h 68581"/>
                <a:gd name="connsiteX5" fmla="*/ 223461 w 232481"/>
                <a:gd name="connsiteY5" fmla="*/ 65430 h 68581"/>
                <a:gd name="connsiteX6" fmla="*/ 232482 w 232481"/>
                <a:gd name="connsiteY6" fmla="*/ 68582 h 68581"/>
                <a:gd name="connsiteX7" fmla="*/ 223026 w 232481"/>
                <a:gd name="connsiteY7" fmla="*/ 66951 h 68581"/>
                <a:gd name="connsiteX8" fmla="*/ 197919 w 232481"/>
                <a:gd name="connsiteY8" fmla="*/ 60539 h 68581"/>
                <a:gd name="connsiteX9" fmla="*/ 115752 w 232481"/>
                <a:gd name="connsiteY9" fmla="*/ 35975 h 68581"/>
                <a:gd name="connsiteX10" fmla="*/ 33910 w 232481"/>
                <a:gd name="connsiteY10" fmla="*/ 10869 h 68581"/>
                <a:gd name="connsiteX11" fmla="*/ 9021 w 232481"/>
                <a:gd name="connsiteY11" fmla="*/ 3260 h 68581"/>
                <a:gd name="connsiteX12" fmla="*/ 0 w 232481"/>
                <a:gd name="connsiteY12" fmla="*/ 0 h 6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2481" h="68581">
                  <a:moveTo>
                    <a:pt x="0" y="0"/>
                  </a:moveTo>
                  <a:cubicBezTo>
                    <a:pt x="3206" y="152"/>
                    <a:pt x="6382" y="706"/>
                    <a:pt x="9456" y="1630"/>
                  </a:cubicBezTo>
                  <a:cubicBezTo>
                    <a:pt x="15434" y="2934"/>
                    <a:pt x="24020" y="5108"/>
                    <a:pt x="34671" y="7934"/>
                  </a:cubicBezTo>
                  <a:cubicBezTo>
                    <a:pt x="56409" y="13586"/>
                    <a:pt x="84993" y="22063"/>
                    <a:pt x="116947" y="31954"/>
                  </a:cubicBezTo>
                  <a:lnTo>
                    <a:pt x="198680" y="57822"/>
                  </a:lnTo>
                  <a:lnTo>
                    <a:pt x="223461" y="65430"/>
                  </a:lnTo>
                  <a:cubicBezTo>
                    <a:pt x="226554" y="66212"/>
                    <a:pt x="229573" y="67266"/>
                    <a:pt x="232482" y="68582"/>
                  </a:cubicBezTo>
                  <a:cubicBezTo>
                    <a:pt x="229269" y="68484"/>
                    <a:pt x="226087" y="67930"/>
                    <a:pt x="223026" y="66951"/>
                  </a:cubicBezTo>
                  <a:cubicBezTo>
                    <a:pt x="217048" y="65647"/>
                    <a:pt x="208462" y="63473"/>
                    <a:pt x="197919" y="60539"/>
                  </a:cubicBezTo>
                  <a:cubicBezTo>
                    <a:pt x="176182" y="54778"/>
                    <a:pt x="147706" y="45866"/>
                    <a:pt x="115752" y="35975"/>
                  </a:cubicBezTo>
                  <a:lnTo>
                    <a:pt x="33910" y="10869"/>
                  </a:lnTo>
                  <a:lnTo>
                    <a:pt x="9021" y="3260"/>
                  </a:lnTo>
                  <a:cubicBezTo>
                    <a:pt x="5911" y="2478"/>
                    <a:pt x="2889" y="1391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7776D4D-D279-4438-9C4A-C5BE761E285A}"/>
                </a:ext>
              </a:extLst>
            </p:cNvPr>
            <p:cNvSpPr/>
            <p:nvPr/>
          </p:nvSpPr>
          <p:spPr>
            <a:xfrm>
              <a:off x="7172444" y="4184701"/>
              <a:ext cx="69998" cy="270524"/>
            </a:xfrm>
            <a:custGeom>
              <a:avLst/>
              <a:gdLst>
                <a:gd name="connsiteX0" fmla="*/ 56 w 69998"/>
                <a:gd name="connsiteY0" fmla="*/ 270523 h 270524"/>
                <a:gd name="connsiteX1" fmla="*/ 32662 w 69998"/>
                <a:gd name="connsiteY1" fmla="*/ 134773 h 270524"/>
                <a:gd name="connsiteX2" fmla="*/ 69942 w 69998"/>
                <a:gd name="connsiteY2" fmla="*/ 1 h 270524"/>
                <a:gd name="connsiteX3" fmla="*/ 36684 w 69998"/>
                <a:gd name="connsiteY3" fmla="*/ 135860 h 270524"/>
                <a:gd name="connsiteX4" fmla="*/ 56 w 69998"/>
                <a:gd name="connsiteY4" fmla="*/ 270523 h 270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998" h="270524">
                  <a:moveTo>
                    <a:pt x="56" y="270523"/>
                  </a:moveTo>
                  <a:cubicBezTo>
                    <a:pt x="-1031" y="270523"/>
                    <a:pt x="13751" y="209441"/>
                    <a:pt x="32662" y="134773"/>
                  </a:cubicBezTo>
                  <a:cubicBezTo>
                    <a:pt x="51574" y="60105"/>
                    <a:pt x="68855" y="-217"/>
                    <a:pt x="69942" y="1"/>
                  </a:cubicBezTo>
                  <a:cubicBezTo>
                    <a:pt x="71029" y="218"/>
                    <a:pt x="56139" y="61083"/>
                    <a:pt x="36684" y="135860"/>
                  </a:cubicBezTo>
                  <a:cubicBezTo>
                    <a:pt x="17229" y="210636"/>
                    <a:pt x="1143" y="270849"/>
                    <a:pt x="56" y="270523"/>
                  </a:cubicBezTo>
                  <a:close/>
                </a:path>
              </a:pathLst>
            </a:custGeom>
            <a:solidFill>
              <a:srgbClr val="E0E0E0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57B6760-32F9-4399-920E-6A86BC84B2B1}"/>
                </a:ext>
              </a:extLst>
            </p:cNvPr>
            <p:cNvSpPr/>
            <p:nvPr/>
          </p:nvSpPr>
          <p:spPr>
            <a:xfrm>
              <a:off x="7343356" y="4534565"/>
              <a:ext cx="118034" cy="217591"/>
            </a:xfrm>
            <a:custGeom>
              <a:avLst/>
              <a:gdLst>
                <a:gd name="connsiteX0" fmla="*/ 0 w 118034"/>
                <a:gd name="connsiteY0" fmla="*/ 217592 h 217591"/>
                <a:gd name="connsiteX1" fmla="*/ 4565 w 118034"/>
                <a:gd name="connsiteY1" fmla="*/ 208897 h 217591"/>
                <a:gd name="connsiteX2" fmla="*/ 18151 w 118034"/>
                <a:gd name="connsiteY2" fmla="*/ 186181 h 217591"/>
                <a:gd name="connsiteX3" fmla="*/ 61626 w 118034"/>
                <a:gd name="connsiteY3" fmla="*/ 110100 h 217591"/>
                <a:gd name="connsiteX4" fmla="*/ 101623 w 118034"/>
                <a:gd name="connsiteY4" fmla="*/ 32280 h 217591"/>
                <a:gd name="connsiteX5" fmla="*/ 113252 w 118034"/>
                <a:gd name="connsiteY5" fmla="*/ 8478 h 217591"/>
                <a:gd name="connsiteX6" fmla="*/ 118034 w 118034"/>
                <a:gd name="connsiteY6" fmla="*/ 0 h 217591"/>
                <a:gd name="connsiteX7" fmla="*/ 114774 w 118034"/>
                <a:gd name="connsiteY7" fmla="*/ 9130 h 217591"/>
                <a:gd name="connsiteX8" fmla="*/ 103905 w 118034"/>
                <a:gd name="connsiteY8" fmla="*/ 33584 h 217591"/>
                <a:gd name="connsiteX9" fmla="*/ 64995 w 118034"/>
                <a:gd name="connsiteY9" fmla="*/ 112057 h 217591"/>
                <a:gd name="connsiteX10" fmla="*/ 20433 w 118034"/>
                <a:gd name="connsiteY10" fmla="*/ 187485 h 217591"/>
                <a:gd name="connsiteX11" fmla="*/ 5760 w 118034"/>
                <a:gd name="connsiteY11" fmla="*/ 209223 h 217591"/>
                <a:gd name="connsiteX12" fmla="*/ 0 w 118034"/>
                <a:gd name="connsiteY12" fmla="*/ 217592 h 21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8034" h="217591">
                  <a:moveTo>
                    <a:pt x="0" y="217592"/>
                  </a:moveTo>
                  <a:cubicBezTo>
                    <a:pt x="1199" y="214538"/>
                    <a:pt x="2730" y="211614"/>
                    <a:pt x="4565" y="208897"/>
                  </a:cubicBezTo>
                  <a:cubicBezTo>
                    <a:pt x="8260" y="202810"/>
                    <a:pt x="12825" y="195202"/>
                    <a:pt x="18151" y="186181"/>
                  </a:cubicBezTo>
                  <a:cubicBezTo>
                    <a:pt x="29672" y="166943"/>
                    <a:pt x="45323" y="140315"/>
                    <a:pt x="61626" y="110100"/>
                  </a:cubicBezTo>
                  <a:cubicBezTo>
                    <a:pt x="77929" y="79885"/>
                    <a:pt x="91732" y="52387"/>
                    <a:pt x="101623" y="32280"/>
                  </a:cubicBezTo>
                  <a:cubicBezTo>
                    <a:pt x="106296" y="22824"/>
                    <a:pt x="110209" y="14890"/>
                    <a:pt x="113252" y="8478"/>
                  </a:cubicBezTo>
                  <a:cubicBezTo>
                    <a:pt x="114504" y="5467"/>
                    <a:pt x="116110" y="2630"/>
                    <a:pt x="118034" y="0"/>
                  </a:cubicBezTo>
                  <a:cubicBezTo>
                    <a:pt x="117226" y="3130"/>
                    <a:pt x="116135" y="6195"/>
                    <a:pt x="114774" y="9130"/>
                  </a:cubicBezTo>
                  <a:cubicBezTo>
                    <a:pt x="112383" y="14999"/>
                    <a:pt x="108905" y="23368"/>
                    <a:pt x="103905" y="33584"/>
                  </a:cubicBezTo>
                  <a:cubicBezTo>
                    <a:pt x="94775" y="54018"/>
                    <a:pt x="81298" y="81950"/>
                    <a:pt x="64995" y="112057"/>
                  </a:cubicBezTo>
                  <a:cubicBezTo>
                    <a:pt x="48692" y="142163"/>
                    <a:pt x="32389" y="168574"/>
                    <a:pt x="20433" y="187485"/>
                  </a:cubicBezTo>
                  <a:cubicBezTo>
                    <a:pt x="14347" y="196941"/>
                    <a:pt x="9565" y="204441"/>
                    <a:pt x="5760" y="209223"/>
                  </a:cubicBezTo>
                  <a:cubicBezTo>
                    <a:pt x="4162" y="212223"/>
                    <a:pt x="2229" y="215027"/>
                    <a:pt x="0" y="217592"/>
                  </a:cubicBezTo>
                  <a:close/>
                </a:path>
              </a:pathLst>
            </a:custGeom>
            <a:solidFill>
              <a:srgbClr val="E0E0E0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04A0AD2-2944-4A95-A704-8B46B8563F42}"/>
                </a:ext>
              </a:extLst>
            </p:cNvPr>
            <p:cNvSpPr/>
            <p:nvPr/>
          </p:nvSpPr>
          <p:spPr>
            <a:xfrm>
              <a:off x="7114135" y="4745568"/>
              <a:ext cx="228677" cy="4314"/>
            </a:xfrm>
            <a:custGeom>
              <a:avLst/>
              <a:gdLst>
                <a:gd name="connsiteX0" fmla="*/ 0 w 228677"/>
                <a:gd name="connsiteY0" fmla="*/ 720 h 4314"/>
                <a:gd name="connsiteX1" fmla="*/ 9021 w 228677"/>
                <a:gd name="connsiteY1" fmla="*/ 68 h 4314"/>
                <a:gd name="connsiteX2" fmla="*/ 33584 w 228677"/>
                <a:gd name="connsiteY2" fmla="*/ 68 h 4314"/>
                <a:gd name="connsiteX3" fmla="*/ 114448 w 228677"/>
                <a:gd name="connsiteY3" fmla="*/ 68 h 4314"/>
                <a:gd name="connsiteX4" fmla="*/ 195202 w 228677"/>
                <a:gd name="connsiteY4" fmla="*/ 1698 h 4314"/>
                <a:gd name="connsiteX5" fmla="*/ 219766 w 228677"/>
                <a:gd name="connsiteY5" fmla="*/ 2677 h 4314"/>
                <a:gd name="connsiteX6" fmla="*/ 228678 w 228677"/>
                <a:gd name="connsiteY6" fmla="*/ 3655 h 4314"/>
                <a:gd name="connsiteX7" fmla="*/ 219766 w 228677"/>
                <a:gd name="connsiteY7" fmla="*/ 4307 h 4314"/>
                <a:gd name="connsiteX8" fmla="*/ 195202 w 228677"/>
                <a:gd name="connsiteY8" fmla="*/ 4307 h 4314"/>
                <a:gd name="connsiteX9" fmla="*/ 114339 w 228677"/>
                <a:gd name="connsiteY9" fmla="*/ 4307 h 4314"/>
                <a:gd name="connsiteX10" fmla="*/ 33476 w 228677"/>
                <a:gd name="connsiteY10" fmla="*/ 2677 h 4314"/>
                <a:gd name="connsiteX11" fmla="*/ 9021 w 228677"/>
                <a:gd name="connsiteY11" fmla="*/ 1698 h 4314"/>
                <a:gd name="connsiteX12" fmla="*/ 0 w 228677"/>
                <a:gd name="connsiteY12" fmla="*/ 720 h 4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8677" h="4314">
                  <a:moveTo>
                    <a:pt x="0" y="720"/>
                  </a:moveTo>
                  <a:cubicBezTo>
                    <a:pt x="2964" y="101"/>
                    <a:pt x="5998" y="-128"/>
                    <a:pt x="9021" y="68"/>
                  </a:cubicBezTo>
                  <a:lnTo>
                    <a:pt x="33584" y="68"/>
                  </a:lnTo>
                  <a:cubicBezTo>
                    <a:pt x="54235" y="68"/>
                    <a:pt x="82820" y="68"/>
                    <a:pt x="114448" y="68"/>
                  </a:cubicBezTo>
                  <a:cubicBezTo>
                    <a:pt x="146076" y="68"/>
                    <a:pt x="174552" y="1046"/>
                    <a:pt x="195202" y="1698"/>
                  </a:cubicBezTo>
                  <a:lnTo>
                    <a:pt x="219766" y="2677"/>
                  </a:lnTo>
                  <a:cubicBezTo>
                    <a:pt x="222768" y="2590"/>
                    <a:pt x="225766" y="2916"/>
                    <a:pt x="228678" y="3655"/>
                  </a:cubicBezTo>
                  <a:cubicBezTo>
                    <a:pt x="225734" y="4144"/>
                    <a:pt x="222750" y="4361"/>
                    <a:pt x="219766" y="4307"/>
                  </a:cubicBezTo>
                  <a:lnTo>
                    <a:pt x="195202" y="4307"/>
                  </a:lnTo>
                  <a:cubicBezTo>
                    <a:pt x="174552" y="4307"/>
                    <a:pt x="145967" y="4307"/>
                    <a:pt x="114339" y="4307"/>
                  </a:cubicBezTo>
                  <a:cubicBezTo>
                    <a:pt x="82711" y="4307"/>
                    <a:pt x="54235" y="3329"/>
                    <a:pt x="33476" y="2677"/>
                  </a:cubicBezTo>
                  <a:lnTo>
                    <a:pt x="9021" y="1698"/>
                  </a:lnTo>
                  <a:cubicBezTo>
                    <a:pt x="5990" y="1655"/>
                    <a:pt x="2969" y="1329"/>
                    <a:pt x="0" y="720"/>
                  </a:cubicBezTo>
                  <a:close/>
                </a:path>
              </a:pathLst>
            </a:custGeom>
            <a:solidFill>
              <a:srgbClr val="E0E0E0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4AB3D49-CD34-4679-BB00-2C4AB3D08FA3}"/>
                </a:ext>
              </a:extLst>
            </p:cNvPr>
            <p:cNvSpPr/>
            <p:nvPr/>
          </p:nvSpPr>
          <p:spPr>
            <a:xfrm>
              <a:off x="7231408" y="5026158"/>
              <a:ext cx="293129" cy="3270"/>
            </a:xfrm>
            <a:custGeom>
              <a:avLst/>
              <a:gdLst>
                <a:gd name="connsiteX0" fmla="*/ 0 w 293129"/>
                <a:gd name="connsiteY0" fmla="*/ 1304 h 3270"/>
                <a:gd name="connsiteX1" fmla="*/ 11521 w 293129"/>
                <a:gd name="connsiteY1" fmla="*/ 543 h 3270"/>
                <a:gd name="connsiteX2" fmla="*/ 42931 w 293129"/>
                <a:gd name="connsiteY2" fmla="*/ 0 h 3270"/>
                <a:gd name="connsiteX3" fmla="*/ 146619 w 293129"/>
                <a:gd name="connsiteY3" fmla="*/ 0 h 3270"/>
                <a:gd name="connsiteX4" fmla="*/ 250198 w 293129"/>
                <a:gd name="connsiteY4" fmla="*/ 869 h 3270"/>
                <a:gd name="connsiteX5" fmla="*/ 281609 w 293129"/>
                <a:gd name="connsiteY5" fmla="*/ 1630 h 3270"/>
                <a:gd name="connsiteX6" fmla="*/ 293129 w 293129"/>
                <a:gd name="connsiteY6" fmla="*/ 2500 h 3270"/>
                <a:gd name="connsiteX7" fmla="*/ 281609 w 293129"/>
                <a:gd name="connsiteY7" fmla="*/ 3260 h 3270"/>
                <a:gd name="connsiteX8" fmla="*/ 250198 w 293129"/>
                <a:gd name="connsiteY8" fmla="*/ 3260 h 3270"/>
                <a:gd name="connsiteX9" fmla="*/ 146619 w 293129"/>
                <a:gd name="connsiteY9" fmla="*/ 3260 h 3270"/>
                <a:gd name="connsiteX10" fmla="*/ 42931 w 293129"/>
                <a:gd name="connsiteY10" fmla="*/ 2391 h 3270"/>
                <a:gd name="connsiteX11" fmla="*/ 11521 w 293129"/>
                <a:gd name="connsiteY11" fmla="*/ 1630 h 3270"/>
                <a:gd name="connsiteX12" fmla="*/ 0 w 293129"/>
                <a:gd name="connsiteY12" fmla="*/ 1304 h 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3129" h="3270">
                  <a:moveTo>
                    <a:pt x="0" y="1304"/>
                  </a:moveTo>
                  <a:cubicBezTo>
                    <a:pt x="3813" y="739"/>
                    <a:pt x="7666" y="478"/>
                    <a:pt x="11521" y="543"/>
                  </a:cubicBezTo>
                  <a:lnTo>
                    <a:pt x="42931" y="0"/>
                  </a:lnTo>
                  <a:cubicBezTo>
                    <a:pt x="69451" y="0"/>
                    <a:pt x="106079" y="0"/>
                    <a:pt x="146619" y="0"/>
                  </a:cubicBezTo>
                  <a:cubicBezTo>
                    <a:pt x="187159" y="0"/>
                    <a:pt x="223678" y="0"/>
                    <a:pt x="250198" y="869"/>
                  </a:cubicBezTo>
                  <a:lnTo>
                    <a:pt x="281609" y="1630"/>
                  </a:lnTo>
                  <a:cubicBezTo>
                    <a:pt x="285467" y="1554"/>
                    <a:pt x="289325" y="1847"/>
                    <a:pt x="293129" y="2500"/>
                  </a:cubicBezTo>
                  <a:cubicBezTo>
                    <a:pt x="289314" y="3076"/>
                    <a:pt x="285467" y="3326"/>
                    <a:pt x="281609" y="3260"/>
                  </a:cubicBezTo>
                  <a:lnTo>
                    <a:pt x="250198" y="3260"/>
                  </a:lnTo>
                  <a:cubicBezTo>
                    <a:pt x="223678" y="3260"/>
                    <a:pt x="187051" y="3260"/>
                    <a:pt x="146619" y="3260"/>
                  </a:cubicBezTo>
                  <a:cubicBezTo>
                    <a:pt x="106187" y="3260"/>
                    <a:pt x="69451" y="3260"/>
                    <a:pt x="42931" y="2391"/>
                  </a:cubicBezTo>
                  <a:lnTo>
                    <a:pt x="11521" y="1630"/>
                  </a:lnTo>
                  <a:cubicBezTo>
                    <a:pt x="7681" y="1945"/>
                    <a:pt x="3816" y="1837"/>
                    <a:pt x="0" y="1304"/>
                  </a:cubicBezTo>
                  <a:close/>
                </a:path>
              </a:pathLst>
            </a:custGeom>
            <a:solidFill>
              <a:srgbClr val="E0E0E0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0A449F9-104A-41FC-93DB-6EBBB86C0B9D}"/>
                </a:ext>
              </a:extLst>
            </p:cNvPr>
            <p:cNvSpPr/>
            <p:nvPr/>
          </p:nvSpPr>
          <p:spPr>
            <a:xfrm>
              <a:off x="7517582" y="4747375"/>
              <a:ext cx="142054" cy="279326"/>
            </a:xfrm>
            <a:custGeom>
              <a:avLst/>
              <a:gdLst>
                <a:gd name="connsiteX0" fmla="*/ 0 w 142054"/>
                <a:gd name="connsiteY0" fmla="*/ 279326 h 279326"/>
                <a:gd name="connsiteX1" fmla="*/ 5543 w 142054"/>
                <a:gd name="connsiteY1" fmla="*/ 268458 h 279326"/>
                <a:gd name="connsiteX2" fmla="*/ 21737 w 142054"/>
                <a:gd name="connsiteY2" fmla="*/ 238895 h 279326"/>
                <a:gd name="connsiteX3" fmla="*/ 73581 w 142054"/>
                <a:gd name="connsiteY3" fmla="*/ 141076 h 279326"/>
                <a:gd name="connsiteX4" fmla="*/ 122164 w 142054"/>
                <a:gd name="connsiteY4" fmla="*/ 41410 h 279326"/>
                <a:gd name="connsiteX5" fmla="*/ 136402 w 142054"/>
                <a:gd name="connsiteY5" fmla="*/ 10869 h 279326"/>
                <a:gd name="connsiteX6" fmla="*/ 142054 w 142054"/>
                <a:gd name="connsiteY6" fmla="*/ 0 h 279326"/>
                <a:gd name="connsiteX7" fmla="*/ 137815 w 142054"/>
                <a:gd name="connsiteY7" fmla="*/ 11630 h 279326"/>
                <a:gd name="connsiteX8" fmla="*/ 124773 w 142054"/>
                <a:gd name="connsiteY8" fmla="*/ 42714 h 279326"/>
                <a:gd name="connsiteX9" fmla="*/ 77277 w 142054"/>
                <a:gd name="connsiteY9" fmla="*/ 143141 h 279326"/>
                <a:gd name="connsiteX10" fmla="*/ 24237 w 142054"/>
                <a:gd name="connsiteY10" fmla="*/ 240960 h 279326"/>
                <a:gd name="connsiteX11" fmla="*/ 6847 w 142054"/>
                <a:gd name="connsiteY11" fmla="*/ 269762 h 279326"/>
                <a:gd name="connsiteX12" fmla="*/ 0 w 142054"/>
                <a:gd name="connsiteY12" fmla="*/ 279326 h 279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054" h="279326">
                  <a:moveTo>
                    <a:pt x="0" y="279326"/>
                  </a:moveTo>
                  <a:cubicBezTo>
                    <a:pt x="1554" y="275566"/>
                    <a:pt x="3413" y="271925"/>
                    <a:pt x="5543" y="268458"/>
                  </a:cubicBezTo>
                  <a:cubicBezTo>
                    <a:pt x="9673" y="260849"/>
                    <a:pt x="15108" y="250850"/>
                    <a:pt x="21737" y="238895"/>
                  </a:cubicBezTo>
                  <a:cubicBezTo>
                    <a:pt x="35323" y="214005"/>
                    <a:pt x="54344" y="179552"/>
                    <a:pt x="73581" y="141076"/>
                  </a:cubicBezTo>
                  <a:cubicBezTo>
                    <a:pt x="92819" y="102601"/>
                    <a:pt x="110100" y="67060"/>
                    <a:pt x="122164" y="41410"/>
                  </a:cubicBezTo>
                  <a:lnTo>
                    <a:pt x="136402" y="10869"/>
                  </a:lnTo>
                  <a:cubicBezTo>
                    <a:pt x="137978" y="7097"/>
                    <a:pt x="139870" y="3457"/>
                    <a:pt x="142054" y="0"/>
                  </a:cubicBezTo>
                  <a:cubicBezTo>
                    <a:pt x="140924" y="3978"/>
                    <a:pt x="139511" y="7858"/>
                    <a:pt x="137815" y="11630"/>
                  </a:cubicBezTo>
                  <a:cubicBezTo>
                    <a:pt x="134881" y="19020"/>
                    <a:pt x="130425" y="29672"/>
                    <a:pt x="124773" y="42714"/>
                  </a:cubicBezTo>
                  <a:cubicBezTo>
                    <a:pt x="113904" y="68690"/>
                    <a:pt x="96949" y="104449"/>
                    <a:pt x="77277" y="143141"/>
                  </a:cubicBezTo>
                  <a:cubicBezTo>
                    <a:pt x="57604" y="181834"/>
                    <a:pt x="38475" y="216070"/>
                    <a:pt x="24237" y="240960"/>
                  </a:cubicBezTo>
                  <a:cubicBezTo>
                    <a:pt x="17064" y="253133"/>
                    <a:pt x="11086" y="262697"/>
                    <a:pt x="6847" y="269762"/>
                  </a:cubicBezTo>
                  <a:cubicBezTo>
                    <a:pt x="4869" y="273164"/>
                    <a:pt x="2576" y="276359"/>
                    <a:pt x="0" y="279326"/>
                  </a:cubicBezTo>
                  <a:close/>
                </a:path>
              </a:pathLst>
            </a:custGeom>
            <a:solidFill>
              <a:srgbClr val="E0E0E0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B364F-3014-43A0-9FFE-F85C1CCEC5F5}"/>
                </a:ext>
              </a:extLst>
            </p:cNvPr>
            <p:cNvSpPr/>
            <p:nvPr/>
          </p:nvSpPr>
          <p:spPr>
            <a:xfrm>
              <a:off x="8004499" y="2997185"/>
              <a:ext cx="241443" cy="213896"/>
            </a:xfrm>
            <a:custGeom>
              <a:avLst/>
              <a:gdLst>
                <a:gd name="connsiteX0" fmla="*/ 129774 w 241443"/>
                <a:gd name="connsiteY0" fmla="*/ 213353 h 213896"/>
                <a:gd name="connsiteX1" fmla="*/ 18696 w 241443"/>
                <a:gd name="connsiteY1" fmla="*/ 122056 h 213896"/>
                <a:gd name="connsiteX2" fmla="*/ 545 w 241443"/>
                <a:gd name="connsiteY2" fmla="*/ 49779 h 213896"/>
                <a:gd name="connsiteX3" fmla="*/ 50215 w 241443"/>
                <a:gd name="connsiteY3" fmla="*/ 0 h 213896"/>
                <a:gd name="connsiteX4" fmla="*/ 95864 w 241443"/>
                <a:gd name="connsiteY4" fmla="*/ 21737 h 213896"/>
                <a:gd name="connsiteX5" fmla="*/ 123035 w 241443"/>
                <a:gd name="connsiteY5" fmla="*/ 65864 h 213896"/>
                <a:gd name="connsiteX6" fmla="*/ 164771 w 241443"/>
                <a:gd name="connsiteY6" fmla="*/ 5434 h 213896"/>
                <a:gd name="connsiteX7" fmla="*/ 232375 w 241443"/>
                <a:gd name="connsiteY7" fmla="*/ 24455 h 213896"/>
                <a:gd name="connsiteX8" fmla="*/ 229875 w 241443"/>
                <a:gd name="connsiteY8" fmla="*/ 98362 h 213896"/>
                <a:gd name="connsiteX9" fmla="*/ 181944 w 241443"/>
                <a:gd name="connsiteY9" fmla="*/ 152706 h 213896"/>
                <a:gd name="connsiteX10" fmla="*/ 129774 w 241443"/>
                <a:gd name="connsiteY10" fmla="*/ 213896 h 213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1443" h="213896">
                  <a:moveTo>
                    <a:pt x="129774" y="213353"/>
                  </a:moveTo>
                  <a:cubicBezTo>
                    <a:pt x="84408" y="194778"/>
                    <a:pt x="45704" y="162966"/>
                    <a:pt x="18696" y="122056"/>
                  </a:cubicBezTo>
                  <a:cubicBezTo>
                    <a:pt x="4414" y="100807"/>
                    <a:pt x="-1999" y="75244"/>
                    <a:pt x="545" y="49779"/>
                  </a:cubicBezTo>
                  <a:cubicBezTo>
                    <a:pt x="4566" y="24672"/>
                    <a:pt x="24782" y="1087"/>
                    <a:pt x="50215" y="0"/>
                  </a:cubicBezTo>
                  <a:cubicBezTo>
                    <a:pt x="67887" y="196"/>
                    <a:pt x="84571" y="8141"/>
                    <a:pt x="95864" y="21737"/>
                  </a:cubicBezTo>
                  <a:cubicBezTo>
                    <a:pt x="107004" y="35062"/>
                    <a:pt x="116155" y="49920"/>
                    <a:pt x="123035" y="65864"/>
                  </a:cubicBezTo>
                  <a:cubicBezTo>
                    <a:pt x="125666" y="39899"/>
                    <a:pt x="141414" y="17086"/>
                    <a:pt x="164771" y="5434"/>
                  </a:cubicBezTo>
                  <a:cubicBezTo>
                    <a:pt x="188976" y="-4956"/>
                    <a:pt x="217137" y="2967"/>
                    <a:pt x="232375" y="24455"/>
                  </a:cubicBezTo>
                  <a:cubicBezTo>
                    <a:pt x="246939" y="46192"/>
                    <a:pt x="242374" y="78798"/>
                    <a:pt x="229875" y="98362"/>
                  </a:cubicBezTo>
                  <a:cubicBezTo>
                    <a:pt x="215898" y="118143"/>
                    <a:pt x="199823" y="136359"/>
                    <a:pt x="181944" y="152706"/>
                  </a:cubicBezTo>
                  <a:cubicBezTo>
                    <a:pt x="160206" y="174443"/>
                    <a:pt x="129774" y="192376"/>
                    <a:pt x="129774" y="213896"/>
                  </a:cubicBezTo>
                </a:path>
              </a:pathLst>
            </a:custGeom>
            <a:solidFill>
              <a:srgbClr val="EBEBEB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ED93104-CBEC-44F9-A76A-FAEC642CADA6}"/>
                </a:ext>
              </a:extLst>
            </p:cNvPr>
            <p:cNvSpPr/>
            <p:nvPr/>
          </p:nvSpPr>
          <p:spPr>
            <a:xfrm>
              <a:off x="11145407" y="2766007"/>
              <a:ext cx="167080" cy="148031"/>
            </a:xfrm>
            <a:custGeom>
              <a:avLst/>
              <a:gdLst>
                <a:gd name="connsiteX0" fmla="*/ 89821 w 167080"/>
                <a:gd name="connsiteY0" fmla="*/ 148032 h 148031"/>
                <a:gd name="connsiteX1" fmla="*/ 12979 w 167080"/>
                <a:gd name="connsiteY1" fmla="*/ 84776 h 148031"/>
                <a:gd name="connsiteX2" fmla="*/ 372 w 167080"/>
                <a:gd name="connsiteY2" fmla="*/ 34780 h 148031"/>
                <a:gd name="connsiteX3" fmla="*/ 34717 w 167080"/>
                <a:gd name="connsiteY3" fmla="*/ 0 h 148031"/>
                <a:gd name="connsiteX4" fmla="*/ 66345 w 167080"/>
                <a:gd name="connsiteY4" fmla="*/ 14781 h 148031"/>
                <a:gd name="connsiteX5" fmla="*/ 85256 w 167080"/>
                <a:gd name="connsiteY5" fmla="*/ 45431 h 148031"/>
                <a:gd name="connsiteX6" fmla="*/ 114058 w 167080"/>
                <a:gd name="connsiteY6" fmla="*/ 3478 h 148031"/>
                <a:gd name="connsiteX7" fmla="*/ 160903 w 167080"/>
                <a:gd name="connsiteY7" fmla="*/ 16738 h 148031"/>
                <a:gd name="connsiteX8" fmla="*/ 159164 w 167080"/>
                <a:gd name="connsiteY8" fmla="*/ 67930 h 148031"/>
                <a:gd name="connsiteX9" fmla="*/ 126014 w 167080"/>
                <a:gd name="connsiteY9" fmla="*/ 105318 h 148031"/>
                <a:gd name="connsiteX10" fmla="*/ 89821 w 167080"/>
                <a:gd name="connsiteY10" fmla="*/ 147706 h 148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80" h="148031">
                  <a:moveTo>
                    <a:pt x="89821" y="148032"/>
                  </a:moveTo>
                  <a:cubicBezTo>
                    <a:pt x="58422" y="135163"/>
                    <a:pt x="31641" y="113122"/>
                    <a:pt x="12979" y="84776"/>
                  </a:cubicBezTo>
                  <a:cubicBezTo>
                    <a:pt x="3089" y="70082"/>
                    <a:pt x="-1378" y="52409"/>
                    <a:pt x="372" y="34780"/>
                  </a:cubicBezTo>
                  <a:cubicBezTo>
                    <a:pt x="2469" y="16673"/>
                    <a:pt x="16642" y="2326"/>
                    <a:pt x="34717" y="0"/>
                  </a:cubicBezTo>
                  <a:cubicBezTo>
                    <a:pt x="46911" y="54"/>
                    <a:pt x="58476" y="5456"/>
                    <a:pt x="66345" y="14781"/>
                  </a:cubicBezTo>
                  <a:cubicBezTo>
                    <a:pt x="74105" y="24031"/>
                    <a:pt x="80474" y="34356"/>
                    <a:pt x="85256" y="45431"/>
                  </a:cubicBezTo>
                  <a:cubicBezTo>
                    <a:pt x="87028" y="27433"/>
                    <a:pt x="97897" y="11597"/>
                    <a:pt x="114058" y="3478"/>
                  </a:cubicBezTo>
                  <a:cubicBezTo>
                    <a:pt x="130851" y="-3663"/>
                    <a:pt x="150349" y="1848"/>
                    <a:pt x="160903" y="16738"/>
                  </a:cubicBezTo>
                  <a:cubicBezTo>
                    <a:pt x="169728" y="32834"/>
                    <a:pt x="169054" y="52463"/>
                    <a:pt x="159164" y="67930"/>
                  </a:cubicBezTo>
                  <a:cubicBezTo>
                    <a:pt x="149415" y="81483"/>
                    <a:pt x="138307" y="94014"/>
                    <a:pt x="126014" y="105318"/>
                  </a:cubicBezTo>
                  <a:cubicBezTo>
                    <a:pt x="110798" y="120643"/>
                    <a:pt x="89821" y="132816"/>
                    <a:pt x="89821" y="147706"/>
                  </a:cubicBezTo>
                </a:path>
              </a:pathLst>
            </a:custGeom>
            <a:solidFill>
              <a:srgbClr val="F5F5F5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93DA512-5CC3-442E-B171-08F3A4D7488B}"/>
                </a:ext>
              </a:extLst>
            </p:cNvPr>
            <p:cNvSpPr/>
            <p:nvPr/>
          </p:nvSpPr>
          <p:spPr>
            <a:xfrm>
              <a:off x="9233123" y="2503962"/>
              <a:ext cx="150597" cy="133141"/>
            </a:xfrm>
            <a:custGeom>
              <a:avLst/>
              <a:gdLst>
                <a:gd name="connsiteX0" fmla="*/ 80515 w 150597"/>
                <a:gd name="connsiteY0" fmla="*/ 133142 h 133141"/>
                <a:gd name="connsiteX1" fmla="*/ 11282 w 150597"/>
                <a:gd name="connsiteY1" fmla="*/ 76081 h 133141"/>
                <a:gd name="connsiteX2" fmla="*/ 413 w 150597"/>
                <a:gd name="connsiteY2" fmla="*/ 30976 h 133141"/>
                <a:gd name="connsiteX3" fmla="*/ 31389 w 150597"/>
                <a:gd name="connsiteY3" fmla="*/ 0 h 133141"/>
                <a:gd name="connsiteX4" fmla="*/ 59865 w 150597"/>
                <a:gd name="connsiteY4" fmla="*/ 13368 h 133141"/>
                <a:gd name="connsiteX5" fmla="*/ 76820 w 150597"/>
                <a:gd name="connsiteY5" fmla="*/ 40866 h 133141"/>
                <a:gd name="connsiteX6" fmla="*/ 102796 w 150597"/>
                <a:gd name="connsiteY6" fmla="*/ 3152 h 133141"/>
                <a:gd name="connsiteX7" fmla="*/ 144967 w 150597"/>
                <a:gd name="connsiteY7" fmla="*/ 15108 h 133141"/>
                <a:gd name="connsiteX8" fmla="*/ 143445 w 150597"/>
                <a:gd name="connsiteY8" fmla="*/ 61191 h 133141"/>
                <a:gd name="connsiteX9" fmla="*/ 113556 w 150597"/>
                <a:gd name="connsiteY9" fmla="*/ 94884 h 133141"/>
                <a:gd name="connsiteX10" fmla="*/ 80950 w 150597"/>
                <a:gd name="connsiteY10" fmla="*/ 133142 h 13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0597" h="133141">
                  <a:moveTo>
                    <a:pt x="80515" y="133142"/>
                  </a:moveTo>
                  <a:cubicBezTo>
                    <a:pt x="52224" y="121512"/>
                    <a:pt x="28096" y="101623"/>
                    <a:pt x="11282" y="76081"/>
                  </a:cubicBezTo>
                  <a:cubicBezTo>
                    <a:pt x="2511" y="62778"/>
                    <a:pt x="-1337" y="46822"/>
                    <a:pt x="413" y="30976"/>
                  </a:cubicBezTo>
                  <a:cubicBezTo>
                    <a:pt x="2500" y="14814"/>
                    <a:pt x="15227" y="2087"/>
                    <a:pt x="31389" y="0"/>
                  </a:cubicBezTo>
                  <a:cubicBezTo>
                    <a:pt x="42377" y="76"/>
                    <a:pt x="52778" y="4967"/>
                    <a:pt x="59865" y="13368"/>
                  </a:cubicBezTo>
                  <a:cubicBezTo>
                    <a:pt x="66821" y="21661"/>
                    <a:pt x="72527" y="30922"/>
                    <a:pt x="76820" y="40866"/>
                  </a:cubicBezTo>
                  <a:cubicBezTo>
                    <a:pt x="78450" y="24672"/>
                    <a:pt x="88254" y="10445"/>
                    <a:pt x="102796" y="3152"/>
                  </a:cubicBezTo>
                  <a:cubicBezTo>
                    <a:pt x="117915" y="-3293"/>
                    <a:pt x="135479" y="1685"/>
                    <a:pt x="144967" y="15108"/>
                  </a:cubicBezTo>
                  <a:cubicBezTo>
                    <a:pt x="152988" y="29574"/>
                    <a:pt x="152401" y="47279"/>
                    <a:pt x="143445" y="61191"/>
                  </a:cubicBezTo>
                  <a:cubicBezTo>
                    <a:pt x="134718" y="73462"/>
                    <a:pt x="124697" y="84765"/>
                    <a:pt x="113556" y="94884"/>
                  </a:cubicBezTo>
                  <a:cubicBezTo>
                    <a:pt x="99862" y="108687"/>
                    <a:pt x="80950" y="119665"/>
                    <a:pt x="80950" y="133142"/>
                  </a:cubicBezTo>
                </a:path>
              </a:pathLst>
            </a:custGeom>
            <a:solidFill>
              <a:srgbClr val="EBEBEB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2427F08-B110-4CF2-A031-DDA22F6DD444}"/>
                </a:ext>
              </a:extLst>
            </p:cNvPr>
            <p:cNvSpPr/>
            <p:nvPr/>
          </p:nvSpPr>
          <p:spPr>
            <a:xfrm>
              <a:off x="6801602" y="2642864"/>
              <a:ext cx="270299" cy="238568"/>
            </a:xfrm>
            <a:custGeom>
              <a:avLst/>
              <a:gdLst>
                <a:gd name="connsiteX0" fmla="*/ 145046 w 270299"/>
                <a:gd name="connsiteY0" fmla="*/ 238568 h 238568"/>
                <a:gd name="connsiteX1" fmla="*/ 21034 w 270299"/>
                <a:gd name="connsiteY1" fmla="*/ 136511 h 238568"/>
                <a:gd name="connsiteX2" fmla="*/ 601 w 270299"/>
                <a:gd name="connsiteY2" fmla="*/ 55648 h 238568"/>
                <a:gd name="connsiteX3" fmla="*/ 56140 w 270299"/>
                <a:gd name="connsiteY3" fmla="*/ 0 h 238568"/>
                <a:gd name="connsiteX4" fmla="*/ 107223 w 270299"/>
                <a:gd name="connsiteY4" fmla="*/ 24020 h 238568"/>
                <a:gd name="connsiteX5" fmla="*/ 137655 w 270299"/>
                <a:gd name="connsiteY5" fmla="*/ 73364 h 238568"/>
                <a:gd name="connsiteX6" fmla="*/ 184173 w 270299"/>
                <a:gd name="connsiteY6" fmla="*/ 5760 h 238568"/>
                <a:gd name="connsiteX7" fmla="*/ 260255 w 270299"/>
                <a:gd name="connsiteY7" fmla="*/ 27498 h 238568"/>
                <a:gd name="connsiteX8" fmla="*/ 257429 w 270299"/>
                <a:gd name="connsiteY8" fmla="*/ 110100 h 238568"/>
                <a:gd name="connsiteX9" fmla="*/ 203846 w 270299"/>
                <a:gd name="connsiteY9" fmla="*/ 170204 h 238568"/>
                <a:gd name="connsiteX10" fmla="*/ 145481 w 270299"/>
                <a:gd name="connsiteY10" fmla="*/ 238568 h 238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0299" h="238568">
                  <a:moveTo>
                    <a:pt x="145046" y="238568"/>
                  </a:moveTo>
                  <a:cubicBezTo>
                    <a:pt x="94404" y="217766"/>
                    <a:pt x="51194" y="182203"/>
                    <a:pt x="21034" y="136511"/>
                  </a:cubicBezTo>
                  <a:cubicBezTo>
                    <a:pt x="4999" y="112763"/>
                    <a:pt x="-2229" y="84156"/>
                    <a:pt x="601" y="55648"/>
                  </a:cubicBezTo>
                  <a:cubicBezTo>
                    <a:pt x="5057" y="27715"/>
                    <a:pt x="27773" y="1304"/>
                    <a:pt x="56140" y="0"/>
                  </a:cubicBezTo>
                  <a:cubicBezTo>
                    <a:pt x="75849" y="206"/>
                    <a:pt x="94495" y="8967"/>
                    <a:pt x="107223" y="24020"/>
                  </a:cubicBezTo>
                  <a:cubicBezTo>
                    <a:pt x="119673" y="38932"/>
                    <a:pt x="129921" y="55550"/>
                    <a:pt x="137655" y="73364"/>
                  </a:cubicBezTo>
                  <a:cubicBezTo>
                    <a:pt x="140475" y="44323"/>
                    <a:pt x="158054" y="18770"/>
                    <a:pt x="184173" y="5760"/>
                  </a:cubicBezTo>
                  <a:cubicBezTo>
                    <a:pt x="211476" y="-6010"/>
                    <a:pt x="243294" y="3076"/>
                    <a:pt x="260255" y="27498"/>
                  </a:cubicBezTo>
                  <a:cubicBezTo>
                    <a:pt x="276558" y="52061"/>
                    <a:pt x="271123" y="87928"/>
                    <a:pt x="257429" y="110100"/>
                  </a:cubicBezTo>
                  <a:cubicBezTo>
                    <a:pt x="241736" y="131968"/>
                    <a:pt x="223776" y="152119"/>
                    <a:pt x="203846" y="170204"/>
                  </a:cubicBezTo>
                  <a:cubicBezTo>
                    <a:pt x="179283" y="194767"/>
                    <a:pt x="145481" y="214440"/>
                    <a:pt x="145481" y="238568"/>
                  </a:cubicBezTo>
                </a:path>
              </a:pathLst>
            </a:custGeom>
            <a:solidFill>
              <a:srgbClr val="F5F5F5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6C747E7-803A-493F-8B94-0CD6BF95BD60}"/>
                </a:ext>
              </a:extLst>
            </p:cNvPr>
            <p:cNvSpPr/>
            <p:nvPr/>
          </p:nvSpPr>
          <p:spPr>
            <a:xfrm>
              <a:off x="10112642" y="3145760"/>
              <a:ext cx="230451" cy="203462"/>
            </a:xfrm>
            <a:custGeom>
              <a:avLst/>
              <a:gdLst>
                <a:gd name="connsiteX0" fmla="*/ 123968 w 230451"/>
                <a:gd name="connsiteY0" fmla="*/ 203462 h 203462"/>
                <a:gd name="connsiteX1" fmla="*/ 17998 w 230451"/>
                <a:gd name="connsiteY1" fmla="*/ 116513 h 203462"/>
                <a:gd name="connsiteX2" fmla="*/ 499 w 230451"/>
                <a:gd name="connsiteY2" fmla="*/ 47496 h 203462"/>
                <a:gd name="connsiteX3" fmla="*/ 47995 w 230451"/>
                <a:gd name="connsiteY3" fmla="*/ 0 h 203462"/>
                <a:gd name="connsiteX4" fmla="*/ 91470 w 230451"/>
                <a:gd name="connsiteY4" fmla="*/ 20433 h 203462"/>
                <a:gd name="connsiteX5" fmla="*/ 117447 w 230451"/>
                <a:gd name="connsiteY5" fmla="*/ 62604 h 203462"/>
                <a:gd name="connsiteX6" fmla="*/ 157226 w 230451"/>
                <a:gd name="connsiteY6" fmla="*/ 4891 h 203462"/>
                <a:gd name="connsiteX7" fmla="*/ 221895 w 230451"/>
                <a:gd name="connsiteY7" fmla="*/ 22390 h 203462"/>
                <a:gd name="connsiteX8" fmla="*/ 219504 w 230451"/>
                <a:gd name="connsiteY8" fmla="*/ 93036 h 203462"/>
                <a:gd name="connsiteX9" fmla="*/ 173746 w 230451"/>
                <a:gd name="connsiteY9" fmla="*/ 144663 h 203462"/>
                <a:gd name="connsiteX10" fmla="*/ 123968 w 230451"/>
                <a:gd name="connsiteY10" fmla="*/ 203136 h 20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0451" h="203462">
                  <a:moveTo>
                    <a:pt x="123968" y="203462"/>
                  </a:moveTo>
                  <a:cubicBezTo>
                    <a:pt x="80743" y="185736"/>
                    <a:pt x="43822" y="155444"/>
                    <a:pt x="17998" y="116513"/>
                  </a:cubicBezTo>
                  <a:cubicBezTo>
                    <a:pt x="4303" y="96242"/>
                    <a:pt x="-1881" y="71842"/>
                    <a:pt x="499" y="47496"/>
                  </a:cubicBezTo>
                  <a:cubicBezTo>
                    <a:pt x="4412" y="23585"/>
                    <a:pt x="23758" y="1087"/>
                    <a:pt x="47995" y="0"/>
                  </a:cubicBezTo>
                  <a:cubicBezTo>
                    <a:pt x="64755" y="217"/>
                    <a:pt x="80612" y="7662"/>
                    <a:pt x="91470" y="20433"/>
                  </a:cubicBezTo>
                  <a:cubicBezTo>
                    <a:pt x="102111" y="33171"/>
                    <a:pt x="110860" y="47377"/>
                    <a:pt x="117447" y="62604"/>
                  </a:cubicBezTo>
                  <a:cubicBezTo>
                    <a:pt x="119903" y="37812"/>
                    <a:pt x="134934" y="16010"/>
                    <a:pt x="157226" y="4891"/>
                  </a:cubicBezTo>
                  <a:cubicBezTo>
                    <a:pt x="180213" y="-5173"/>
                    <a:pt x="207113" y="2098"/>
                    <a:pt x="221895" y="22390"/>
                  </a:cubicBezTo>
                  <a:cubicBezTo>
                    <a:pt x="234111" y="44594"/>
                    <a:pt x="233187" y="71712"/>
                    <a:pt x="219504" y="93036"/>
                  </a:cubicBezTo>
                  <a:cubicBezTo>
                    <a:pt x="206113" y="111807"/>
                    <a:pt x="190778" y="129120"/>
                    <a:pt x="173746" y="144663"/>
                  </a:cubicBezTo>
                  <a:cubicBezTo>
                    <a:pt x="152770" y="165748"/>
                    <a:pt x="123968" y="182486"/>
                    <a:pt x="123968" y="203136"/>
                  </a:cubicBezTo>
                </a:path>
              </a:pathLst>
            </a:custGeom>
            <a:solidFill>
              <a:srgbClr val="EBEBEB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5C8356C-7060-45E8-B461-BC6733C40D0E}"/>
                </a:ext>
              </a:extLst>
            </p:cNvPr>
            <p:cNvSpPr/>
            <p:nvPr/>
          </p:nvSpPr>
          <p:spPr>
            <a:xfrm>
              <a:off x="6944257" y="1997371"/>
              <a:ext cx="167378" cy="167595"/>
            </a:xfrm>
            <a:custGeom>
              <a:avLst/>
              <a:gdLst>
                <a:gd name="connsiteX0" fmla="*/ 83689 w 167378"/>
                <a:gd name="connsiteY0" fmla="*/ 0 h 167595"/>
                <a:gd name="connsiteX1" fmla="*/ 94558 w 167378"/>
                <a:gd name="connsiteY1" fmla="*/ 19890 h 167595"/>
                <a:gd name="connsiteX2" fmla="*/ 147489 w 167378"/>
                <a:gd name="connsiteY2" fmla="*/ 73038 h 167595"/>
                <a:gd name="connsiteX3" fmla="*/ 167378 w 167378"/>
                <a:gd name="connsiteY3" fmla="*/ 83907 h 167595"/>
                <a:gd name="connsiteX4" fmla="*/ 147489 w 167378"/>
                <a:gd name="connsiteY4" fmla="*/ 94775 h 167595"/>
                <a:gd name="connsiteX5" fmla="*/ 94558 w 167378"/>
                <a:gd name="connsiteY5" fmla="*/ 147706 h 167595"/>
                <a:gd name="connsiteX6" fmla="*/ 83689 w 167378"/>
                <a:gd name="connsiteY6" fmla="*/ 167596 h 167595"/>
                <a:gd name="connsiteX7" fmla="*/ 72820 w 167378"/>
                <a:gd name="connsiteY7" fmla="*/ 147706 h 167595"/>
                <a:gd name="connsiteX8" fmla="*/ 19890 w 167378"/>
                <a:gd name="connsiteY8" fmla="*/ 94775 h 167595"/>
                <a:gd name="connsiteX9" fmla="*/ 0 w 167378"/>
                <a:gd name="connsiteY9" fmla="*/ 83907 h 167595"/>
                <a:gd name="connsiteX10" fmla="*/ 19890 w 167378"/>
                <a:gd name="connsiteY10" fmla="*/ 73038 h 167595"/>
                <a:gd name="connsiteX11" fmla="*/ 72820 w 167378"/>
                <a:gd name="connsiteY11" fmla="*/ 20107 h 16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7378" h="167595">
                  <a:moveTo>
                    <a:pt x="83689" y="0"/>
                  </a:moveTo>
                  <a:lnTo>
                    <a:pt x="94558" y="19890"/>
                  </a:lnTo>
                  <a:cubicBezTo>
                    <a:pt x="106754" y="42301"/>
                    <a:pt x="125124" y="60745"/>
                    <a:pt x="147489" y="73038"/>
                  </a:cubicBezTo>
                  <a:lnTo>
                    <a:pt x="167378" y="83907"/>
                  </a:lnTo>
                  <a:lnTo>
                    <a:pt x="147489" y="94775"/>
                  </a:lnTo>
                  <a:cubicBezTo>
                    <a:pt x="125106" y="106937"/>
                    <a:pt x="106722" y="125327"/>
                    <a:pt x="94558" y="147706"/>
                  </a:cubicBezTo>
                  <a:lnTo>
                    <a:pt x="83689" y="167596"/>
                  </a:lnTo>
                  <a:lnTo>
                    <a:pt x="72820" y="147706"/>
                  </a:lnTo>
                  <a:cubicBezTo>
                    <a:pt x="60592" y="125371"/>
                    <a:pt x="42225" y="107003"/>
                    <a:pt x="19890" y="94775"/>
                  </a:cubicBezTo>
                  <a:lnTo>
                    <a:pt x="0" y="83907"/>
                  </a:lnTo>
                  <a:lnTo>
                    <a:pt x="19890" y="73038"/>
                  </a:lnTo>
                  <a:cubicBezTo>
                    <a:pt x="42177" y="60745"/>
                    <a:pt x="60529" y="42399"/>
                    <a:pt x="72820" y="20107"/>
                  </a:cubicBezTo>
                  <a:close/>
                </a:path>
              </a:pathLst>
            </a:custGeom>
            <a:solidFill>
              <a:srgbClr val="EBEBEB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09DB064-4693-4C33-AD5F-C7C1CF0A0867}"/>
                </a:ext>
              </a:extLst>
            </p:cNvPr>
            <p:cNvSpPr/>
            <p:nvPr/>
          </p:nvSpPr>
          <p:spPr>
            <a:xfrm>
              <a:off x="10265629" y="1303946"/>
              <a:ext cx="167160" cy="167378"/>
            </a:xfrm>
            <a:custGeom>
              <a:avLst/>
              <a:gdLst>
                <a:gd name="connsiteX0" fmla="*/ 83581 w 167160"/>
                <a:gd name="connsiteY0" fmla="*/ 0 h 167378"/>
                <a:gd name="connsiteX1" fmla="*/ 94449 w 167160"/>
                <a:gd name="connsiteY1" fmla="*/ 19890 h 167378"/>
                <a:gd name="connsiteX2" fmla="*/ 147271 w 167160"/>
                <a:gd name="connsiteY2" fmla="*/ 72820 h 167378"/>
                <a:gd name="connsiteX3" fmla="*/ 167161 w 167160"/>
                <a:gd name="connsiteY3" fmla="*/ 83689 h 167378"/>
                <a:gd name="connsiteX4" fmla="*/ 147271 w 167160"/>
                <a:gd name="connsiteY4" fmla="*/ 94558 h 167378"/>
                <a:gd name="connsiteX5" fmla="*/ 94449 w 167160"/>
                <a:gd name="connsiteY5" fmla="*/ 147489 h 167378"/>
                <a:gd name="connsiteX6" fmla="*/ 83581 w 167160"/>
                <a:gd name="connsiteY6" fmla="*/ 167378 h 167378"/>
                <a:gd name="connsiteX7" fmla="*/ 72712 w 167160"/>
                <a:gd name="connsiteY7" fmla="*/ 147489 h 167378"/>
                <a:gd name="connsiteX8" fmla="*/ 19890 w 167160"/>
                <a:gd name="connsiteY8" fmla="*/ 94558 h 167378"/>
                <a:gd name="connsiteX9" fmla="*/ 0 w 167160"/>
                <a:gd name="connsiteY9" fmla="*/ 83689 h 167378"/>
                <a:gd name="connsiteX10" fmla="*/ 19890 w 167160"/>
                <a:gd name="connsiteY10" fmla="*/ 72820 h 167378"/>
                <a:gd name="connsiteX11" fmla="*/ 72712 w 167160"/>
                <a:gd name="connsiteY11" fmla="*/ 19890 h 16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7160" h="167378">
                  <a:moveTo>
                    <a:pt x="83581" y="0"/>
                  </a:moveTo>
                  <a:lnTo>
                    <a:pt x="94449" y="19890"/>
                  </a:lnTo>
                  <a:cubicBezTo>
                    <a:pt x="106601" y="42243"/>
                    <a:pt x="124947" y="60620"/>
                    <a:pt x="147271" y="72820"/>
                  </a:cubicBezTo>
                  <a:lnTo>
                    <a:pt x="167161" y="83689"/>
                  </a:lnTo>
                  <a:lnTo>
                    <a:pt x="147271" y="94558"/>
                  </a:lnTo>
                  <a:cubicBezTo>
                    <a:pt x="124990" y="106822"/>
                    <a:pt x="106666" y="125183"/>
                    <a:pt x="94449" y="147489"/>
                  </a:cubicBezTo>
                  <a:lnTo>
                    <a:pt x="83581" y="167378"/>
                  </a:lnTo>
                  <a:lnTo>
                    <a:pt x="72712" y="147489"/>
                  </a:lnTo>
                  <a:cubicBezTo>
                    <a:pt x="60495" y="125183"/>
                    <a:pt x="42171" y="106822"/>
                    <a:pt x="19890" y="94558"/>
                  </a:cubicBezTo>
                  <a:lnTo>
                    <a:pt x="0" y="83689"/>
                  </a:lnTo>
                  <a:lnTo>
                    <a:pt x="19890" y="72820"/>
                  </a:lnTo>
                  <a:cubicBezTo>
                    <a:pt x="42214" y="60620"/>
                    <a:pt x="60561" y="42243"/>
                    <a:pt x="72712" y="19890"/>
                  </a:cubicBezTo>
                  <a:close/>
                </a:path>
              </a:pathLst>
            </a:custGeom>
            <a:solidFill>
              <a:srgbClr val="EBEBEB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AE8A868-234B-43FC-AC43-064F58893D20}"/>
                </a:ext>
              </a:extLst>
            </p:cNvPr>
            <p:cNvSpPr/>
            <p:nvPr/>
          </p:nvSpPr>
          <p:spPr>
            <a:xfrm>
              <a:off x="7434327" y="2122796"/>
              <a:ext cx="241611" cy="241285"/>
            </a:xfrm>
            <a:custGeom>
              <a:avLst/>
              <a:gdLst>
                <a:gd name="connsiteX0" fmla="*/ 120969 w 241611"/>
                <a:gd name="connsiteY0" fmla="*/ 0 h 241285"/>
                <a:gd name="connsiteX1" fmla="*/ 136729 w 241611"/>
                <a:gd name="connsiteY1" fmla="*/ 28802 h 241285"/>
                <a:gd name="connsiteX2" fmla="*/ 212810 w 241611"/>
                <a:gd name="connsiteY2" fmla="*/ 104883 h 241285"/>
                <a:gd name="connsiteX3" fmla="*/ 241612 w 241611"/>
                <a:gd name="connsiteY3" fmla="*/ 120643 h 241285"/>
                <a:gd name="connsiteX4" fmla="*/ 212810 w 241611"/>
                <a:gd name="connsiteY4" fmla="*/ 136402 h 241285"/>
                <a:gd name="connsiteX5" fmla="*/ 136729 w 241611"/>
                <a:gd name="connsiteY5" fmla="*/ 212483 h 241285"/>
                <a:gd name="connsiteX6" fmla="*/ 120969 w 241611"/>
                <a:gd name="connsiteY6" fmla="*/ 241286 h 241285"/>
                <a:gd name="connsiteX7" fmla="*/ 105318 w 241611"/>
                <a:gd name="connsiteY7" fmla="*/ 212483 h 241285"/>
                <a:gd name="connsiteX8" fmla="*/ 28693 w 241611"/>
                <a:gd name="connsiteY8" fmla="*/ 136402 h 241285"/>
                <a:gd name="connsiteX9" fmla="*/ 0 w 241611"/>
                <a:gd name="connsiteY9" fmla="*/ 121512 h 241285"/>
                <a:gd name="connsiteX10" fmla="*/ 28693 w 241611"/>
                <a:gd name="connsiteY10" fmla="*/ 105753 h 241285"/>
                <a:gd name="connsiteX11" fmla="*/ 105318 w 241611"/>
                <a:gd name="connsiteY11" fmla="*/ 29672 h 241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611" h="241285">
                  <a:moveTo>
                    <a:pt x="120969" y="0"/>
                  </a:moveTo>
                  <a:lnTo>
                    <a:pt x="136729" y="28802"/>
                  </a:lnTo>
                  <a:cubicBezTo>
                    <a:pt x="154347" y="60876"/>
                    <a:pt x="180736" y="87265"/>
                    <a:pt x="212810" y="104883"/>
                  </a:cubicBezTo>
                  <a:lnTo>
                    <a:pt x="241612" y="120643"/>
                  </a:lnTo>
                  <a:lnTo>
                    <a:pt x="212810" y="136402"/>
                  </a:lnTo>
                  <a:cubicBezTo>
                    <a:pt x="180736" y="154021"/>
                    <a:pt x="154347" y="180410"/>
                    <a:pt x="136729" y="212483"/>
                  </a:cubicBezTo>
                  <a:lnTo>
                    <a:pt x="120969" y="241286"/>
                  </a:lnTo>
                  <a:lnTo>
                    <a:pt x="105318" y="212483"/>
                  </a:lnTo>
                  <a:cubicBezTo>
                    <a:pt x="87569" y="180323"/>
                    <a:pt x="60974" y="153923"/>
                    <a:pt x="28693" y="136402"/>
                  </a:cubicBezTo>
                  <a:lnTo>
                    <a:pt x="0" y="121512"/>
                  </a:lnTo>
                  <a:lnTo>
                    <a:pt x="28693" y="105753"/>
                  </a:lnTo>
                  <a:cubicBezTo>
                    <a:pt x="60974" y="88232"/>
                    <a:pt x="87569" y="61832"/>
                    <a:pt x="105318" y="29672"/>
                  </a:cubicBezTo>
                  <a:close/>
                </a:path>
              </a:pathLst>
            </a:custGeom>
            <a:solidFill>
              <a:srgbClr val="EBEBEB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B91309A-D613-4065-AE47-60BB0752C931}"/>
                </a:ext>
              </a:extLst>
            </p:cNvPr>
            <p:cNvSpPr/>
            <p:nvPr/>
          </p:nvSpPr>
          <p:spPr>
            <a:xfrm>
              <a:off x="7426937" y="1461760"/>
              <a:ext cx="91623" cy="91514"/>
            </a:xfrm>
            <a:custGeom>
              <a:avLst/>
              <a:gdLst>
                <a:gd name="connsiteX0" fmla="*/ 45866 w 91623"/>
                <a:gd name="connsiteY0" fmla="*/ 0 h 91514"/>
                <a:gd name="connsiteX1" fmla="*/ 51735 w 91623"/>
                <a:gd name="connsiteY1" fmla="*/ 10869 h 91514"/>
                <a:gd name="connsiteX2" fmla="*/ 80755 w 91623"/>
                <a:gd name="connsiteY2" fmla="*/ 39780 h 91514"/>
                <a:gd name="connsiteX3" fmla="*/ 91623 w 91623"/>
                <a:gd name="connsiteY3" fmla="*/ 45757 h 91514"/>
                <a:gd name="connsiteX4" fmla="*/ 80755 w 91623"/>
                <a:gd name="connsiteY4" fmla="*/ 51735 h 91514"/>
                <a:gd name="connsiteX5" fmla="*/ 51735 w 91623"/>
                <a:gd name="connsiteY5" fmla="*/ 80646 h 91514"/>
                <a:gd name="connsiteX6" fmla="*/ 45866 w 91623"/>
                <a:gd name="connsiteY6" fmla="*/ 91515 h 91514"/>
                <a:gd name="connsiteX7" fmla="*/ 39888 w 91623"/>
                <a:gd name="connsiteY7" fmla="*/ 80646 h 91514"/>
                <a:gd name="connsiteX8" fmla="*/ 10869 w 91623"/>
                <a:gd name="connsiteY8" fmla="*/ 51735 h 91514"/>
                <a:gd name="connsiteX9" fmla="*/ 0 w 91623"/>
                <a:gd name="connsiteY9" fmla="*/ 45757 h 91514"/>
                <a:gd name="connsiteX10" fmla="*/ 10869 w 91623"/>
                <a:gd name="connsiteY10" fmla="*/ 39780 h 91514"/>
                <a:gd name="connsiteX11" fmla="*/ 40214 w 91623"/>
                <a:gd name="connsiteY11" fmla="*/ 10869 h 91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623" h="91514">
                  <a:moveTo>
                    <a:pt x="45866" y="0"/>
                  </a:moveTo>
                  <a:lnTo>
                    <a:pt x="51735" y="10869"/>
                  </a:lnTo>
                  <a:cubicBezTo>
                    <a:pt x="58409" y="23106"/>
                    <a:pt x="68495" y="33147"/>
                    <a:pt x="80755" y="39780"/>
                  </a:cubicBezTo>
                  <a:lnTo>
                    <a:pt x="91623" y="45757"/>
                  </a:lnTo>
                  <a:lnTo>
                    <a:pt x="80755" y="51735"/>
                  </a:lnTo>
                  <a:cubicBezTo>
                    <a:pt x="68538" y="58426"/>
                    <a:pt x="58474" y="68452"/>
                    <a:pt x="51735" y="80646"/>
                  </a:cubicBezTo>
                  <a:lnTo>
                    <a:pt x="45866" y="91515"/>
                  </a:lnTo>
                  <a:lnTo>
                    <a:pt x="39888" y="80646"/>
                  </a:lnTo>
                  <a:cubicBezTo>
                    <a:pt x="33152" y="68452"/>
                    <a:pt x="23087" y="58426"/>
                    <a:pt x="10869" y="51735"/>
                  </a:cubicBezTo>
                  <a:lnTo>
                    <a:pt x="0" y="45757"/>
                  </a:lnTo>
                  <a:lnTo>
                    <a:pt x="10869" y="39780"/>
                  </a:lnTo>
                  <a:cubicBezTo>
                    <a:pt x="23251" y="33198"/>
                    <a:pt x="33450" y="23153"/>
                    <a:pt x="40214" y="10869"/>
                  </a:cubicBezTo>
                  <a:close/>
                </a:path>
              </a:pathLst>
            </a:custGeom>
            <a:solidFill>
              <a:srgbClr val="F5F5F5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C075213-E410-4B80-890D-C19F2BDDA9B0}"/>
                </a:ext>
              </a:extLst>
            </p:cNvPr>
            <p:cNvSpPr/>
            <p:nvPr/>
          </p:nvSpPr>
          <p:spPr>
            <a:xfrm>
              <a:off x="10581257" y="1164392"/>
              <a:ext cx="91623" cy="91623"/>
            </a:xfrm>
            <a:custGeom>
              <a:avLst/>
              <a:gdLst>
                <a:gd name="connsiteX0" fmla="*/ 45866 w 91623"/>
                <a:gd name="connsiteY0" fmla="*/ 0 h 91623"/>
                <a:gd name="connsiteX1" fmla="*/ 51844 w 91623"/>
                <a:gd name="connsiteY1" fmla="*/ 10869 h 91623"/>
                <a:gd name="connsiteX2" fmla="*/ 80755 w 91623"/>
                <a:gd name="connsiteY2" fmla="*/ 39888 h 91623"/>
                <a:gd name="connsiteX3" fmla="*/ 91623 w 91623"/>
                <a:gd name="connsiteY3" fmla="*/ 45757 h 91623"/>
                <a:gd name="connsiteX4" fmla="*/ 80755 w 91623"/>
                <a:gd name="connsiteY4" fmla="*/ 51735 h 91623"/>
                <a:gd name="connsiteX5" fmla="*/ 51844 w 91623"/>
                <a:gd name="connsiteY5" fmla="*/ 80755 h 91623"/>
                <a:gd name="connsiteX6" fmla="*/ 45866 w 91623"/>
                <a:gd name="connsiteY6" fmla="*/ 91623 h 91623"/>
                <a:gd name="connsiteX7" fmla="*/ 39888 w 91623"/>
                <a:gd name="connsiteY7" fmla="*/ 80755 h 91623"/>
                <a:gd name="connsiteX8" fmla="*/ 10869 w 91623"/>
                <a:gd name="connsiteY8" fmla="*/ 51735 h 91623"/>
                <a:gd name="connsiteX9" fmla="*/ 0 w 91623"/>
                <a:gd name="connsiteY9" fmla="*/ 45757 h 91623"/>
                <a:gd name="connsiteX10" fmla="*/ 10869 w 91623"/>
                <a:gd name="connsiteY10" fmla="*/ 39888 h 91623"/>
                <a:gd name="connsiteX11" fmla="*/ 39780 w 91623"/>
                <a:gd name="connsiteY11" fmla="*/ 10869 h 91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623" h="91623">
                  <a:moveTo>
                    <a:pt x="45866" y="0"/>
                  </a:moveTo>
                  <a:lnTo>
                    <a:pt x="51844" y="10869"/>
                  </a:lnTo>
                  <a:cubicBezTo>
                    <a:pt x="58506" y="23109"/>
                    <a:pt x="68538" y="33181"/>
                    <a:pt x="80755" y="39888"/>
                  </a:cubicBezTo>
                  <a:lnTo>
                    <a:pt x="91623" y="45757"/>
                  </a:lnTo>
                  <a:lnTo>
                    <a:pt x="80755" y="51735"/>
                  </a:lnTo>
                  <a:cubicBezTo>
                    <a:pt x="68538" y="58442"/>
                    <a:pt x="58506" y="68514"/>
                    <a:pt x="51844" y="80755"/>
                  </a:cubicBezTo>
                  <a:lnTo>
                    <a:pt x="45866" y="91623"/>
                  </a:lnTo>
                  <a:lnTo>
                    <a:pt x="39888" y="80755"/>
                  </a:lnTo>
                  <a:cubicBezTo>
                    <a:pt x="33193" y="68499"/>
                    <a:pt x="23129" y="58426"/>
                    <a:pt x="10869" y="51735"/>
                  </a:cubicBezTo>
                  <a:lnTo>
                    <a:pt x="0" y="45757"/>
                  </a:lnTo>
                  <a:lnTo>
                    <a:pt x="10869" y="39888"/>
                  </a:lnTo>
                  <a:cubicBezTo>
                    <a:pt x="23085" y="33181"/>
                    <a:pt x="33117" y="23109"/>
                    <a:pt x="39780" y="10869"/>
                  </a:cubicBezTo>
                  <a:close/>
                </a:path>
              </a:pathLst>
            </a:custGeom>
            <a:solidFill>
              <a:srgbClr val="F5F5F5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</p:grpSp>
      <p:sp>
        <p:nvSpPr>
          <p:cNvPr id="32" name="nền">
            <a:extLst>
              <a:ext uri="{FF2B5EF4-FFF2-40B4-BE49-F238E27FC236}">
                <a16:creationId xmlns:a16="http://schemas.microsoft.com/office/drawing/2014/main" id="{B5A10616-E7A9-41EA-8324-626049039AD7}"/>
              </a:ext>
            </a:extLst>
          </p:cNvPr>
          <p:cNvSpPr/>
          <p:nvPr/>
        </p:nvSpPr>
        <p:spPr>
          <a:xfrm>
            <a:off x="6638305" y="5202233"/>
            <a:ext cx="4864404" cy="5651"/>
          </a:xfrm>
          <a:custGeom>
            <a:avLst/>
            <a:gdLst>
              <a:gd name="connsiteX0" fmla="*/ 4864405 w 4864405"/>
              <a:gd name="connsiteY0" fmla="*/ 2826 h 5651"/>
              <a:gd name="connsiteX1" fmla="*/ 2432311 w 4864405"/>
              <a:gd name="connsiteY1" fmla="*/ 5652 h 5651"/>
              <a:gd name="connsiteX2" fmla="*/ 0 w 4864405"/>
              <a:gd name="connsiteY2" fmla="*/ 2826 h 5651"/>
              <a:gd name="connsiteX3" fmla="*/ 2432311 w 4864405"/>
              <a:gd name="connsiteY3" fmla="*/ 0 h 5651"/>
              <a:gd name="connsiteX4" fmla="*/ 4864405 w 4864405"/>
              <a:gd name="connsiteY4" fmla="*/ 2826 h 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405" h="5651">
                <a:moveTo>
                  <a:pt x="4864405" y="2826"/>
                </a:moveTo>
                <a:cubicBezTo>
                  <a:pt x="4864405" y="4347"/>
                  <a:pt x="3775359" y="5652"/>
                  <a:pt x="2432311" y="5652"/>
                </a:cubicBezTo>
                <a:cubicBezTo>
                  <a:pt x="1089263" y="5652"/>
                  <a:pt x="0" y="4347"/>
                  <a:pt x="0" y="2826"/>
                </a:cubicBezTo>
                <a:cubicBezTo>
                  <a:pt x="0" y="1304"/>
                  <a:pt x="1088720" y="0"/>
                  <a:pt x="2432311" y="0"/>
                </a:cubicBezTo>
                <a:cubicBezTo>
                  <a:pt x="3775903" y="0"/>
                  <a:pt x="4864405" y="1196"/>
                  <a:pt x="4864405" y="2826"/>
                </a:cubicBezTo>
                <a:close/>
              </a:path>
            </a:pathLst>
          </a:custGeom>
          <a:solidFill>
            <a:srgbClr val="263238"/>
          </a:solidFill>
          <a:ln w="10859" cap="flat">
            <a:noFill/>
            <a:prstDash val="solid"/>
            <a:miter/>
          </a:ln>
        </p:spPr>
        <p:txBody>
          <a:bodyPr rtlCol="0" anchor="ctr"/>
          <a:lstStyle/>
          <a:p>
            <a:endParaRPr lang="vi-VN" sz="1799"/>
          </a:p>
        </p:txBody>
      </p:sp>
      <p:grpSp>
        <p:nvGrpSpPr>
          <p:cNvPr id="33" name="mái nhà">
            <a:extLst>
              <a:ext uri="{FF2B5EF4-FFF2-40B4-BE49-F238E27FC236}">
                <a16:creationId xmlns:a16="http://schemas.microsoft.com/office/drawing/2014/main" id="{F158E86B-3EC1-46B6-A611-4879302CBAD7}"/>
              </a:ext>
            </a:extLst>
          </p:cNvPr>
          <p:cNvGrpSpPr/>
          <p:nvPr/>
        </p:nvGrpSpPr>
        <p:grpSpPr>
          <a:xfrm>
            <a:off x="7095332" y="1747066"/>
            <a:ext cx="4049794" cy="1776383"/>
            <a:chOff x="7095332" y="1747064"/>
            <a:chExt cx="4049794" cy="1776383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7E26714-1AA3-4222-9D3D-0BA790C16955}"/>
                </a:ext>
              </a:extLst>
            </p:cNvPr>
            <p:cNvSpPr/>
            <p:nvPr/>
          </p:nvSpPr>
          <p:spPr>
            <a:xfrm>
              <a:off x="10069775" y="2320172"/>
              <a:ext cx="415185" cy="694402"/>
            </a:xfrm>
            <a:custGeom>
              <a:avLst/>
              <a:gdLst>
                <a:gd name="connsiteX0" fmla="*/ 0 w 415185"/>
                <a:gd name="connsiteY0" fmla="*/ 329214 h 694402"/>
                <a:gd name="connsiteX1" fmla="*/ 0 w 415185"/>
                <a:gd name="connsiteY1" fmla="*/ 0 h 694402"/>
                <a:gd name="connsiteX2" fmla="*/ 415185 w 415185"/>
                <a:gd name="connsiteY2" fmla="*/ 0 h 694402"/>
                <a:gd name="connsiteX3" fmla="*/ 415185 w 415185"/>
                <a:gd name="connsiteY3" fmla="*/ 694403 h 694402"/>
                <a:gd name="connsiteX4" fmla="*/ 0 w 415185"/>
                <a:gd name="connsiteY4" fmla="*/ 329214 h 69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185" h="694402">
                  <a:moveTo>
                    <a:pt x="0" y="329214"/>
                  </a:moveTo>
                  <a:lnTo>
                    <a:pt x="0" y="0"/>
                  </a:lnTo>
                  <a:lnTo>
                    <a:pt x="415185" y="0"/>
                  </a:lnTo>
                  <a:lnTo>
                    <a:pt x="415185" y="694403"/>
                  </a:lnTo>
                  <a:lnTo>
                    <a:pt x="0" y="329214"/>
                  </a:lnTo>
                  <a:close/>
                </a:path>
              </a:pathLst>
            </a:custGeom>
            <a:solidFill>
              <a:srgbClr val="C53F3F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080E82F-ECA8-40C6-B656-8B7A3C703C14}"/>
                </a:ext>
              </a:extLst>
            </p:cNvPr>
            <p:cNvSpPr/>
            <p:nvPr/>
          </p:nvSpPr>
          <p:spPr>
            <a:xfrm>
              <a:off x="10028474" y="2300717"/>
              <a:ext cx="486375" cy="143141"/>
            </a:xfrm>
            <a:custGeom>
              <a:avLst/>
              <a:gdLst>
                <a:gd name="connsiteX0" fmla="*/ 0 w 486375"/>
                <a:gd name="connsiteY0" fmla="*/ 0 h 143141"/>
                <a:gd name="connsiteX1" fmla="*/ 486375 w 486375"/>
                <a:gd name="connsiteY1" fmla="*/ 0 h 143141"/>
                <a:gd name="connsiteX2" fmla="*/ 486375 w 486375"/>
                <a:gd name="connsiteY2" fmla="*/ 143141 h 143141"/>
                <a:gd name="connsiteX3" fmla="*/ 0 w 486375"/>
                <a:gd name="connsiteY3" fmla="*/ 143141 h 14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375" h="143141">
                  <a:moveTo>
                    <a:pt x="0" y="0"/>
                  </a:moveTo>
                  <a:lnTo>
                    <a:pt x="486375" y="0"/>
                  </a:lnTo>
                  <a:lnTo>
                    <a:pt x="486375" y="143141"/>
                  </a:lnTo>
                  <a:lnTo>
                    <a:pt x="0" y="143141"/>
                  </a:lnTo>
                  <a:close/>
                </a:path>
              </a:pathLst>
            </a:custGeom>
            <a:solidFill>
              <a:srgbClr val="C53F3F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5AAD780-9F1A-4BFD-8F25-916E069B2D0B}"/>
                </a:ext>
              </a:extLst>
            </p:cNvPr>
            <p:cNvSpPr/>
            <p:nvPr/>
          </p:nvSpPr>
          <p:spPr>
            <a:xfrm>
              <a:off x="10029344" y="2441032"/>
              <a:ext cx="484636" cy="5651"/>
            </a:xfrm>
            <a:custGeom>
              <a:avLst/>
              <a:gdLst>
                <a:gd name="connsiteX0" fmla="*/ 484636 w 484636"/>
                <a:gd name="connsiteY0" fmla="*/ 2826 h 5651"/>
                <a:gd name="connsiteX1" fmla="*/ 242264 w 484636"/>
                <a:gd name="connsiteY1" fmla="*/ 5652 h 5651"/>
                <a:gd name="connsiteX2" fmla="*/ 0 w 484636"/>
                <a:gd name="connsiteY2" fmla="*/ 2826 h 5651"/>
                <a:gd name="connsiteX3" fmla="*/ 242264 w 484636"/>
                <a:gd name="connsiteY3" fmla="*/ 0 h 5651"/>
                <a:gd name="connsiteX4" fmla="*/ 484636 w 484636"/>
                <a:gd name="connsiteY4" fmla="*/ 2826 h 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36" h="5651">
                  <a:moveTo>
                    <a:pt x="484636" y="2826"/>
                  </a:moveTo>
                  <a:cubicBezTo>
                    <a:pt x="484636" y="4456"/>
                    <a:pt x="375949" y="5652"/>
                    <a:pt x="242264" y="5652"/>
                  </a:cubicBezTo>
                  <a:cubicBezTo>
                    <a:pt x="108578" y="5652"/>
                    <a:pt x="0" y="4456"/>
                    <a:pt x="0" y="2826"/>
                  </a:cubicBezTo>
                  <a:cubicBezTo>
                    <a:pt x="0" y="1196"/>
                    <a:pt x="108687" y="0"/>
                    <a:pt x="242264" y="0"/>
                  </a:cubicBezTo>
                  <a:cubicBezTo>
                    <a:pt x="375840" y="0"/>
                    <a:pt x="484636" y="1304"/>
                    <a:pt x="484636" y="2826"/>
                  </a:cubicBez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8457BCB-5F15-4E49-883A-D7A8F965011E}"/>
                </a:ext>
              </a:extLst>
            </p:cNvPr>
            <p:cNvSpPr/>
            <p:nvPr/>
          </p:nvSpPr>
          <p:spPr>
            <a:xfrm>
              <a:off x="7095332" y="1747064"/>
              <a:ext cx="4049794" cy="1776383"/>
            </a:xfrm>
            <a:custGeom>
              <a:avLst/>
              <a:gdLst>
                <a:gd name="connsiteX0" fmla="*/ 0 w 4049794"/>
                <a:gd name="connsiteY0" fmla="*/ 1614549 h 1776383"/>
                <a:gd name="connsiteX1" fmla="*/ 1884419 w 4049794"/>
                <a:gd name="connsiteY1" fmla="*/ 0 h 1776383"/>
                <a:gd name="connsiteX2" fmla="*/ 4049795 w 4049794"/>
                <a:gd name="connsiteY2" fmla="*/ 1620744 h 1776383"/>
                <a:gd name="connsiteX3" fmla="*/ 3868287 w 4049794"/>
                <a:gd name="connsiteY3" fmla="*/ 1776384 h 1776383"/>
                <a:gd name="connsiteX4" fmla="*/ 1890506 w 4049794"/>
                <a:gd name="connsiteY4" fmla="*/ 334974 h 1776383"/>
                <a:gd name="connsiteX5" fmla="*/ 190529 w 4049794"/>
                <a:gd name="connsiteY5" fmla="*/ 1774428 h 1776383"/>
                <a:gd name="connsiteX6" fmla="*/ 0 w 4049794"/>
                <a:gd name="connsiteY6" fmla="*/ 1614549 h 177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49794" h="1776383">
                  <a:moveTo>
                    <a:pt x="0" y="1614549"/>
                  </a:moveTo>
                  <a:lnTo>
                    <a:pt x="1884419" y="0"/>
                  </a:lnTo>
                  <a:lnTo>
                    <a:pt x="4049795" y="1620744"/>
                  </a:lnTo>
                  <a:lnTo>
                    <a:pt x="3868287" y="1776384"/>
                  </a:lnTo>
                  <a:lnTo>
                    <a:pt x="1890506" y="334974"/>
                  </a:lnTo>
                  <a:lnTo>
                    <a:pt x="190529" y="1774428"/>
                  </a:lnTo>
                  <a:lnTo>
                    <a:pt x="0" y="1614549"/>
                  </a:lnTo>
                  <a:close/>
                </a:path>
              </a:pathLst>
            </a:custGeom>
            <a:solidFill>
              <a:srgbClr val="C53F3F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2C0C475-8D58-4FAD-A904-830D475DD5C0}"/>
                </a:ext>
              </a:extLst>
            </p:cNvPr>
            <p:cNvSpPr/>
            <p:nvPr/>
          </p:nvSpPr>
          <p:spPr>
            <a:xfrm>
              <a:off x="8979751" y="1747064"/>
              <a:ext cx="2165375" cy="1776383"/>
            </a:xfrm>
            <a:custGeom>
              <a:avLst/>
              <a:gdLst>
                <a:gd name="connsiteX0" fmla="*/ 6087 w 2165375"/>
                <a:gd name="connsiteY0" fmla="*/ 334974 h 1776383"/>
                <a:gd name="connsiteX1" fmla="*/ 0 w 2165375"/>
                <a:gd name="connsiteY1" fmla="*/ 0 h 1776383"/>
                <a:gd name="connsiteX2" fmla="*/ 2165376 w 2165375"/>
                <a:gd name="connsiteY2" fmla="*/ 1620744 h 1776383"/>
                <a:gd name="connsiteX3" fmla="*/ 1983868 w 2165375"/>
                <a:gd name="connsiteY3" fmla="*/ 1776384 h 1776383"/>
                <a:gd name="connsiteX4" fmla="*/ 6087 w 2165375"/>
                <a:gd name="connsiteY4" fmla="*/ 334974 h 177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5375" h="1776383">
                  <a:moveTo>
                    <a:pt x="6087" y="334974"/>
                  </a:moveTo>
                  <a:lnTo>
                    <a:pt x="0" y="0"/>
                  </a:lnTo>
                  <a:lnTo>
                    <a:pt x="2165376" y="1620744"/>
                  </a:lnTo>
                  <a:lnTo>
                    <a:pt x="1983868" y="1776384"/>
                  </a:lnTo>
                  <a:lnTo>
                    <a:pt x="6087" y="334974"/>
                  </a:lnTo>
                  <a:close/>
                </a:path>
              </a:pathLst>
            </a:custGeom>
            <a:solidFill>
              <a:srgbClr val="000000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596A91B-4BCC-4DC3-B5C7-8CEE6ABD9810}"/>
                </a:ext>
              </a:extLst>
            </p:cNvPr>
            <p:cNvSpPr/>
            <p:nvPr/>
          </p:nvSpPr>
          <p:spPr>
            <a:xfrm>
              <a:off x="8978000" y="1747064"/>
              <a:ext cx="9587" cy="334974"/>
            </a:xfrm>
            <a:custGeom>
              <a:avLst/>
              <a:gdLst>
                <a:gd name="connsiteX0" fmla="*/ 7837 w 9587"/>
                <a:gd name="connsiteY0" fmla="*/ 334974 h 334974"/>
                <a:gd name="connsiteX1" fmla="*/ 6750 w 9587"/>
                <a:gd name="connsiteY1" fmla="*/ 321823 h 334974"/>
                <a:gd name="connsiteX2" fmla="*/ 5555 w 9587"/>
                <a:gd name="connsiteY2" fmla="*/ 285956 h 334974"/>
                <a:gd name="connsiteX3" fmla="*/ 1968 w 9587"/>
                <a:gd name="connsiteY3" fmla="*/ 167596 h 334974"/>
                <a:gd name="connsiteX4" fmla="*/ 12 w 9587"/>
                <a:gd name="connsiteY4" fmla="*/ 49127 h 334974"/>
                <a:gd name="connsiteX5" fmla="*/ 664 w 9587"/>
                <a:gd name="connsiteY5" fmla="*/ 13260 h 334974"/>
                <a:gd name="connsiteX6" fmla="*/ 1751 w 9587"/>
                <a:gd name="connsiteY6" fmla="*/ 0 h 334974"/>
                <a:gd name="connsiteX7" fmla="*/ 2837 w 9587"/>
                <a:gd name="connsiteY7" fmla="*/ 13260 h 334974"/>
                <a:gd name="connsiteX8" fmla="*/ 4033 w 9587"/>
                <a:gd name="connsiteY8" fmla="*/ 49127 h 334974"/>
                <a:gd name="connsiteX9" fmla="*/ 7620 w 9587"/>
                <a:gd name="connsiteY9" fmla="*/ 167487 h 334974"/>
                <a:gd name="connsiteX10" fmla="*/ 9576 w 9587"/>
                <a:gd name="connsiteY10" fmla="*/ 285847 h 334974"/>
                <a:gd name="connsiteX11" fmla="*/ 8924 w 9587"/>
                <a:gd name="connsiteY11" fmla="*/ 321823 h 334974"/>
                <a:gd name="connsiteX12" fmla="*/ 7837 w 9587"/>
                <a:gd name="connsiteY12" fmla="*/ 334974 h 33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87" h="334974">
                  <a:moveTo>
                    <a:pt x="7837" y="334974"/>
                  </a:moveTo>
                  <a:cubicBezTo>
                    <a:pt x="7022" y="330637"/>
                    <a:pt x="6663" y="326236"/>
                    <a:pt x="6750" y="321823"/>
                  </a:cubicBezTo>
                  <a:cubicBezTo>
                    <a:pt x="6750" y="312150"/>
                    <a:pt x="5989" y="300085"/>
                    <a:pt x="5555" y="285956"/>
                  </a:cubicBezTo>
                  <a:cubicBezTo>
                    <a:pt x="4577" y="254437"/>
                    <a:pt x="3381" y="213136"/>
                    <a:pt x="1968" y="167596"/>
                  </a:cubicBezTo>
                  <a:cubicBezTo>
                    <a:pt x="555" y="122056"/>
                    <a:pt x="-97" y="79450"/>
                    <a:pt x="12" y="49127"/>
                  </a:cubicBezTo>
                  <a:cubicBezTo>
                    <a:pt x="12" y="34019"/>
                    <a:pt x="12" y="21737"/>
                    <a:pt x="664" y="13260"/>
                  </a:cubicBezTo>
                  <a:cubicBezTo>
                    <a:pt x="512" y="8812"/>
                    <a:pt x="870" y="4363"/>
                    <a:pt x="1751" y="0"/>
                  </a:cubicBezTo>
                  <a:cubicBezTo>
                    <a:pt x="2555" y="4372"/>
                    <a:pt x="2924" y="8815"/>
                    <a:pt x="2837" y="13260"/>
                  </a:cubicBezTo>
                  <a:cubicBezTo>
                    <a:pt x="2837" y="22824"/>
                    <a:pt x="3598" y="34997"/>
                    <a:pt x="4033" y="49127"/>
                  </a:cubicBezTo>
                  <a:cubicBezTo>
                    <a:pt x="5011" y="80646"/>
                    <a:pt x="6207" y="121838"/>
                    <a:pt x="7620" y="167487"/>
                  </a:cubicBezTo>
                  <a:cubicBezTo>
                    <a:pt x="9033" y="213136"/>
                    <a:pt x="9685" y="255524"/>
                    <a:pt x="9576" y="285847"/>
                  </a:cubicBezTo>
                  <a:cubicBezTo>
                    <a:pt x="9576" y="301064"/>
                    <a:pt x="9576" y="313345"/>
                    <a:pt x="8924" y="321823"/>
                  </a:cubicBezTo>
                  <a:cubicBezTo>
                    <a:pt x="9087" y="326236"/>
                    <a:pt x="8717" y="330648"/>
                    <a:pt x="7837" y="334974"/>
                  </a:cubicBez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</p:grpSp>
      <p:grpSp>
        <p:nvGrpSpPr>
          <p:cNvPr id="241" name="bố">
            <a:extLst>
              <a:ext uri="{FF2B5EF4-FFF2-40B4-BE49-F238E27FC236}">
                <a16:creationId xmlns:a16="http://schemas.microsoft.com/office/drawing/2014/main" id="{CC31C28E-7A9B-4685-A910-F0DCD4D67397}"/>
              </a:ext>
            </a:extLst>
          </p:cNvPr>
          <p:cNvGrpSpPr/>
          <p:nvPr/>
        </p:nvGrpSpPr>
        <p:grpSpPr>
          <a:xfrm>
            <a:off x="6982180" y="2364903"/>
            <a:ext cx="2197772" cy="3464565"/>
            <a:chOff x="6982179" y="2364899"/>
            <a:chExt cx="2197772" cy="3464565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C79374F-429A-45E2-8917-7667FD6676B2}"/>
                </a:ext>
              </a:extLst>
            </p:cNvPr>
            <p:cNvSpPr/>
            <p:nvPr/>
          </p:nvSpPr>
          <p:spPr>
            <a:xfrm>
              <a:off x="8452792" y="2364899"/>
              <a:ext cx="727159" cy="488818"/>
            </a:xfrm>
            <a:custGeom>
              <a:avLst/>
              <a:gdLst>
                <a:gd name="connsiteX0" fmla="*/ 46453 w 727159"/>
                <a:gd name="connsiteY0" fmla="*/ 488818 h 488818"/>
                <a:gd name="connsiteX1" fmla="*/ 5152 w 727159"/>
                <a:gd name="connsiteY1" fmla="*/ 377305 h 488818"/>
                <a:gd name="connsiteX2" fmla="*/ 16021 w 727159"/>
                <a:gd name="connsiteY2" fmla="*/ 260792 h 488818"/>
                <a:gd name="connsiteX3" fmla="*/ 50801 w 727159"/>
                <a:gd name="connsiteY3" fmla="*/ 200471 h 488818"/>
                <a:gd name="connsiteX4" fmla="*/ 79494 w 727159"/>
                <a:gd name="connsiteY4" fmla="*/ 109826 h 488818"/>
                <a:gd name="connsiteX5" fmla="*/ 218614 w 727159"/>
                <a:gd name="connsiteY5" fmla="*/ 63199 h 488818"/>
                <a:gd name="connsiteX6" fmla="*/ 318171 w 727159"/>
                <a:gd name="connsiteY6" fmla="*/ 3204 h 488818"/>
                <a:gd name="connsiteX7" fmla="*/ 415990 w 727159"/>
                <a:gd name="connsiteY7" fmla="*/ 20268 h 488818"/>
                <a:gd name="connsiteX8" fmla="*/ 510004 w 727159"/>
                <a:gd name="connsiteY8" fmla="*/ 59069 h 488818"/>
                <a:gd name="connsiteX9" fmla="*/ 582607 w 727159"/>
                <a:gd name="connsiteY9" fmla="*/ 62329 h 488818"/>
                <a:gd name="connsiteX10" fmla="*/ 648580 w 727159"/>
                <a:gd name="connsiteY10" fmla="*/ 88197 h 488818"/>
                <a:gd name="connsiteX11" fmla="*/ 648580 w 727159"/>
                <a:gd name="connsiteY11" fmla="*/ 152866 h 488818"/>
                <a:gd name="connsiteX12" fmla="*/ 727052 w 727159"/>
                <a:gd name="connsiteY12" fmla="*/ 234381 h 488818"/>
                <a:gd name="connsiteX13" fmla="*/ 650971 w 727159"/>
                <a:gd name="connsiteY13" fmla="*/ 330026 h 488818"/>
                <a:gd name="connsiteX14" fmla="*/ 523807 w 727159"/>
                <a:gd name="connsiteY14" fmla="*/ 340895 h 488818"/>
                <a:gd name="connsiteX15" fmla="*/ 204050 w 727159"/>
                <a:gd name="connsiteY15" fmla="*/ 182537 h 48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27159" h="488818">
                  <a:moveTo>
                    <a:pt x="46453" y="488818"/>
                  </a:moveTo>
                  <a:cubicBezTo>
                    <a:pt x="28541" y="453321"/>
                    <a:pt x="14684" y="415911"/>
                    <a:pt x="5152" y="377305"/>
                  </a:cubicBezTo>
                  <a:cubicBezTo>
                    <a:pt x="-4413" y="338351"/>
                    <a:pt x="-587" y="297311"/>
                    <a:pt x="16021" y="260792"/>
                  </a:cubicBezTo>
                  <a:cubicBezTo>
                    <a:pt x="26889" y="240033"/>
                    <a:pt x="42323" y="222208"/>
                    <a:pt x="50801" y="200471"/>
                  </a:cubicBezTo>
                  <a:cubicBezTo>
                    <a:pt x="62430" y="170691"/>
                    <a:pt x="59604" y="135258"/>
                    <a:pt x="79494" y="109826"/>
                  </a:cubicBezTo>
                  <a:cubicBezTo>
                    <a:pt x="110361" y="70481"/>
                    <a:pt x="172530" y="82545"/>
                    <a:pt x="218614" y="63199"/>
                  </a:cubicBezTo>
                  <a:cubicBezTo>
                    <a:pt x="254589" y="48200"/>
                    <a:pt x="280674" y="13638"/>
                    <a:pt x="318171" y="3204"/>
                  </a:cubicBezTo>
                  <a:cubicBezTo>
                    <a:pt x="350777" y="-5817"/>
                    <a:pt x="385775" y="5595"/>
                    <a:pt x="415990" y="20268"/>
                  </a:cubicBezTo>
                  <a:cubicBezTo>
                    <a:pt x="446205" y="34940"/>
                    <a:pt x="476528" y="52874"/>
                    <a:pt x="510004" y="59069"/>
                  </a:cubicBezTo>
                  <a:cubicBezTo>
                    <a:pt x="534133" y="61460"/>
                    <a:pt x="558370" y="62558"/>
                    <a:pt x="582607" y="62329"/>
                  </a:cubicBezTo>
                  <a:cubicBezTo>
                    <a:pt x="606736" y="63851"/>
                    <a:pt x="632277" y="70264"/>
                    <a:pt x="648580" y="88197"/>
                  </a:cubicBezTo>
                  <a:cubicBezTo>
                    <a:pt x="664883" y="106130"/>
                    <a:pt x="667166" y="137976"/>
                    <a:pt x="648580" y="152866"/>
                  </a:cubicBezTo>
                  <a:cubicBezTo>
                    <a:pt x="691294" y="147540"/>
                    <a:pt x="729444" y="191450"/>
                    <a:pt x="727052" y="234381"/>
                  </a:cubicBezTo>
                  <a:cubicBezTo>
                    <a:pt x="724661" y="277313"/>
                    <a:pt x="690860" y="313832"/>
                    <a:pt x="650971" y="330026"/>
                  </a:cubicBezTo>
                  <a:cubicBezTo>
                    <a:pt x="611083" y="346220"/>
                    <a:pt x="566521" y="345568"/>
                    <a:pt x="523807" y="340895"/>
                  </a:cubicBezTo>
                  <a:cubicBezTo>
                    <a:pt x="402947" y="326439"/>
                    <a:pt x="282956" y="275683"/>
                    <a:pt x="204050" y="182537"/>
                  </a:cubicBezTo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5FF4021-3733-4DCB-924D-4CBC7F6BE7BB}"/>
                </a:ext>
              </a:extLst>
            </p:cNvPr>
            <p:cNvSpPr/>
            <p:nvPr/>
          </p:nvSpPr>
          <p:spPr>
            <a:xfrm>
              <a:off x="8419161" y="2452054"/>
              <a:ext cx="638503" cy="1125028"/>
            </a:xfrm>
            <a:custGeom>
              <a:avLst/>
              <a:gdLst>
                <a:gd name="connsiteX0" fmla="*/ 112473 w 638503"/>
                <a:gd name="connsiteY0" fmla="*/ 251023 h 1125028"/>
                <a:gd name="connsiteX1" fmla="*/ 4872 w 638503"/>
                <a:gd name="connsiteY1" fmla="*/ 848151 h 1125028"/>
                <a:gd name="connsiteX2" fmla="*/ 131819 w 638503"/>
                <a:gd name="connsiteY2" fmla="*/ 1122260 h 1125028"/>
                <a:gd name="connsiteX3" fmla="*/ 131819 w 638503"/>
                <a:gd name="connsiteY3" fmla="*/ 1122260 h 1125028"/>
                <a:gd name="connsiteX4" fmla="*/ 356367 w 638503"/>
                <a:gd name="connsiteY4" fmla="*/ 1005530 h 1125028"/>
                <a:gd name="connsiteX5" fmla="*/ 376256 w 638503"/>
                <a:gd name="connsiteY5" fmla="*/ 824891 h 1125028"/>
                <a:gd name="connsiteX6" fmla="*/ 568850 w 638503"/>
                <a:gd name="connsiteY6" fmla="*/ 689467 h 1125028"/>
                <a:gd name="connsiteX7" fmla="*/ 634932 w 638503"/>
                <a:gd name="connsiteY7" fmla="*/ 330039 h 1125028"/>
                <a:gd name="connsiteX8" fmla="*/ 420383 w 638503"/>
                <a:gd name="connsiteY8" fmla="*/ 7781 h 1125028"/>
                <a:gd name="connsiteX9" fmla="*/ 406037 w 638503"/>
                <a:gd name="connsiteY9" fmla="*/ 4303 h 1125028"/>
                <a:gd name="connsiteX10" fmla="*/ 112473 w 638503"/>
                <a:gd name="connsiteY10" fmla="*/ 251023 h 112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8503" h="1125028">
                  <a:moveTo>
                    <a:pt x="112473" y="251023"/>
                  </a:moveTo>
                  <a:lnTo>
                    <a:pt x="4872" y="848151"/>
                  </a:lnTo>
                  <a:cubicBezTo>
                    <a:pt x="-13387" y="949665"/>
                    <a:pt x="17697" y="1109000"/>
                    <a:pt x="131819" y="1122260"/>
                  </a:cubicBezTo>
                  <a:lnTo>
                    <a:pt x="131819" y="1122260"/>
                  </a:lnTo>
                  <a:cubicBezTo>
                    <a:pt x="253766" y="1135737"/>
                    <a:pt x="339303" y="1100522"/>
                    <a:pt x="356367" y="1005530"/>
                  </a:cubicBezTo>
                  <a:cubicBezTo>
                    <a:pt x="364410" y="960533"/>
                    <a:pt x="375061" y="829456"/>
                    <a:pt x="376256" y="824891"/>
                  </a:cubicBezTo>
                  <a:cubicBezTo>
                    <a:pt x="376256" y="824891"/>
                    <a:pt x="530810" y="837934"/>
                    <a:pt x="568850" y="689467"/>
                  </a:cubicBezTo>
                  <a:cubicBezTo>
                    <a:pt x="587327" y="617734"/>
                    <a:pt x="613195" y="466876"/>
                    <a:pt x="634932" y="330039"/>
                  </a:cubicBezTo>
                  <a:cubicBezTo>
                    <a:pt x="658278" y="183137"/>
                    <a:pt x="564927" y="42909"/>
                    <a:pt x="420383" y="7781"/>
                  </a:cubicBezTo>
                  <a:lnTo>
                    <a:pt x="406037" y="4303"/>
                  </a:lnTo>
                  <a:cubicBezTo>
                    <a:pt x="249201" y="-24282"/>
                    <a:pt x="136819" y="93100"/>
                    <a:pt x="112473" y="251023"/>
                  </a:cubicBezTo>
                  <a:close/>
                </a:path>
              </a:pathLst>
            </a:custGeom>
            <a:solidFill>
              <a:srgbClr val="FFBE9D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E14BF5B-6731-4C44-883A-8271A862822B}"/>
                </a:ext>
              </a:extLst>
            </p:cNvPr>
            <p:cNvSpPr/>
            <p:nvPr/>
          </p:nvSpPr>
          <p:spPr>
            <a:xfrm>
              <a:off x="8615431" y="3172280"/>
              <a:ext cx="179986" cy="149770"/>
            </a:xfrm>
            <a:custGeom>
              <a:avLst/>
              <a:gdLst>
                <a:gd name="connsiteX0" fmla="*/ 179986 w 179986"/>
                <a:gd name="connsiteY0" fmla="*/ 104557 h 149770"/>
                <a:gd name="connsiteX1" fmla="*/ 0 w 179986"/>
                <a:gd name="connsiteY1" fmla="*/ 0 h 149770"/>
                <a:gd name="connsiteX2" fmla="*/ 175421 w 179986"/>
                <a:gd name="connsiteY2" fmla="*/ 149771 h 14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986" h="149770">
                  <a:moveTo>
                    <a:pt x="179986" y="104557"/>
                  </a:moveTo>
                  <a:cubicBezTo>
                    <a:pt x="111241" y="87602"/>
                    <a:pt x="48779" y="51322"/>
                    <a:pt x="0" y="0"/>
                  </a:cubicBezTo>
                  <a:cubicBezTo>
                    <a:pt x="0" y="0"/>
                    <a:pt x="23585" y="127055"/>
                    <a:pt x="175421" y="149771"/>
                  </a:cubicBezTo>
                  <a:close/>
                </a:path>
              </a:pathLst>
            </a:custGeom>
            <a:solidFill>
              <a:srgbClr val="EB996E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78FE885-13AA-47BE-AA30-10C3F2AED9EF}"/>
                </a:ext>
              </a:extLst>
            </p:cNvPr>
            <p:cNvSpPr/>
            <p:nvPr/>
          </p:nvSpPr>
          <p:spPr>
            <a:xfrm>
              <a:off x="8920611" y="2861712"/>
              <a:ext cx="43724" cy="41947"/>
            </a:xfrm>
            <a:custGeom>
              <a:avLst/>
              <a:gdLst>
                <a:gd name="connsiteX0" fmla="*/ 43380 w 43724"/>
                <a:gd name="connsiteY0" fmla="*/ 25046 h 41947"/>
                <a:gd name="connsiteX1" fmla="*/ 17621 w 43724"/>
                <a:gd name="connsiteY1" fmla="*/ 41458 h 41947"/>
                <a:gd name="connsiteX2" fmla="*/ 275 w 43724"/>
                <a:gd name="connsiteY2" fmla="*/ 17395 h 41947"/>
                <a:gd name="connsiteX3" fmla="*/ 340 w 43724"/>
                <a:gd name="connsiteY3" fmla="*/ 17004 h 41947"/>
                <a:gd name="connsiteX4" fmla="*/ 26099 w 43724"/>
                <a:gd name="connsiteY4" fmla="*/ 483 h 41947"/>
                <a:gd name="connsiteX5" fmla="*/ 43434 w 43724"/>
                <a:gd name="connsiteY5" fmla="*/ 24742 h 41947"/>
                <a:gd name="connsiteX6" fmla="*/ 43380 w 43724"/>
                <a:gd name="connsiteY6" fmla="*/ 25046 h 41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724" h="41947">
                  <a:moveTo>
                    <a:pt x="43380" y="25046"/>
                  </a:moveTo>
                  <a:cubicBezTo>
                    <a:pt x="40728" y="36643"/>
                    <a:pt x="29251" y="43958"/>
                    <a:pt x="17621" y="41458"/>
                  </a:cubicBezTo>
                  <a:cubicBezTo>
                    <a:pt x="6187" y="39600"/>
                    <a:pt x="-1584" y="28829"/>
                    <a:pt x="275" y="17395"/>
                  </a:cubicBezTo>
                  <a:cubicBezTo>
                    <a:pt x="296" y="17264"/>
                    <a:pt x="318" y="17134"/>
                    <a:pt x="340" y="17004"/>
                  </a:cubicBezTo>
                  <a:cubicBezTo>
                    <a:pt x="2938" y="5363"/>
                    <a:pt x="14437" y="-2006"/>
                    <a:pt x="26099" y="483"/>
                  </a:cubicBezTo>
                  <a:cubicBezTo>
                    <a:pt x="37587" y="2396"/>
                    <a:pt x="45347" y="13265"/>
                    <a:pt x="43434" y="24742"/>
                  </a:cubicBezTo>
                  <a:cubicBezTo>
                    <a:pt x="43413" y="24851"/>
                    <a:pt x="43402" y="24949"/>
                    <a:pt x="43380" y="25046"/>
                  </a:cubicBez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0718A4F-03EE-424F-AD5F-BE337832C270}"/>
                </a:ext>
              </a:extLst>
            </p:cNvPr>
            <p:cNvSpPr/>
            <p:nvPr/>
          </p:nvSpPr>
          <p:spPr>
            <a:xfrm>
              <a:off x="8920587" y="2813244"/>
              <a:ext cx="84490" cy="34373"/>
            </a:xfrm>
            <a:custGeom>
              <a:avLst/>
              <a:gdLst>
                <a:gd name="connsiteX0" fmla="*/ 83727 w 84490"/>
                <a:gd name="connsiteY0" fmla="*/ 34170 h 34373"/>
                <a:gd name="connsiteX1" fmla="*/ 44383 w 84490"/>
                <a:gd name="connsiteY1" fmla="*/ 14932 h 34373"/>
                <a:gd name="connsiteX2" fmla="*/ 147 w 84490"/>
                <a:gd name="connsiteY2" fmla="*/ 13411 h 34373"/>
                <a:gd name="connsiteX3" fmla="*/ 11668 w 84490"/>
                <a:gd name="connsiteY3" fmla="*/ 3955 h 34373"/>
                <a:gd name="connsiteX4" fmla="*/ 47969 w 84490"/>
                <a:gd name="connsiteY4" fmla="*/ 1781 h 34373"/>
                <a:gd name="connsiteX5" fmla="*/ 78510 w 84490"/>
                <a:gd name="connsiteY5" fmla="*/ 20584 h 34373"/>
                <a:gd name="connsiteX6" fmla="*/ 83727 w 84490"/>
                <a:gd name="connsiteY6" fmla="*/ 34170 h 3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490" h="34373">
                  <a:moveTo>
                    <a:pt x="83727" y="34170"/>
                  </a:moveTo>
                  <a:cubicBezTo>
                    <a:pt x="80467" y="36344"/>
                    <a:pt x="67207" y="20475"/>
                    <a:pt x="44383" y="14932"/>
                  </a:cubicBezTo>
                  <a:cubicBezTo>
                    <a:pt x="21558" y="9389"/>
                    <a:pt x="1886" y="16780"/>
                    <a:pt x="147" y="13411"/>
                  </a:cubicBezTo>
                  <a:cubicBezTo>
                    <a:pt x="-831" y="11889"/>
                    <a:pt x="3082" y="7542"/>
                    <a:pt x="11668" y="3955"/>
                  </a:cubicBezTo>
                  <a:cubicBezTo>
                    <a:pt x="23265" y="-436"/>
                    <a:pt x="35927" y="-1186"/>
                    <a:pt x="47969" y="1781"/>
                  </a:cubicBezTo>
                  <a:cubicBezTo>
                    <a:pt x="59881" y="4672"/>
                    <a:pt x="70565" y="11259"/>
                    <a:pt x="78510" y="20584"/>
                  </a:cubicBezTo>
                  <a:cubicBezTo>
                    <a:pt x="84706" y="27649"/>
                    <a:pt x="85358" y="33301"/>
                    <a:pt x="83727" y="34170"/>
                  </a:cubicBez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E9727CF1-8D7F-40C2-8A5A-5322BEDBA3F6}"/>
                </a:ext>
              </a:extLst>
            </p:cNvPr>
            <p:cNvSpPr/>
            <p:nvPr/>
          </p:nvSpPr>
          <p:spPr>
            <a:xfrm>
              <a:off x="8705609" y="2815187"/>
              <a:ext cx="43672" cy="41926"/>
            </a:xfrm>
            <a:custGeom>
              <a:avLst/>
              <a:gdLst>
                <a:gd name="connsiteX0" fmla="*/ 43290 w 43672"/>
                <a:gd name="connsiteY0" fmla="*/ 24944 h 41926"/>
                <a:gd name="connsiteX1" fmla="*/ 17640 w 43672"/>
                <a:gd name="connsiteY1" fmla="*/ 41465 h 41926"/>
                <a:gd name="connsiteX2" fmla="*/ 271 w 43672"/>
                <a:gd name="connsiteY2" fmla="*/ 17412 h 41926"/>
                <a:gd name="connsiteX3" fmla="*/ 358 w 43672"/>
                <a:gd name="connsiteY3" fmla="*/ 16901 h 41926"/>
                <a:gd name="connsiteX4" fmla="*/ 26117 w 43672"/>
                <a:gd name="connsiteY4" fmla="*/ 490 h 41926"/>
                <a:gd name="connsiteX5" fmla="*/ 43420 w 43672"/>
                <a:gd name="connsiteY5" fmla="*/ 24205 h 41926"/>
                <a:gd name="connsiteX6" fmla="*/ 43290 w 43672"/>
                <a:gd name="connsiteY6" fmla="*/ 24944 h 4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672" h="41926">
                  <a:moveTo>
                    <a:pt x="43290" y="24944"/>
                  </a:moveTo>
                  <a:cubicBezTo>
                    <a:pt x="40692" y="36530"/>
                    <a:pt x="29269" y="43888"/>
                    <a:pt x="17640" y="41465"/>
                  </a:cubicBezTo>
                  <a:cubicBezTo>
                    <a:pt x="6206" y="39617"/>
                    <a:pt x="-1576" y="28857"/>
                    <a:pt x="271" y="17412"/>
                  </a:cubicBezTo>
                  <a:cubicBezTo>
                    <a:pt x="293" y="17249"/>
                    <a:pt x="326" y="17075"/>
                    <a:pt x="358" y="16901"/>
                  </a:cubicBezTo>
                  <a:cubicBezTo>
                    <a:pt x="3010" y="5304"/>
                    <a:pt x="14488" y="-2010"/>
                    <a:pt x="26117" y="490"/>
                  </a:cubicBezTo>
                  <a:cubicBezTo>
                    <a:pt x="37442" y="2261"/>
                    <a:pt x="45192" y="12880"/>
                    <a:pt x="43420" y="24205"/>
                  </a:cubicBezTo>
                  <a:cubicBezTo>
                    <a:pt x="43377" y="24455"/>
                    <a:pt x="43333" y="24705"/>
                    <a:pt x="43290" y="24944"/>
                  </a:cubicBez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7FBA4E3-EC1A-456C-B4D3-AD0F0C1C8CA2}"/>
                </a:ext>
              </a:extLst>
            </p:cNvPr>
            <p:cNvSpPr/>
            <p:nvPr/>
          </p:nvSpPr>
          <p:spPr>
            <a:xfrm>
              <a:off x="8694543" y="2762730"/>
              <a:ext cx="84478" cy="34438"/>
            </a:xfrm>
            <a:custGeom>
              <a:avLst/>
              <a:gdLst>
                <a:gd name="connsiteX0" fmla="*/ 83810 w 84478"/>
                <a:gd name="connsiteY0" fmla="*/ 34253 h 34438"/>
                <a:gd name="connsiteX1" fmla="*/ 44357 w 84478"/>
                <a:gd name="connsiteY1" fmla="*/ 15016 h 34438"/>
                <a:gd name="connsiteX2" fmla="*/ 121 w 84478"/>
                <a:gd name="connsiteY2" fmla="*/ 13494 h 34438"/>
                <a:gd name="connsiteX3" fmla="*/ 11751 w 84478"/>
                <a:gd name="connsiteY3" fmla="*/ 4038 h 34438"/>
                <a:gd name="connsiteX4" fmla="*/ 47944 w 84478"/>
                <a:gd name="connsiteY4" fmla="*/ 1864 h 34438"/>
                <a:gd name="connsiteX5" fmla="*/ 78485 w 84478"/>
                <a:gd name="connsiteY5" fmla="*/ 20558 h 34438"/>
                <a:gd name="connsiteX6" fmla="*/ 83810 w 84478"/>
                <a:gd name="connsiteY6" fmla="*/ 34253 h 3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478" h="34438">
                  <a:moveTo>
                    <a:pt x="83810" y="34253"/>
                  </a:moveTo>
                  <a:cubicBezTo>
                    <a:pt x="80550" y="36318"/>
                    <a:pt x="67290" y="20558"/>
                    <a:pt x="44357" y="15016"/>
                  </a:cubicBezTo>
                  <a:cubicBezTo>
                    <a:pt x="21424" y="9473"/>
                    <a:pt x="1969" y="16863"/>
                    <a:pt x="121" y="13494"/>
                  </a:cubicBezTo>
                  <a:cubicBezTo>
                    <a:pt x="-748" y="11863"/>
                    <a:pt x="3056" y="7516"/>
                    <a:pt x="11751" y="4038"/>
                  </a:cubicBezTo>
                  <a:cubicBezTo>
                    <a:pt x="23293" y="-462"/>
                    <a:pt x="35945" y="-1222"/>
                    <a:pt x="47944" y="1864"/>
                  </a:cubicBezTo>
                  <a:cubicBezTo>
                    <a:pt x="59867" y="4647"/>
                    <a:pt x="70583" y="11201"/>
                    <a:pt x="78485" y="20558"/>
                  </a:cubicBezTo>
                  <a:cubicBezTo>
                    <a:pt x="84245" y="27732"/>
                    <a:pt x="85441" y="33275"/>
                    <a:pt x="83810" y="34253"/>
                  </a:cubicBez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02FDA9E-EC2E-4496-9234-2D1B3F2EDB38}"/>
                </a:ext>
              </a:extLst>
            </p:cNvPr>
            <p:cNvSpPr/>
            <p:nvPr/>
          </p:nvSpPr>
          <p:spPr>
            <a:xfrm>
              <a:off x="8820524" y="2793612"/>
              <a:ext cx="62455" cy="203473"/>
            </a:xfrm>
            <a:custGeom>
              <a:avLst/>
              <a:gdLst>
                <a:gd name="connsiteX0" fmla="*/ 0 w 62455"/>
                <a:gd name="connsiteY0" fmla="*/ 193247 h 203473"/>
                <a:gd name="connsiteX1" fmla="*/ 38801 w 62455"/>
                <a:gd name="connsiteY1" fmla="*/ 195638 h 203473"/>
                <a:gd name="connsiteX2" fmla="*/ 52605 w 62455"/>
                <a:gd name="connsiteY2" fmla="*/ 192921 h 203473"/>
                <a:gd name="connsiteX3" fmla="*/ 52605 w 62455"/>
                <a:gd name="connsiteY3" fmla="*/ 174553 h 203473"/>
                <a:gd name="connsiteX4" fmla="*/ 46083 w 62455"/>
                <a:gd name="connsiteY4" fmla="*/ 125861 h 203473"/>
                <a:gd name="connsiteX5" fmla="*/ 35215 w 62455"/>
                <a:gd name="connsiteY5" fmla="*/ 1 h 203473"/>
                <a:gd name="connsiteX6" fmla="*/ 55757 w 62455"/>
                <a:gd name="connsiteY6" fmla="*/ 124774 h 203473"/>
                <a:gd name="connsiteX7" fmla="*/ 61408 w 62455"/>
                <a:gd name="connsiteY7" fmla="*/ 173575 h 203473"/>
                <a:gd name="connsiteX8" fmla="*/ 58908 w 62455"/>
                <a:gd name="connsiteY8" fmla="*/ 197269 h 203473"/>
                <a:gd name="connsiteX9" fmla="*/ 47170 w 62455"/>
                <a:gd name="connsiteY9" fmla="*/ 203464 h 203473"/>
                <a:gd name="connsiteX10" fmla="*/ 36954 w 62455"/>
                <a:gd name="connsiteY10" fmla="*/ 202377 h 203473"/>
                <a:gd name="connsiteX11" fmla="*/ 0 w 62455"/>
                <a:gd name="connsiteY11" fmla="*/ 193247 h 20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455" h="203473">
                  <a:moveTo>
                    <a:pt x="0" y="193247"/>
                  </a:moveTo>
                  <a:cubicBezTo>
                    <a:pt x="12988" y="192421"/>
                    <a:pt x="26020" y="193226"/>
                    <a:pt x="38801" y="195638"/>
                  </a:cubicBezTo>
                  <a:cubicBezTo>
                    <a:pt x="44779" y="196399"/>
                    <a:pt x="50648" y="196617"/>
                    <a:pt x="52605" y="192921"/>
                  </a:cubicBezTo>
                  <a:cubicBezTo>
                    <a:pt x="54463" y="186944"/>
                    <a:pt x="54463" y="180531"/>
                    <a:pt x="52605" y="174553"/>
                  </a:cubicBezTo>
                  <a:lnTo>
                    <a:pt x="46083" y="125861"/>
                  </a:lnTo>
                  <a:cubicBezTo>
                    <a:pt x="37497" y="56736"/>
                    <a:pt x="32824" y="328"/>
                    <a:pt x="35215" y="1"/>
                  </a:cubicBezTo>
                  <a:cubicBezTo>
                    <a:pt x="37606" y="-325"/>
                    <a:pt x="47170" y="55541"/>
                    <a:pt x="55757" y="124774"/>
                  </a:cubicBezTo>
                  <a:cubicBezTo>
                    <a:pt x="57822" y="141838"/>
                    <a:pt x="59669" y="158033"/>
                    <a:pt x="61408" y="173575"/>
                  </a:cubicBezTo>
                  <a:cubicBezTo>
                    <a:pt x="63408" y="181520"/>
                    <a:pt x="62528" y="189922"/>
                    <a:pt x="58908" y="197269"/>
                  </a:cubicBezTo>
                  <a:cubicBezTo>
                    <a:pt x="56137" y="201008"/>
                    <a:pt x="51822" y="203290"/>
                    <a:pt x="47170" y="203464"/>
                  </a:cubicBezTo>
                  <a:cubicBezTo>
                    <a:pt x="43736" y="203540"/>
                    <a:pt x="40301" y="203171"/>
                    <a:pt x="36954" y="202377"/>
                  </a:cubicBezTo>
                  <a:cubicBezTo>
                    <a:pt x="24302" y="200888"/>
                    <a:pt x="11890" y="197823"/>
                    <a:pt x="0" y="193247"/>
                  </a:cubicBez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4D7BBBD-87D1-40CD-A71A-35F49715E1A1}"/>
                </a:ext>
              </a:extLst>
            </p:cNvPr>
            <p:cNvSpPr/>
            <p:nvPr/>
          </p:nvSpPr>
          <p:spPr>
            <a:xfrm>
              <a:off x="8740999" y="2986279"/>
              <a:ext cx="66156" cy="80553"/>
            </a:xfrm>
            <a:custGeom>
              <a:avLst/>
              <a:gdLst>
                <a:gd name="connsiteX0" fmla="*/ 7900 w 66156"/>
                <a:gd name="connsiteY0" fmla="*/ 37 h 80553"/>
                <a:gd name="connsiteX1" fmla="*/ 22682 w 66156"/>
                <a:gd name="connsiteY1" fmla="*/ 48403 h 80553"/>
                <a:gd name="connsiteX2" fmla="*/ 66157 w 66156"/>
                <a:gd name="connsiteY2" fmla="*/ 78401 h 80553"/>
                <a:gd name="connsiteX3" fmla="*/ 47897 w 66156"/>
                <a:gd name="connsiteY3" fmla="*/ 79379 h 80553"/>
                <a:gd name="connsiteX4" fmla="*/ 11270 w 66156"/>
                <a:gd name="connsiteY4" fmla="*/ 55685 h 80553"/>
                <a:gd name="connsiteX5" fmla="*/ 401 w 66156"/>
                <a:gd name="connsiteY5" fmla="*/ 15579 h 80553"/>
                <a:gd name="connsiteX6" fmla="*/ 7900 w 66156"/>
                <a:gd name="connsiteY6" fmla="*/ 37 h 8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156" h="80553">
                  <a:moveTo>
                    <a:pt x="7900" y="37"/>
                  </a:moveTo>
                  <a:cubicBezTo>
                    <a:pt x="11704" y="689"/>
                    <a:pt x="5727" y="25579"/>
                    <a:pt x="22682" y="48403"/>
                  </a:cubicBezTo>
                  <a:cubicBezTo>
                    <a:pt x="39637" y="71227"/>
                    <a:pt x="66157" y="74923"/>
                    <a:pt x="66157" y="78401"/>
                  </a:cubicBezTo>
                  <a:cubicBezTo>
                    <a:pt x="66157" y="80031"/>
                    <a:pt x="59092" y="81770"/>
                    <a:pt x="47897" y="79379"/>
                  </a:cubicBezTo>
                  <a:cubicBezTo>
                    <a:pt x="33268" y="76053"/>
                    <a:pt x="20301" y="67662"/>
                    <a:pt x="11270" y="55685"/>
                  </a:cubicBezTo>
                  <a:cubicBezTo>
                    <a:pt x="2575" y="44240"/>
                    <a:pt x="-1327" y="29850"/>
                    <a:pt x="401" y="15579"/>
                  </a:cubicBezTo>
                  <a:cubicBezTo>
                    <a:pt x="2031" y="4928"/>
                    <a:pt x="6270" y="-506"/>
                    <a:pt x="7900" y="37"/>
                  </a:cubicBez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F423C0B-05FF-445E-ADD8-34E89C3768C4}"/>
                </a:ext>
              </a:extLst>
            </p:cNvPr>
            <p:cNvSpPr/>
            <p:nvPr/>
          </p:nvSpPr>
          <p:spPr>
            <a:xfrm>
              <a:off x="8699113" y="2678170"/>
              <a:ext cx="107366" cy="32452"/>
            </a:xfrm>
            <a:custGeom>
              <a:avLst/>
              <a:gdLst>
                <a:gd name="connsiteX0" fmla="*/ 106956 w 107366"/>
                <a:gd name="connsiteY0" fmla="*/ 30559 h 32452"/>
                <a:gd name="connsiteX1" fmla="*/ 53482 w 107366"/>
                <a:gd name="connsiteY1" fmla="*/ 24364 h 32452"/>
                <a:gd name="connsiteX2" fmla="*/ 116 w 107366"/>
                <a:gd name="connsiteY2" fmla="*/ 16647 h 32452"/>
                <a:gd name="connsiteX3" fmla="*/ 14572 w 107366"/>
                <a:gd name="connsiteY3" fmla="*/ 4800 h 32452"/>
                <a:gd name="connsiteX4" fmla="*/ 95979 w 107366"/>
                <a:gd name="connsiteY4" fmla="*/ 15669 h 32452"/>
                <a:gd name="connsiteX5" fmla="*/ 106956 w 107366"/>
                <a:gd name="connsiteY5" fmla="*/ 30559 h 3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366" h="32452">
                  <a:moveTo>
                    <a:pt x="106956" y="30559"/>
                  </a:moveTo>
                  <a:cubicBezTo>
                    <a:pt x="103261" y="36211"/>
                    <a:pt x="81088" y="27733"/>
                    <a:pt x="53482" y="24364"/>
                  </a:cubicBezTo>
                  <a:cubicBezTo>
                    <a:pt x="25875" y="20994"/>
                    <a:pt x="2290" y="23168"/>
                    <a:pt x="116" y="16647"/>
                  </a:cubicBezTo>
                  <a:cubicBezTo>
                    <a:pt x="-862" y="13604"/>
                    <a:pt x="4355" y="8713"/>
                    <a:pt x="14572" y="4800"/>
                  </a:cubicBezTo>
                  <a:cubicBezTo>
                    <a:pt x="41928" y="-4319"/>
                    <a:pt x="71970" y="-308"/>
                    <a:pt x="95979" y="15669"/>
                  </a:cubicBezTo>
                  <a:cubicBezTo>
                    <a:pt x="104891" y="21755"/>
                    <a:pt x="108695" y="27842"/>
                    <a:pt x="106956" y="30559"/>
                  </a:cubicBez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0D0B746-FD03-4B2E-9BD1-6FF6F897042C}"/>
                </a:ext>
              </a:extLst>
            </p:cNvPr>
            <p:cNvSpPr/>
            <p:nvPr/>
          </p:nvSpPr>
          <p:spPr>
            <a:xfrm>
              <a:off x="8935039" y="2744054"/>
              <a:ext cx="78240" cy="36187"/>
            </a:xfrm>
            <a:custGeom>
              <a:avLst/>
              <a:gdLst>
                <a:gd name="connsiteX0" fmla="*/ 76992 w 78240"/>
                <a:gd name="connsiteY0" fmla="*/ 35104 h 36187"/>
                <a:gd name="connsiteX1" fmla="*/ 38409 w 78240"/>
                <a:gd name="connsiteY1" fmla="*/ 25214 h 36187"/>
                <a:gd name="connsiteX2" fmla="*/ 151 w 78240"/>
                <a:gd name="connsiteY2" fmla="*/ 13801 h 36187"/>
                <a:gd name="connsiteX3" fmla="*/ 11019 w 78240"/>
                <a:gd name="connsiteY3" fmla="*/ 2933 h 36187"/>
                <a:gd name="connsiteX4" fmla="*/ 72862 w 78240"/>
                <a:gd name="connsiteY4" fmla="*/ 19997 h 36187"/>
                <a:gd name="connsiteX5" fmla="*/ 76992 w 78240"/>
                <a:gd name="connsiteY5" fmla="*/ 35104 h 36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40" h="36187">
                  <a:moveTo>
                    <a:pt x="76992" y="35104"/>
                  </a:moveTo>
                  <a:cubicBezTo>
                    <a:pt x="71775" y="39343"/>
                    <a:pt x="57320" y="30105"/>
                    <a:pt x="38409" y="25214"/>
                  </a:cubicBezTo>
                  <a:cubicBezTo>
                    <a:pt x="19497" y="20323"/>
                    <a:pt x="2542" y="20214"/>
                    <a:pt x="151" y="13801"/>
                  </a:cubicBezTo>
                  <a:cubicBezTo>
                    <a:pt x="-828" y="10867"/>
                    <a:pt x="2976" y="6193"/>
                    <a:pt x="11019" y="2933"/>
                  </a:cubicBezTo>
                  <a:cubicBezTo>
                    <a:pt x="33191" y="-4414"/>
                    <a:pt x="57603" y="2324"/>
                    <a:pt x="72862" y="19997"/>
                  </a:cubicBezTo>
                  <a:cubicBezTo>
                    <a:pt x="78514" y="27061"/>
                    <a:pt x="79384" y="32822"/>
                    <a:pt x="76992" y="35104"/>
                  </a:cubicBez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D1887C1-EAF2-4A89-A809-EC28E275581D}"/>
                </a:ext>
              </a:extLst>
            </p:cNvPr>
            <p:cNvSpPr/>
            <p:nvPr/>
          </p:nvSpPr>
          <p:spPr>
            <a:xfrm>
              <a:off x="8397707" y="2800863"/>
              <a:ext cx="119253" cy="163718"/>
            </a:xfrm>
            <a:custGeom>
              <a:avLst/>
              <a:gdLst>
                <a:gd name="connsiteX0" fmla="*/ 119254 w 119253"/>
                <a:gd name="connsiteY0" fmla="*/ 15466 h 163718"/>
                <a:gd name="connsiteX1" fmla="*/ 2850 w 119253"/>
                <a:gd name="connsiteY1" fmla="*/ 62854 h 163718"/>
                <a:gd name="connsiteX2" fmla="*/ 89800 w 119253"/>
                <a:gd name="connsiteY2" fmla="*/ 162955 h 163718"/>
                <a:gd name="connsiteX3" fmla="*/ 119254 w 119253"/>
                <a:gd name="connsiteY3" fmla="*/ 15466 h 163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253" h="163718">
                  <a:moveTo>
                    <a:pt x="119254" y="15466"/>
                  </a:moveTo>
                  <a:cubicBezTo>
                    <a:pt x="116971" y="13727"/>
                    <a:pt x="24370" y="-39747"/>
                    <a:pt x="2850" y="62854"/>
                  </a:cubicBezTo>
                  <a:cubicBezTo>
                    <a:pt x="-18670" y="165455"/>
                    <a:pt x="88713" y="165889"/>
                    <a:pt x="89800" y="162955"/>
                  </a:cubicBezTo>
                  <a:cubicBezTo>
                    <a:pt x="90887" y="160020"/>
                    <a:pt x="119254" y="15466"/>
                    <a:pt x="119254" y="15466"/>
                  </a:cubicBezTo>
                  <a:close/>
                </a:path>
              </a:pathLst>
            </a:custGeom>
            <a:solidFill>
              <a:srgbClr val="FFBE9D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F09FEFF-16F4-4108-BBEA-1371FB0029AA}"/>
                </a:ext>
              </a:extLst>
            </p:cNvPr>
            <p:cNvSpPr/>
            <p:nvPr/>
          </p:nvSpPr>
          <p:spPr>
            <a:xfrm>
              <a:off x="8424911" y="2832849"/>
              <a:ext cx="47053" cy="91358"/>
            </a:xfrm>
            <a:custGeom>
              <a:avLst/>
              <a:gdLst>
                <a:gd name="connsiteX0" fmla="*/ 39119 w 47053"/>
                <a:gd name="connsiteY0" fmla="*/ 85320 h 91358"/>
                <a:gd name="connsiteX1" fmla="*/ 33794 w 47053"/>
                <a:gd name="connsiteY1" fmla="*/ 86950 h 91358"/>
                <a:gd name="connsiteX2" fmla="*/ 20317 w 47053"/>
                <a:gd name="connsiteY2" fmla="*/ 84450 h 91358"/>
                <a:gd name="connsiteX3" fmla="*/ 8252 w 47053"/>
                <a:gd name="connsiteY3" fmla="*/ 40432 h 91358"/>
                <a:gd name="connsiteX4" fmla="*/ 18578 w 47053"/>
                <a:gd name="connsiteY4" fmla="*/ 15977 h 91358"/>
                <a:gd name="connsiteX5" fmla="*/ 34881 w 47053"/>
                <a:gd name="connsiteY5" fmla="*/ 5108 h 91358"/>
                <a:gd name="connsiteX6" fmla="*/ 44445 w 47053"/>
                <a:gd name="connsiteY6" fmla="*/ 12282 h 91358"/>
                <a:gd name="connsiteX7" fmla="*/ 44445 w 47053"/>
                <a:gd name="connsiteY7" fmla="*/ 17608 h 91358"/>
                <a:gd name="connsiteX8" fmla="*/ 47054 w 47053"/>
                <a:gd name="connsiteY8" fmla="*/ 11956 h 91358"/>
                <a:gd name="connsiteX9" fmla="*/ 44336 w 47053"/>
                <a:gd name="connsiteY9" fmla="*/ 4674 h 91358"/>
                <a:gd name="connsiteX10" fmla="*/ 34989 w 47053"/>
                <a:gd name="connsiteY10" fmla="*/ 0 h 91358"/>
                <a:gd name="connsiteX11" fmla="*/ 13252 w 47053"/>
                <a:gd name="connsiteY11" fmla="*/ 11956 h 91358"/>
                <a:gd name="connsiteX12" fmla="*/ 970 w 47053"/>
                <a:gd name="connsiteY12" fmla="*/ 39236 h 91358"/>
                <a:gd name="connsiteX13" fmla="*/ 17817 w 47053"/>
                <a:gd name="connsiteY13" fmla="*/ 89015 h 91358"/>
                <a:gd name="connsiteX14" fmla="*/ 34663 w 47053"/>
                <a:gd name="connsiteY14" fmla="*/ 89776 h 91358"/>
                <a:gd name="connsiteX15" fmla="*/ 39119 w 47053"/>
                <a:gd name="connsiteY15" fmla="*/ 85320 h 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053" h="91358">
                  <a:moveTo>
                    <a:pt x="39119" y="85320"/>
                  </a:moveTo>
                  <a:cubicBezTo>
                    <a:pt x="39119" y="85320"/>
                    <a:pt x="37054" y="86189"/>
                    <a:pt x="33794" y="86950"/>
                  </a:cubicBezTo>
                  <a:cubicBezTo>
                    <a:pt x="29153" y="87906"/>
                    <a:pt x="24305" y="87015"/>
                    <a:pt x="20317" y="84450"/>
                  </a:cubicBezTo>
                  <a:cubicBezTo>
                    <a:pt x="10317" y="78146"/>
                    <a:pt x="4774" y="59017"/>
                    <a:pt x="8252" y="40432"/>
                  </a:cubicBezTo>
                  <a:cubicBezTo>
                    <a:pt x="9774" y="31596"/>
                    <a:pt x="13306" y="23227"/>
                    <a:pt x="18578" y="15977"/>
                  </a:cubicBezTo>
                  <a:cubicBezTo>
                    <a:pt x="21979" y="9967"/>
                    <a:pt x="28033" y="5934"/>
                    <a:pt x="34881" y="5108"/>
                  </a:cubicBezTo>
                  <a:cubicBezTo>
                    <a:pt x="39380" y="4880"/>
                    <a:pt x="43402" y="7902"/>
                    <a:pt x="44445" y="12282"/>
                  </a:cubicBezTo>
                  <a:cubicBezTo>
                    <a:pt x="45206" y="15434"/>
                    <a:pt x="44445" y="17281"/>
                    <a:pt x="44445" y="17608"/>
                  </a:cubicBezTo>
                  <a:cubicBezTo>
                    <a:pt x="44445" y="17934"/>
                    <a:pt x="46945" y="16303"/>
                    <a:pt x="47054" y="11956"/>
                  </a:cubicBezTo>
                  <a:cubicBezTo>
                    <a:pt x="46988" y="9293"/>
                    <a:pt x="46032" y="6728"/>
                    <a:pt x="44336" y="4674"/>
                  </a:cubicBezTo>
                  <a:cubicBezTo>
                    <a:pt x="41967" y="1935"/>
                    <a:pt x="38609" y="250"/>
                    <a:pt x="34989" y="0"/>
                  </a:cubicBezTo>
                  <a:cubicBezTo>
                    <a:pt x="26175" y="-22"/>
                    <a:pt x="17958" y="4500"/>
                    <a:pt x="13252" y="11956"/>
                  </a:cubicBezTo>
                  <a:cubicBezTo>
                    <a:pt x="7024" y="19933"/>
                    <a:pt x="2807" y="29291"/>
                    <a:pt x="970" y="39236"/>
                  </a:cubicBezTo>
                  <a:cubicBezTo>
                    <a:pt x="-2616" y="60104"/>
                    <a:pt x="3905" y="81624"/>
                    <a:pt x="17817" y="89015"/>
                  </a:cubicBezTo>
                  <a:cubicBezTo>
                    <a:pt x="23012" y="91852"/>
                    <a:pt x="29229" y="92124"/>
                    <a:pt x="34663" y="89776"/>
                  </a:cubicBezTo>
                  <a:cubicBezTo>
                    <a:pt x="38467" y="88037"/>
                    <a:pt x="39445" y="85863"/>
                    <a:pt x="39119" y="85320"/>
                  </a:cubicBezTo>
                  <a:close/>
                </a:path>
              </a:pathLst>
            </a:custGeom>
            <a:solidFill>
              <a:srgbClr val="EB996E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B95446B-92DC-4764-AE25-5C8E8E45CB72}"/>
                </a:ext>
              </a:extLst>
            </p:cNvPr>
            <p:cNvSpPr/>
            <p:nvPr/>
          </p:nvSpPr>
          <p:spPr>
            <a:xfrm>
              <a:off x="8507002" y="2431607"/>
              <a:ext cx="582631" cy="418380"/>
            </a:xfrm>
            <a:custGeom>
              <a:avLst/>
              <a:gdLst>
                <a:gd name="connsiteX0" fmla="*/ 582632 w 582631"/>
                <a:gd name="connsiteY0" fmla="*/ 212236 h 418380"/>
                <a:gd name="connsiteX1" fmla="*/ 405580 w 582631"/>
                <a:gd name="connsiteY1" fmla="*/ 237777 h 418380"/>
                <a:gd name="connsiteX2" fmla="*/ 286024 w 582631"/>
                <a:gd name="connsiteY2" fmla="*/ 140828 h 418380"/>
                <a:gd name="connsiteX3" fmla="*/ 221899 w 582631"/>
                <a:gd name="connsiteY3" fmla="*/ 112352 h 418380"/>
                <a:gd name="connsiteX4" fmla="*/ 136036 w 582631"/>
                <a:gd name="connsiteY4" fmla="*/ 159740 h 418380"/>
                <a:gd name="connsiteX5" fmla="*/ 67780 w 582631"/>
                <a:gd name="connsiteY5" fmla="*/ 396026 h 418380"/>
                <a:gd name="connsiteX6" fmla="*/ 50173 w 582631"/>
                <a:gd name="connsiteY6" fmla="*/ 416568 h 418380"/>
                <a:gd name="connsiteX7" fmla="*/ 11807 w 582631"/>
                <a:gd name="connsiteY7" fmla="*/ 397765 h 418380"/>
                <a:gd name="connsiteX8" fmla="*/ 938 w 582631"/>
                <a:gd name="connsiteY8" fmla="*/ 324618 h 418380"/>
                <a:gd name="connsiteX9" fmla="*/ 41804 w 582631"/>
                <a:gd name="connsiteY9" fmla="*/ 159740 h 418380"/>
                <a:gd name="connsiteX10" fmla="*/ 155165 w 582631"/>
                <a:gd name="connsiteY10" fmla="*/ 34967 h 418380"/>
                <a:gd name="connsiteX11" fmla="*/ 361671 w 582631"/>
                <a:gd name="connsiteY11" fmla="*/ 9425 h 418380"/>
                <a:gd name="connsiteX12" fmla="*/ 537309 w 582631"/>
                <a:gd name="connsiteY12" fmla="*/ 125069 h 418380"/>
                <a:gd name="connsiteX13" fmla="*/ 582306 w 582631"/>
                <a:gd name="connsiteY13" fmla="*/ 212018 h 418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2631" h="418380">
                  <a:moveTo>
                    <a:pt x="582632" y="212236"/>
                  </a:moveTo>
                  <a:cubicBezTo>
                    <a:pt x="563394" y="249733"/>
                    <a:pt x="471553" y="260710"/>
                    <a:pt x="405580" y="237777"/>
                  </a:cubicBezTo>
                  <a:cubicBezTo>
                    <a:pt x="344715" y="216040"/>
                    <a:pt x="324065" y="176586"/>
                    <a:pt x="286024" y="140828"/>
                  </a:cubicBezTo>
                  <a:cubicBezTo>
                    <a:pt x="262113" y="118221"/>
                    <a:pt x="262113" y="118221"/>
                    <a:pt x="221899" y="112352"/>
                  </a:cubicBezTo>
                  <a:cubicBezTo>
                    <a:pt x="189293" y="107679"/>
                    <a:pt x="161686" y="139089"/>
                    <a:pt x="136036" y="159740"/>
                  </a:cubicBezTo>
                  <a:cubicBezTo>
                    <a:pt x="146361" y="242451"/>
                    <a:pt x="106473" y="322227"/>
                    <a:pt x="67780" y="396026"/>
                  </a:cubicBezTo>
                  <a:cubicBezTo>
                    <a:pt x="64411" y="404666"/>
                    <a:pt x="58194" y="411916"/>
                    <a:pt x="50173" y="416568"/>
                  </a:cubicBezTo>
                  <a:cubicBezTo>
                    <a:pt x="35935" y="422980"/>
                    <a:pt x="19632" y="411351"/>
                    <a:pt x="11807" y="397765"/>
                  </a:cubicBezTo>
                  <a:cubicBezTo>
                    <a:pt x="-693" y="376027"/>
                    <a:pt x="-1127" y="349616"/>
                    <a:pt x="938" y="324618"/>
                  </a:cubicBezTo>
                  <a:cubicBezTo>
                    <a:pt x="3481" y="267492"/>
                    <a:pt x="17371" y="211442"/>
                    <a:pt x="41804" y="159740"/>
                  </a:cubicBezTo>
                  <a:cubicBezTo>
                    <a:pt x="66509" y="107907"/>
                    <a:pt x="105930" y="64508"/>
                    <a:pt x="155165" y="34967"/>
                  </a:cubicBezTo>
                  <a:cubicBezTo>
                    <a:pt x="218073" y="-19"/>
                    <a:pt x="292133" y="-9182"/>
                    <a:pt x="361671" y="9425"/>
                  </a:cubicBezTo>
                  <a:cubicBezTo>
                    <a:pt x="430937" y="28522"/>
                    <a:pt x="492400" y="68986"/>
                    <a:pt x="537309" y="125069"/>
                  </a:cubicBezTo>
                  <a:cubicBezTo>
                    <a:pt x="559340" y="149838"/>
                    <a:pt x="574806" y="179727"/>
                    <a:pt x="582306" y="212018"/>
                  </a:cubicBezTo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791CBD3-53FA-496B-894F-75F53465944B}"/>
                </a:ext>
              </a:extLst>
            </p:cNvPr>
            <p:cNvSpPr/>
            <p:nvPr/>
          </p:nvSpPr>
          <p:spPr>
            <a:xfrm>
              <a:off x="8868682" y="2785789"/>
              <a:ext cx="205059" cy="207112"/>
            </a:xfrm>
            <a:custGeom>
              <a:avLst/>
              <a:gdLst>
                <a:gd name="connsiteX0" fmla="*/ 425 w 205059"/>
                <a:gd name="connsiteY0" fmla="*/ 99122 h 207112"/>
                <a:gd name="connsiteX1" fmla="*/ 6077 w 205059"/>
                <a:gd name="connsiteY1" fmla="*/ 75320 h 207112"/>
                <a:gd name="connsiteX2" fmla="*/ 44878 w 205059"/>
                <a:gd name="connsiteY2" fmla="*/ 23693 h 207112"/>
                <a:gd name="connsiteX3" fmla="*/ 136937 w 205059"/>
                <a:gd name="connsiteY3" fmla="*/ 14346 h 207112"/>
                <a:gd name="connsiteX4" fmla="*/ 180411 w 205059"/>
                <a:gd name="connsiteY4" fmla="*/ 49778 h 207112"/>
                <a:gd name="connsiteX5" fmla="*/ 175738 w 205059"/>
                <a:gd name="connsiteY5" fmla="*/ 163139 h 207112"/>
                <a:gd name="connsiteX6" fmla="*/ 129872 w 205059"/>
                <a:gd name="connsiteY6" fmla="*/ 194876 h 207112"/>
                <a:gd name="connsiteX7" fmla="*/ 38901 w 205059"/>
                <a:gd name="connsiteY7" fmla="*/ 177920 h 207112"/>
                <a:gd name="connsiteX8" fmla="*/ 4556 w 205059"/>
                <a:gd name="connsiteY8" fmla="*/ 123577 h 207112"/>
                <a:gd name="connsiteX9" fmla="*/ 860 w 205059"/>
                <a:gd name="connsiteY9" fmla="*/ 99340 h 207112"/>
                <a:gd name="connsiteX10" fmla="*/ 99 w 205059"/>
                <a:gd name="connsiteY10" fmla="*/ 105752 h 207112"/>
                <a:gd name="connsiteX11" fmla="*/ 1404 w 205059"/>
                <a:gd name="connsiteY11" fmla="*/ 124229 h 207112"/>
                <a:gd name="connsiteX12" fmla="*/ 35205 w 205059"/>
                <a:gd name="connsiteY12" fmla="*/ 182703 h 207112"/>
                <a:gd name="connsiteX13" fmla="*/ 132154 w 205059"/>
                <a:gd name="connsiteY13" fmla="*/ 202484 h 207112"/>
                <a:gd name="connsiteX14" fmla="*/ 182042 w 205059"/>
                <a:gd name="connsiteY14" fmla="*/ 168465 h 207112"/>
                <a:gd name="connsiteX15" fmla="*/ 187150 w 205059"/>
                <a:gd name="connsiteY15" fmla="*/ 45431 h 207112"/>
                <a:gd name="connsiteX16" fmla="*/ 44118 w 205059"/>
                <a:gd name="connsiteY16" fmla="*/ 17629 h 207112"/>
                <a:gd name="connsiteX17" fmla="*/ 41944 w 205059"/>
                <a:gd name="connsiteY17" fmla="*/ 19128 h 207112"/>
                <a:gd name="connsiteX18" fmla="*/ 3469 w 205059"/>
                <a:gd name="connsiteY18" fmla="*/ 74559 h 207112"/>
                <a:gd name="connsiteX19" fmla="*/ 643 w 205059"/>
                <a:gd name="connsiteY19" fmla="*/ 92927 h 207112"/>
                <a:gd name="connsiteX20" fmla="*/ 425 w 205059"/>
                <a:gd name="connsiteY20" fmla="*/ 99122 h 207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5059" h="207112">
                  <a:moveTo>
                    <a:pt x="425" y="99122"/>
                  </a:moveTo>
                  <a:cubicBezTo>
                    <a:pt x="1295" y="99122"/>
                    <a:pt x="1404" y="90210"/>
                    <a:pt x="6077" y="75320"/>
                  </a:cubicBezTo>
                  <a:cubicBezTo>
                    <a:pt x="12979" y="54310"/>
                    <a:pt x="26619" y="36171"/>
                    <a:pt x="44878" y="23693"/>
                  </a:cubicBezTo>
                  <a:cubicBezTo>
                    <a:pt x="72061" y="5347"/>
                    <a:pt x="106624" y="1836"/>
                    <a:pt x="136937" y="14346"/>
                  </a:cubicBezTo>
                  <a:cubicBezTo>
                    <a:pt x="154653" y="21520"/>
                    <a:pt x="169804" y="33866"/>
                    <a:pt x="180411" y="49778"/>
                  </a:cubicBezTo>
                  <a:cubicBezTo>
                    <a:pt x="203747" y="84536"/>
                    <a:pt x="201856" y="130413"/>
                    <a:pt x="175738" y="163139"/>
                  </a:cubicBezTo>
                  <a:cubicBezTo>
                    <a:pt x="163935" y="178040"/>
                    <a:pt x="147968" y="189083"/>
                    <a:pt x="129872" y="194876"/>
                  </a:cubicBezTo>
                  <a:cubicBezTo>
                    <a:pt x="98624" y="204831"/>
                    <a:pt x="64464" y="198462"/>
                    <a:pt x="38901" y="177920"/>
                  </a:cubicBezTo>
                  <a:cubicBezTo>
                    <a:pt x="21761" y="164095"/>
                    <a:pt x="9686" y="144988"/>
                    <a:pt x="4556" y="123577"/>
                  </a:cubicBezTo>
                  <a:cubicBezTo>
                    <a:pt x="1078" y="108252"/>
                    <a:pt x="1730" y="99340"/>
                    <a:pt x="860" y="99340"/>
                  </a:cubicBezTo>
                  <a:cubicBezTo>
                    <a:pt x="-9" y="99340"/>
                    <a:pt x="317" y="101513"/>
                    <a:pt x="99" y="105752"/>
                  </a:cubicBezTo>
                  <a:cubicBezTo>
                    <a:pt x="-216" y="111936"/>
                    <a:pt x="219" y="118143"/>
                    <a:pt x="1404" y="124229"/>
                  </a:cubicBezTo>
                  <a:cubicBezTo>
                    <a:pt x="5512" y="147064"/>
                    <a:pt x="17468" y="167747"/>
                    <a:pt x="35205" y="182703"/>
                  </a:cubicBezTo>
                  <a:cubicBezTo>
                    <a:pt x="62008" y="205451"/>
                    <a:pt x="98581" y="212918"/>
                    <a:pt x="132154" y="202484"/>
                  </a:cubicBezTo>
                  <a:cubicBezTo>
                    <a:pt x="151848" y="196452"/>
                    <a:pt x="169238" y="184594"/>
                    <a:pt x="182042" y="168465"/>
                  </a:cubicBezTo>
                  <a:cubicBezTo>
                    <a:pt x="210724" y="133076"/>
                    <a:pt x="212800" y="83069"/>
                    <a:pt x="187150" y="45431"/>
                  </a:cubicBezTo>
                  <a:cubicBezTo>
                    <a:pt x="155326" y="-1750"/>
                    <a:pt x="91288" y="-14195"/>
                    <a:pt x="44118" y="17629"/>
                  </a:cubicBezTo>
                  <a:cubicBezTo>
                    <a:pt x="43390" y="18118"/>
                    <a:pt x="42661" y="18618"/>
                    <a:pt x="41944" y="19128"/>
                  </a:cubicBezTo>
                  <a:cubicBezTo>
                    <a:pt x="23087" y="32584"/>
                    <a:pt x="9479" y="52180"/>
                    <a:pt x="3469" y="74559"/>
                  </a:cubicBezTo>
                  <a:cubicBezTo>
                    <a:pt x="1773" y="80537"/>
                    <a:pt x="828" y="86710"/>
                    <a:pt x="643" y="92927"/>
                  </a:cubicBezTo>
                  <a:cubicBezTo>
                    <a:pt x="99" y="96949"/>
                    <a:pt x="99" y="99122"/>
                    <a:pt x="425" y="99122"/>
                  </a:cubicBez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4216CFA-0BB0-430F-9FF2-B8E8A10AF1BB}"/>
                </a:ext>
              </a:extLst>
            </p:cNvPr>
            <p:cNvSpPr/>
            <p:nvPr/>
          </p:nvSpPr>
          <p:spPr>
            <a:xfrm>
              <a:off x="8624922" y="2732891"/>
              <a:ext cx="205142" cy="207057"/>
            </a:xfrm>
            <a:custGeom>
              <a:avLst/>
              <a:gdLst>
                <a:gd name="connsiteX0" fmla="*/ 943 w 205142"/>
                <a:gd name="connsiteY0" fmla="*/ 99090 h 207057"/>
                <a:gd name="connsiteX1" fmla="*/ 6595 w 205142"/>
                <a:gd name="connsiteY1" fmla="*/ 75178 h 207057"/>
                <a:gd name="connsiteX2" fmla="*/ 45396 w 205142"/>
                <a:gd name="connsiteY2" fmla="*/ 23661 h 207057"/>
                <a:gd name="connsiteX3" fmla="*/ 137345 w 205142"/>
                <a:gd name="connsiteY3" fmla="*/ 14313 h 207057"/>
                <a:gd name="connsiteX4" fmla="*/ 196689 w 205142"/>
                <a:gd name="connsiteY4" fmla="*/ 107132 h 207057"/>
                <a:gd name="connsiteX5" fmla="*/ 175712 w 205142"/>
                <a:gd name="connsiteY5" fmla="*/ 163106 h 207057"/>
                <a:gd name="connsiteX6" fmla="*/ 129846 w 205142"/>
                <a:gd name="connsiteY6" fmla="*/ 194843 h 207057"/>
                <a:gd name="connsiteX7" fmla="*/ 38983 w 205142"/>
                <a:gd name="connsiteY7" fmla="*/ 177888 h 207057"/>
                <a:gd name="connsiteX8" fmla="*/ 4638 w 205142"/>
                <a:gd name="connsiteY8" fmla="*/ 123544 h 207057"/>
                <a:gd name="connsiteX9" fmla="*/ 943 w 205142"/>
                <a:gd name="connsiteY9" fmla="*/ 99416 h 207057"/>
                <a:gd name="connsiteX10" fmla="*/ 73 w 205142"/>
                <a:gd name="connsiteY10" fmla="*/ 105828 h 207057"/>
                <a:gd name="connsiteX11" fmla="*/ 1378 w 205142"/>
                <a:gd name="connsiteY11" fmla="*/ 124196 h 207057"/>
                <a:gd name="connsiteX12" fmla="*/ 35179 w 205142"/>
                <a:gd name="connsiteY12" fmla="*/ 182779 h 207057"/>
                <a:gd name="connsiteX13" fmla="*/ 180668 w 205142"/>
                <a:gd name="connsiteY13" fmla="*/ 170312 h 207057"/>
                <a:gd name="connsiteX14" fmla="*/ 182124 w 205142"/>
                <a:gd name="connsiteY14" fmla="*/ 168541 h 207057"/>
                <a:gd name="connsiteX15" fmla="*/ 187233 w 205142"/>
                <a:gd name="connsiteY15" fmla="*/ 45507 h 207057"/>
                <a:gd name="connsiteX16" fmla="*/ 44222 w 205142"/>
                <a:gd name="connsiteY16" fmla="*/ 17574 h 207057"/>
                <a:gd name="connsiteX17" fmla="*/ 42027 w 205142"/>
                <a:gd name="connsiteY17" fmla="*/ 19096 h 207057"/>
                <a:gd name="connsiteX18" fmla="*/ 3443 w 205142"/>
                <a:gd name="connsiteY18" fmla="*/ 74635 h 207057"/>
                <a:gd name="connsiteX19" fmla="*/ 617 w 205142"/>
                <a:gd name="connsiteY19" fmla="*/ 92894 h 207057"/>
                <a:gd name="connsiteX20" fmla="*/ 943 w 205142"/>
                <a:gd name="connsiteY20" fmla="*/ 99090 h 20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5142" h="207057">
                  <a:moveTo>
                    <a:pt x="943" y="99090"/>
                  </a:moveTo>
                  <a:cubicBezTo>
                    <a:pt x="1812" y="99090"/>
                    <a:pt x="1812" y="90177"/>
                    <a:pt x="6595" y="75178"/>
                  </a:cubicBezTo>
                  <a:cubicBezTo>
                    <a:pt x="13464" y="54180"/>
                    <a:pt x="27115" y="36062"/>
                    <a:pt x="45396" y="23661"/>
                  </a:cubicBezTo>
                  <a:cubicBezTo>
                    <a:pt x="72546" y="5347"/>
                    <a:pt x="107065" y="1836"/>
                    <a:pt x="137345" y="14313"/>
                  </a:cubicBezTo>
                  <a:cubicBezTo>
                    <a:pt x="174516" y="29888"/>
                    <a:pt x="198145" y="66864"/>
                    <a:pt x="196689" y="107132"/>
                  </a:cubicBezTo>
                  <a:cubicBezTo>
                    <a:pt x="195786" y="127544"/>
                    <a:pt x="188450" y="147129"/>
                    <a:pt x="175712" y="163106"/>
                  </a:cubicBezTo>
                  <a:cubicBezTo>
                    <a:pt x="163930" y="178029"/>
                    <a:pt x="147964" y="189083"/>
                    <a:pt x="129846" y="194843"/>
                  </a:cubicBezTo>
                  <a:cubicBezTo>
                    <a:pt x="98642" y="204896"/>
                    <a:pt x="64460" y="198527"/>
                    <a:pt x="38983" y="177888"/>
                  </a:cubicBezTo>
                  <a:cubicBezTo>
                    <a:pt x="21876" y="164041"/>
                    <a:pt x="9812" y="144934"/>
                    <a:pt x="4638" y="123544"/>
                  </a:cubicBezTo>
                  <a:cubicBezTo>
                    <a:pt x="1052" y="108328"/>
                    <a:pt x="1812" y="99416"/>
                    <a:pt x="943" y="99416"/>
                  </a:cubicBezTo>
                  <a:cubicBezTo>
                    <a:pt x="73" y="99416"/>
                    <a:pt x="399" y="101589"/>
                    <a:pt x="73" y="105828"/>
                  </a:cubicBezTo>
                  <a:cubicBezTo>
                    <a:pt x="-188" y="111980"/>
                    <a:pt x="247" y="118142"/>
                    <a:pt x="1378" y="124196"/>
                  </a:cubicBezTo>
                  <a:cubicBezTo>
                    <a:pt x="5453" y="147075"/>
                    <a:pt x="17409" y="167802"/>
                    <a:pt x="35179" y="182779"/>
                  </a:cubicBezTo>
                  <a:cubicBezTo>
                    <a:pt x="78796" y="219515"/>
                    <a:pt x="143932" y="213928"/>
                    <a:pt x="180668" y="170312"/>
                  </a:cubicBezTo>
                  <a:cubicBezTo>
                    <a:pt x="181157" y="169725"/>
                    <a:pt x="181646" y="169138"/>
                    <a:pt x="182124" y="168541"/>
                  </a:cubicBezTo>
                  <a:cubicBezTo>
                    <a:pt x="210807" y="133152"/>
                    <a:pt x="212883" y="83145"/>
                    <a:pt x="187233" y="45507"/>
                  </a:cubicBezTo>
                  <a:cubicBezTo>
                    <a:pt x="155453" y="-1696"/>
                    <a:pt x="91425" y="-14206"/>
                    <a:pt x="44222" y="17574"/>
                  </a:cubicBezTo>
                  <a:cubicBezTo>
                    <a:pt x="43483" y="18074"/>
                    <a:pt x="42755" y="18585"/>
                    <a:pt x="42027" y="19096"/>
                  </a:cubicBezTo>
                  <a:cubicBezTo>
                    <a:pt x="23093" y="32562"/>
                    <a:pt x="9453" y="52202"/>
                    <a:pt x="3443" y="74635"/>
                  </a:cubicBezTo>
                  <a:cubicBezTo>
                    <a:pt x="1802" y="80591"/>
                    <a:pt x="856" y="86721"/>
                    <a:pt x="617" y="92894"/>
                  </a:cubicBezTo>
                  <a:cubicBezTo>
                    <a:pt x="508" y="96807"/>
                    <a:pt x="617" y="99090"/>
                    <a:pt x="943" y="99090"/>
                  </a:cubicBez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5BB5B82-FDD9-4025-99D3-A03B1B94D05A}"/>
                </a:ext>
              </a:extLst>
            </p:cNvPr>
            <p:cNvSpPr/>
            <p:nvPr/>
          </p:nvSpPr>
          <p:spPr>
            <a:xfrm>
              <a:off x="8827521" y="2835558"/>
              <a:ext cx="54920" cy="26920"/>
            </a:xfrm>
            <a:custGeom>
              <a:avLst/>
              <a:gdLst>
                <a:gd name="connsiteX0" fmla="*/ 68 w 54920"/>
                <a:gd name="connsiteY0" fmla="*/ 8269 h 26920"/>
                <a:gd name="connsiteX1" fmla="*/ 29523 w 54920"/>
                <a:gd name="connsiteY1" fmla="*/ 10116 h 26920"/>
                <a:gd name="connsiteX2" fmla="*/ 53760 w 54920"/>
                <a:gd name="connsiteY2" fmla="*/ 26854 h 26920"/>
                <a:gd name="connsiteX3" fmla="*/ 51151 w 54920"/>
                <a:gd name="connsiteY3" fmla="*/ 17181 h 26920"/>
                <a:gd name="connsiteX4" fmla="*/ 7676 w 54920"/>
                <a:gd name="connsiteY4" fmla="*/ 2182 h 26920"/>
                <a:gd name="connsiteX5" fmla="*/ 68 w 54920"/>
                <a:gd name="connsiteY5" fmla="*/ 8269 h 26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920" h="26920">
                  <a:moveTo>
                    <a:pt x="68" y="8269"/>
                  </a:moveTo>
                  <a:cubicBezTo>
                    <a:pt x="1047" y="10334"/>
                    <a:pt x="14415" y="4791"/>
                    <a:pt x="29523" y="10116"/>
                  </a:cubicBezTo>
                  <a:cubicBezTo>
                    <a:pt x="44630" y="15442"/>
                    <a:pt x="51260" y="27941"/>
                    <a:pt x="53760" y="26854"/>
                  </a:cubicBezTo>
                  <a:cubicBezTo>
                    <a:pt x="56260" y="25767"/>
                    <a:pt x="54412" y="22507"/>
                    <a:pt x="51151" y="17181"/>
                  </a:cubicBezTo>
                  <a:cubicBezTo>
                    <a:pt x="42000" y="2573"/>
                    <a:pt x="23892" y="-3676"/>
                    <a:pt x="7676" y="2182"/>
                  </a:cubicBezTo>
                  <a:cubicBezTo>
                    <a:pt x="2242" y="4356"/>
                    <a:pt x="-475" y="7290"/>
                    <a:pt x="68" y="8269"/>
                  </a:cubicBez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508A921-EF29-49F1-B634-63AC576A90E7}"/>
                </a:ext>
              </a:extLst>
            </p:cNvPr>
            <p:cNvSpPr/>
            <p:nvPr/>
          </p:nvSpPr>
          <p:spPr>
            <a:xfrm>
              <a:off x="8488050" y="2797082"/>
              <a:ext cx="147162" cy="9239"/>
            </a:xfrm>
            <a:custGeom>
              <a:avLst/>
              <a:gdLst>
                <a:gd name="connsiteX0" fmla="*/ 0 w 147162"/>
                <a:gd name="connsiteY0" fmla="*/ 2618 h 9239"/>
                <a:gd name="connsiteX1" fmla="*/ 73473 w 147162"/>
                <a:gd name="connsiteY1" fmla="*/ 8813 h 9239"/>
                <a:gd name="connsiteX2" fmla="*/ 147162 w 147162"/>
                <a:gd name="connsiteY2" fmla="*/ 6639 h 9239"/>
                <a:gd name="connsiteX3" fmla="*/ 73690 w 147162"/>
                <a:gd name="connsiteY3" fmla="*/ 444 h 9239"/>
                <a:gd name="connsiteX4" fmla="*/ 0 w 147162"/>
                <a:gd name="connsiteY4" fmla="*/ 2618 h 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162" h="9239">
                  <a:moveTo>
                    <a:pt x="0" y="2618"/>
                  </a:moveTo>
                  <a:cubicBezTo>
                    <a:pt x="0" y="4900"/>
                    <a:pt x="32606" y="7726"/>
                    <a:pt x="73473" y="8813"/>
                  </a:cubicBezTo>
                  <a:cubicBezTo>
                    <a:pt x="114339" y="9900"/>
                    <a:pt x="147054" y="8813"/>
                    <a:pt x="147162" y="6639"/>
                  </a:cubicBezTo>
                  <a:cubicBezTo>
                    <a:pt x="147271" y="4465"/>
                    <a:pt x="114556" y="1531"/>
                    <a:pt x="73690" y="444"/>
                  </a:cubicBezTo>
                  <a:cubicBezTo>
                    <a:pt x="32823" y="-643"/>
                    <a:pt x="109" y="335"/>
                    <a:pt x="0" y="2618"/>
                  </a:cubicBez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E226DE9-60D1-4118-B215-BB9E11844480}"/>
                </a:ext>
              </a:extLst>
            </p:cNvPr>
            <p:cNvSpPr/>
            <p:nvPr/>
          </p:nvSpPr>
          <p:spPr>
            <a:xfrm>
              <a:off x="7222822" y="3634092"/>
              <a:ext cx="796785" cy="543870"/>
            </a:xfrm>
            <a:custGeom>
              <a:avLst/>
              <a:gdLst>
                <a:gd name="connsiteX0" fmla="*/ 147706 w 796785"/>
                <a:gd name="connsiteY0" fmla="*/ 0 h 543870"/>
                <a:gd name="connsiteX1" fmla="*/ 348669 w 796785"/>
                <a:gd name="connsiteY1" fmla="*/ 228243 h 543870"/>
                <a:gd name="connsiteX2" fmla="*/ 596041 w 796785"/>
                <a:gd name="connsiteY2" fmla="*/ 0 h 543870"/>
                <a:gd name="connsiteX3" fmla="*/ 796786 w 796785"/>
                <a:gd name="connsiteY3" fmla="*/ 234438 h 543870"/>
                <a:gd name="connsiteX4" fmla="*/ 449856 w 796785"/>
                <a:gd name="connsiteY4" fmla="*/ 521373 h 543870"/>
                <a:gd name="connsiteX5" fmla="*/ 244329 w 796785"/>
                <a:gd name="connsiteY5" fmla="*/ 516590 h 543870"/>
                <a:gd name="connsiteX6" fmla="*/ 0 w 796785"/>
                <a:gd name="connsiteY6" fmla="*/ 137381 h 543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6785" h="543870">
                  <a:moveTo>
                    <a:pt x="147706" y="0"/>
                  </a:moveTo>
                  <a:lnTo>
                    <a:pt x="348669" y="228243"/>
                  </a:lnTo>
                  <a:lnTo>
                    <a:pt x="596041" y="0"/>
                  </a:lnTo>
                  <a:lnTo>
                    <a:pt x="796786" y="234438"/>
                  </a:lnTo>
                  <a:cubicBezTo>
                    <a:pt x="796786" y="234438"/>
                    <a:pt x="570173" y="469746"/>
                    <a:pt x="449856" y="521373"/>
                  </a:cubicBezTo>
                  <a:cubicBezTo>
                    <a:pt x="336822" y="569847"/>
                    <a:pt x="283130" y="526372"/>
                    <a:pt x="244329" y="516590"/>
                  </a:cubicBezTo>
                  <a:cubicBezTo>
                    <a:pt x="205528" y="506809"/>
                    <a:pt x="0" y="137381"/>
                    <a:pt x="0" y="137381"/>
                  </a:cubicBezTo>
                  <a:close/>
                </a:path>
              </a:pathLst>
            </a:custGeom>
            <a:solidFill>
              <a:srgbClr val="FFBE9D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4038D06-CCD4-4967-B889-28166F50BA56}"/>
                </a:ext>
              </a:extLst>
            </p:cNvPr>
            <p:cNvSpPr/>
            <p:nvPr/>
          </p:nvSpPr>
          <p:spPr>
            <a:xfrm>
              <a:off x="6982179" y="3334967"/>
              <a:ext cx="514100" cy="436505"/>
            </a:xfrm>
            <a:custGeom>
              <a:avLst/>
              <a:gdLst>
                <a:gd name="connsiteX0" fmla="*/ 514100 w 514100"/>
                <a:gd name="connsiteY0" fmla="*/ 36754 h 436505"/>
                <a:gd name="connsiteX1" fmla="*/ 474973 w 514100"/>
                <a:gd name="connsiteY1" fmla="*/ 103271 h 436505"/>
                <a:gd name="connsiteX2" fmla="*/ 434106 w 514100"/>
                <a:gd name="connsiteY2" fmla="*/ 261737 h 436505"/>
                <a:gd name="connsiteX3" fmla="*/ 397696 w 514100"/>
                <a:gd name="connsiteY3" fmla="*/ 329884 h 436505"/>
                <a:gd name="connsiteX4" fmla="*/ 240643 w 514100"/>
                <a:gd name="connsiteY4" fmla="*/ 436506 h 436505"/>
                <a:gd name="connsiteX5" fmla="*/ 138912 w 514100"/>
                <a:gd name="connsiteY5" fmla="*/ 346947 h 436505"/>
                <a:gd name="connsiteX6" fmla="*/ 71852 w 514100"/>
                <a:gd name="connsiteY6" fmla="*/ 157397 h 436505"/>
                <a:gd name="connsiteX7" fmla="*/ 227 w 514100"/>
                <a:gd name="connsiteY7" fmla="*/ 28820 h 436505"/>
                <a:gd name="connsiteX8" fmla="*/ 1423 w 514100"/>
                <a:gd name="connsiteY8" fmla="*/ 17951 h 436505"/>
                <a:gd name="connsiteX9" fmla="*/ 48692 w 514100"/>
                <a:gd name="connsiteY9" fmla="*/ 4354 h 436505"/>
                <a:gd name="connsiteX10" fmla="*/ 60766 w 514100"/>
                <a:gd name="connsiteY10" fmla="*/ 15451 h 436505"/>
                <a:gd name="connsiteX11" fmla="*/ 60766 w 514100"/>
                <a:gd name="connsiteY11" fmla="*/ 15451 h 436505"/>
                <a:gd name="connsiteX12" fmla="*/ 125978 w 514100"/>
                <a:gd name="connsiteY12" fmla="*/ 18386 h 436505"/>
                <a:gd name="connsiteX13" fmla="*/ 156519 w 514100"/>
                <a:gd name="connsiteY13" fmla="*/ 67621 h 436505"/>
                <a:gd name="connsiteX14" fmla="*/ 296617 w 514100"/>
                <a:gd name="connsiteY14" fmla="*/ 188808 h 436505"/>
                <a:gd name="connsiteX15" fmla="*/ 338462 w 514100"/>
                <a:gd name="connsiteY15" fmla="*/ 140550 h 436505"/>
                <a:gd name="connsiteX16" fmla="*/ 433128 w 514100"/>
                <a:gd name="connsiteY16" fmla="*/ 57405 h 436505"/>
                <a:gd name="connsiteX17" fmla="*/ 514100 w 514100"/>
                <a:gd name="connsiteY17" fmla="*/ 36754 h 436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14100" h="436505">
                  <a:moveTo>
                    <a:pt x="514100" y="36754"/>
                  </a:moveTo>
                  <a:cubicBezTo>
                    <a:pt x="514100" y="36754"/>
                    <a:pt x="503231" y="52731"/>
                    <a:pt x="474973" y="103271"/>
                  </a:cubicBezTo>
                  <a:cubicBezTo>
                    <a:pt x="446714" y="153810"/>
                    <a:pt x="449540" y="214132"/>
                    <a:pt x="434106" y="261737"/>
                  </a:cubicBezTo>
                  <a:cubicBezTo>
                    <a:pt x="415630" y="319123"/>
                    <a:pt x="397696" y="329884"/>
                    <a:pt x="397696" y="329884"/>
                  </a:cubicBezTo>
                  <a:lnTo>
                    <a:pt x="240643" y="436506"/>
                  </a:lnTo>
                  <a:cubicBezTo>
                    <a:pt x="240643" y="436506"/>
                    <a:pt x="164562" y="389662"/>
                    <a:pt x="138912" y="346947"/>
                  </a:cubicBezTo>
                  <a:cubicBezTo>
                    <a:pt x="113262" y="304233"/>
                    <a:pt x="71852" y="157397"/>
                    <a:pt x="71852" y="157397"/>
                  </a:cubicBezTo>
                  <a:lnTo>
                    <a:pt x="227" y="28820"/>
                  </a:lnTo>
                  <a:cubicBezTo>
                    <a:pt x="-307" y="25157"/>
                    <a:pt x="104" y="21418"/>
                    <a:pt x="1423" y="17951"/>
                  </a:cubicBezTo>
                  <a:cubicBezTo>
                    <a:pt x="10721" y="1148"/>
                    <a:pt x="31884" y="-4949"/>
                    <a:pt x="48692" y="4354"/>
                  </a:cubicBezTo>
                  <a:cubicBezTo>
                    <a:pt x="53544" y="7039"/>
                    <a:pt x="57683" y="10843"/>
                    <a:pt x="60766" y="15451"/>
                  </a:cubicBezTo>
                  <a:lnTo>
                    <a:pt x="60766" y="15451"/>
                  </a:lnTo>
                  <a:cubicBezTo>
                    <a:pt x="60766" y="15451"/>
                    <a:pt x="85112" y="-6286"/>
                    <a:pt x="125978" y="18386"/>
                  </a:cubicBezTo>
                  <a:cubicBezTo>
                    <a:pt x="159889" y="38493"/>
                    <a:pt x="156519" y="67621"/>
                    <a:pt x="156519" y="67621"/>
                  </a:cubicBezTo>
                  <a:cubicBezTo>
                    <a:pt x="176518" y="77077"/>
                    <a:pt x="272597" y="227826"/>
                    <a:pt x="296617" y="188808"/>
                  </a:cubicBezTo>
                  <a:cubicBezTo>
                    <a:pt x="307170" y="170070"/>
                    <a:pt x="321403" y="153647"/>
                    <a:pt x="338462" y="140550"/>
                  </a:cubicBezTo>
                  <a:cubicBezTo>
                    <a:pt x="414543" y="100336"/>
                    <a:pt x="400522" y="100228"/>
                    <a:pt x="433128" y="57405"/>
                  </a:cubicBezTo>
                  <a:cubicBezTo>
                    <a:pt x="465734" y="14582"/>
                    <a:pt x="506927" y="4583"/>
                    <a:pt x="514100" y="36754"/>
                  </a:cubicBezTo>
                  <a:close/>
                </a:path>
              </a:pathLst>
            </a:custGeom>
            <a:solidFill>
              <a:srgbClr val="FFBE9D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0645F93-DF91-437C-BC81-EFE764F86926}"/>
                </a:ext>
              </a:extLst>
            </p:cNvPr>
            <p:cNvSpPr/>
            <p:nvPr/>
          </p:nvSpPr>
          <p:spPr>
            <a:xfrm>
              <a:off x="7074551" y="3349531"/>
              <a:ext cx="240343" cy="304233"/>
            </a:xfrm>
            <a:custGeom>
              <a:avLst/>
              <a:gdLst>
                <a:gd name="connsiteX0" fmla="*/ 13173 w 240343"/>
                <a:gd name="connsiteY0" fmla="*/ 211306 h 304233"/>
                <a:gd name="connsiteX1" fmla="*/ 12195 w 240343"/>
                <a:gd name="connsiteY1" fmla="*/ 204893 h 304233"/>
                <a:gd name="connsiteX2" fmla="*/ 10565 w 240343"/>
                <a:gd name="connsiteY2" fmla="*/ 186308 h 304233"/>
                <a:gd name="connsiteX3" fmla="*/ 5565 w 240343"/>
                <a:gd name="connsiteY3" fmla="*/ 118161 h 304233"/>
                <a:gd name="connsiteX4" fmla="*/ 2413 w 240343"/>
                <a:gd name="connsiteY4" fmla="*/ 71099 h 304233"/>
                <a:gd name="connsiteX5" fmla="*/ 783 w 240343"/>
                <a:gd name="connsiteY5" fmla="*/ 44797 h 304233"/>
                <a:gd name="connsiteX6" fmla="*/ 2087 w 240343"/>
                <a:gd name="connsiteY6" fmla="*/ 16212 h 304233"/>
                <a:gd name="connsiteX7" fmla="*/ 11869 w 240343"/>
                <a:gd name="connsiteY7" fmla="*/ 3605 h 304233"/>
                <a:gd name="connsiteX8" fmla="*/ 27737 w 240343"/>
                <a:gd name="connsiteY8" fmla="*/ 126 h 304233"/>
                <a:gd name="connsiteX9" fmla="*/ 54909 w 240343"/>
                <a:gd name="connsiteY9" fmla="*/ 16864 h 304233"/>
                <a:gd name="connsiteX10" fmla="*/ 65778 w 240343"/>
                <a:gd name="connsiteY10" fmla="*/ 47297 h 304233"/>
                <a:gd name="connsiteX11" fmla="*/ 72734 w 240343"/>
                <a:gd name="connsiteY11" fmla="*/ 79142 h 304233"/>
                <a:gd name="connsiteX12" fmla="*/ 106427 w 240343"/>
                <a:gd name="connsiteY12" fmla="*/ 234891 h 304233"/>
                <a:gd name="connsiteX13" fmla="*/ 103927 w 240343"/>
                <a:gd name="connsiteY13" fmla="*/ 233043 h 304233"/>
                <a:gd name="connsiteX14" fmla="*/ 169139 w 240343"/>
                <a:gd name="connsiteY14" fmla="*/ 243912 h 304233"/>
                <a:gd name="connsiteX15" fmla="*/ 212614 w 240343"/>
                <a:gd name="connsiteY15" fmla="*/ 270323 h 304233"/>
                <a:gd name="connsiteX16" fmla="*/ 234352 w 240343"/>
                <a:gd name="connsiteY16" fmla="*/ 294343 h 304233"/>
                <a:gd name="connsiteX17" fmla="*/ 238917 w 240343"/>
                <a:gd name="connsiteY17" fmla="*/ 301625 h 304233"/>
                <a:gd name="connsiteX18" fmla="*/ 240330 w 240343"/>
                <a:gd name="connsiteY18" fmla="*/ 304233 h 304233"/>
                <a:gd name="connsiteX19" fmla="*/ 210549 w 240343"/>
                <a:gd name="connsiteY19" fmla="*/ 272497 h 304233"/>
                <a:gd name="connsiteX20" fmla="*/ 167727 w 240343"/>
                <a:gd name="connsiteY20" fmla="*/ 247607 h 304233"/>
                <a:gd name="connsiteX21" fmla="*/ 104688 w 240343"/>
                <a:gd name="connsiteY21" fmla="*/ 237934 h 304233"/>
                <a:gd name="connsiteX22" fmla="*/ 102514 w 240343"/>
                <a:gd name="connsiteY22" fmla="*/ 237934 h 304233"/>
                <a:gd name="connsiteX23" fmla="*/ 102514 w 240343"/>
                <a:gd name="connsiteY23" fmla="*/ 235869 h 304233"/>
                <a:gd name="connsiteX24" fmla="*/ 68169 w 240343"/>
                <a:gd name="connsiteY24" fmla="*/ 80229 h 304233"/>
                <a:gd name="connsiteX25" fmla="*/ 61104 w 240343"/>
                <a:gd name="connsiteY25" fmla="*/ 48384 h 304233"/>
                <a:gd name="connsiteX26" fmla="*/ 50236 w 240343"/>
                <a:gd name="connsiteY26" fmla="*/ 19799 h 304233"/>
                <a:gd name="connsiteX27" fmla="*/ 27303 w 240343"/>
                <a:gd name="connsiteY27" fmla="*/ 5452 h 304233"/>
                <a:gd name="connsiteX28" fmla="*/ 6978 w 240343"/>
                <a:gd name="connsiteY28" fmla="*/ 17951 h 304233"/>
                <a:gd name="connsiteX29" fmla="*/ 5674 w 240343"/>
                <a:gd name="connsiteY29" fmla="*/ 44579 h 304233"/>
                <a:gd name="connsiteX30" fmla="*/ 7087 w 240343"/>
                <a:gd name="connsiteY30" fmla="*/ 70773 h 304233"/>
                <a:gd name="connsiteX31" fmla="*/ 9587 w 240343"/>
                <a:gd name="connsiteY31" fmla="*/ 117943 h 304233"/>
                <a:gd name="connsiteX32" fmla="*/ 12739 w 240343"/>
                <a:gd name="connsiteY32" fmla="*/ 186199 h 304233"/>
                <a:gd name="connsiteX33" fmla="*/ 12739 w 240343"/>
                <a:gd name="connsiteY33" fmla="*/ 204785 h 304233"/>
                <a:gd name="connsiteX34" fmla="*/ 13173 w 240343"/>
                <a:gd name="connsiteY34" fmla="*/ 211306 h 304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40343" h="304233">
                  <a:moveTo>
                    <a:pt x="13173" y="211306"/>
                  </a:moveTo>
                  <a:cubicBezTo>
                    <a:pt x="12589" y="209219"/>
                    <a:pt x="12259" y="207067"/>
                    <a:pt x="12195" y="204893"/>
                  </a:cubicBezTo>
                  <a:cubicBezTo>
                    <a:pt x="12195" y="200002"/>
                    <a:pt x="11217" y="194025"/>
                    <a:pt x="10565" y="186308"/>
                  </a:cubicBezTo>
                  <a:cubicBezTo>
                    <a:pt x="9261" y="169461"/>
                    <a:pt x="7630" y="146420"/>
                    <a:pt x="5565" y="118161"/>
                  </a:cubicBezTo>
                  <a:cubicBezTo>
                    <a:pt x="4587" y="103705"/>
                    <a:pt x="3609" y="87946"/>
                    <a:pt x="2413" y="71099"/>
                  </a:cubicBezTo>
                  <a:cubicBezTo>
                    <a:pt x="2413" y="62622"/>
                    <a:pt x="1326" y="53818"/>
                    <a:pt x="783" y="44797"/>
                  </a:cubicBezTo>
                  <a:cubicBezTo>
                    <a:pt x="-594" y="35276"/>
                    <a:pt x="-152" y="25570"/>
                    <a:pt x="2087" y="16212"/>
                  </a:cubicBezTo>
                  <a:cubicBezTo>
                    <a:pt x="3734" y="10973"/>
                    <a:pt x="7204" y="6496"/>
                    <a:pt x="11869" y="3605"/>
                  </a:cubicBezTo>
                  <a:cubicBezTo>
                    <a:pt x="16659" y="800"/>
                    <a:pt x="22214" y="-417"/>
                    <a:pt x="27737" y="126"/>
                  </a:cubicBezTo>
                  <a:cubicBezTo>
                    <a:pt x="38882" y="1246"/>
                    <a:pt x="48898" y="7408"/>
                    <a:pt x="54909" y="16864"/>
                  </a:cubicBezTo>
                  <a:cubicBezTo>
                    <a:pt x="60325" y="26277"/>
                    <a:pt x="64007" y="36580"/>
                    <a:pt x="65778" y="47297"/>
                  </a:cubicBezTo>
                  <a:cubicBezTo>
                    <a:pt x="68060" y="58165"/>
                    <a:pt x="70451" y="68382"/>
                    <a:pt x="72734" y="79142"/>
                  </a:cubicBezTo>
                  <a:cubicBezTo>
                    <a:pt x="85124" y="136094"/>
                    <a:pt x="96645" y="189460"/>
                    <a:pt x="106427" y="234891"/>
                  </a:cubicBezTo>
                  <a:lnTo>
                    <a:pt x="103927" y="233043"/>
                  </a:lnTo>
                  <a:cubicBezTo>
                    <a:pt x="126206" y="231696"/>
                    <a:pt x="148500" y="235413"/>
                    <a:pt x="169139" y="243912"/>
                  </a:cubicBezTo>
                  <a:cubicBezTo>
                    <a:pt x="185003" y="250227"/>
                    <a:pt x="199699" y="259150"/>
                    <a:pt x="212614" y="270323"/>
                  </a:cubicBezTo>
                  <a:cubicBezTo>
                    <a:pt x="220730" y="277496"/>
                    <a:pt x="228021" y="285550"/>
                    <a:pt x="234352" y="294343"/>
                  </a:cubicBezTo>
                  <a:cubicBezTo>
                    <a:pt x="236526" y="297386"/>
                    <a:pt x="237938" y="299995"/>
                    <a:pt x="238917" y="301625"/>
                  </a:cubicBezTo>
                  <a:cubicBezTo>
                    <a:pt x="239895" y="303255"/>
                    <a:pt x="240438" y="304125"/>
                    <a:pt x="240330" y="304233"/>
                  </a:cubicBezTo>
                  <a:cubicBezTo>
                    <a:pt x="231528" y="292647"/>
                    <a:pt x="221548" y="282018"/>
                    <a:pt x="210549" y="272497"/>
                  </a:cubicBezTo>
                  <a:cubicBezTo>
                    <a:pt x="197707" y="261954"/>
                    <a:pt x="183247" y="253542"/>
                    <a:pt x="167727" y="247607"/>
                  </a:cubicBezTo>
                  <a:cubicBezTo>
                    <a:pt x="147679" y="239793"/>
                    <a:pt x="126156" y="236488"/>
                    <a:pt x="104688" y="237934"/>
                  </a:cubicBezTo>
                  <a:lnTo>
                    <a:pt x="102514" y="237934"/>
                  </a:lnTo>
                  <a:lnTo>
                    <a:pt x="102514" y="235869"/>
                  </a:lnTo>
                  <a:cubicBezTo>
                    <a:pt x="92515" y="190438"/>
                    <a:pt x="80777" y="137072"/>
                    <a:pt x="68169" y="80229"/>
                  </a:cubicBezTo>
                  <a:cubicBezTo>
                    <a:pt x="65778" y="69360"/>
                    <a:pt x="63495" y="58492"/>
                    <a:pt x="61104" y="48384"/>
                  </a:cubicBezTo>
                  <a:cubicBezTo>
                    <a:pt x="59241" y="38276"/>
                    <a:pt x="55559" y="28592"/>
                    <a:pt x="50236" y="19799"/>
                  </a:cubicBezTo>
                  <a:cubicBezTo>
                    <a:pt x="45241" y="11713"/>
                    <a:pt x="36764" y="6409"/>
                    <a:pt x="27303" y="5452"/>
                  </a:cubicBezTo>
                  <a:cubicBezTo>
                    <a:pt x="18376" y="4050"/>
                    <a:pt x="9756" y="9354"/>
                    <a:pt x="6978" y="17951"/>
                  </a:cubicBezTo>
                  <a:cubicBezTo>
                    <a:pt x="4957" y="26679"/>
                    <a:pt x="4515" y="35700"/>
                    <a:pt x="5674" y="44579"/>
                  </a:cubicBezTo>
                  <a:cubicBezTo>
                    <a:pt x="5674" y="53601"/>
                    <a:pt x="6652" y="62296"/>
                    <a:pt x="7087" y="70773"/>
                  </a:cubicBezTo>
                  <a:cubicBezTo>
                    <a:pt x="7956" y="87728"/>
                    <a:pt x="8826" y="103379"/>
                    <a:pt x="9587" y="117943"/>
                  </a:cubicBezTo>
                  <a:cubicBezTo>
                    <a:pt x="10891" y="146202"/>
                    <a:pt x="11978" y="169352"/>
                    <a:pt x="12739" y="186199"/>
                  </a:cubicBezTo>
                  <a:cubicBezTo>
                    <a:pt x="12739" y="193807"/>
                    <a:pt x="12739" y="199893"/>
                    <a:pt x="12739" y="204785"/>
                  </a:cubicBezTo>
                  <a:cubicBezTo>
                    <a:pt x="13072" y="206937"/>
                    <a:pt x="13218" y="209121"/>
                    <a:pt x="13173" y="211306"/>
                  </a:cubicBezTo>
                  <a:close/>
                </a:path>
              </a:pathLst>
            </a:custGeom>
            <a:solidFill>
              <a:srgbClr val="EB996E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5231B069-02D4-4156-B978-22EC505E76DA}"/>
                </a:ext>
              </a:extLst>
            </p:cNvPr>
            <p:cNvSpPr/>
            <p:nvPr/>
          </p:nvSpPr>
          <p:spPr>
            <a:xfrm>
              <a:off x="7269926" y="3463996"/>
              <a:ext cx="71799" cy="111947"/>
            </a:xfrm>
            <a:custGeom>
              <a:avLst/>
              <a:gdLst>
                <a:gd name="connsiteX0" fmla="*/ 71799 w 71799"/>
                <a:gd name="connsiteY0" fmla="*/ 0 h 111947"/>
                <a:gd name="connsiteX1" fmla="*/ 55170 w 71799"/>
                <a:gd name="connsiteY1" fmla="*/ 12173 h 111947"/>
                <a:gd name="connsiteX2" fmla="*/ 20934 w 71799"/>
                <a:gd name="connsiteY2" fmla="*/ 46518 h 111947"/>
                <a:gd name="connsiteX3" fmla="*/ 4196 w 71799"/>
                <a:gd name="connsiteY3" fmla="*/ 91515 h 111947"/>
                <a:gd name="connsiteX4" fmla="*/ 2783 w 71799"/>
                <a:gd name="connsiteY4" fmla="*/ 111948 h 111947"/>
                <a:gd name="connsiteX5" fmla="*/ 175 w 71799"/>
                <a:gd name="connsiteY5" fmla="*/ 91188 h 111947"/>
                <a:gd name="connsiteX6" fmla="*/ 16260 w 71799"/>
                <a:gd name="connsiteY6" fmla="*/ 43366 h 111947"/>
                <a:gd name="connsiteX7" fmla="*/ 52997 w 71799"/>
                <a:gd name="connsiteY7" fmla="*/ 8478 h 111947"/>
                <a:gd name="connsiteX8" fmla="*/ 71799 w 71799"/>
                <a:gd name="connsiteY8" fmla="*/ 0 h 111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99" h="111947">
                  <a:moveTo>
                    <a:pt x="71799" y="0"/>
                  </a:moveTo>
                  <a:cubicBezTo>
                    <a:pt x="66584" y="4489"/>
                    <a:pt x="61024" y="8554"/>
                    <a:pt x="55170" y="12173"/>
                  </a:cubicBezTo>
                  <a:cubicBezTo>
                    <a:pt x="41919" y="21629"/>
                    <a:pt x="30346" y="33237"/>
                    <a:pt x="20934" y="46518"/>
                  </a:cubicBezTo>
                  <a:cubicBezTo>
                    <a:pt x="11799" y="59941"/>
                    <a:pt x="6056" y="75386"/>
                    <a:pt x="4196" y="91515"/>
                  </a:cubicBezTo>
                  <a:cubicBezTo>
                    <a:pt x="4119" y="98351"/>
                    <a:pt x="3647" y="105166"/>
                    <a:pt x="2783" y="111948"/>
                  </a:cubicBezTo>
                  <a:cubicBezTo>
                    <a:pt x="478" y="105285"/>
                    <a:pt x="-410" y="98210"/>
                    <a:pt x="175" y="91188"/>
                  </a:cubicBezTo>
                  <a:cubicBezTo>
                    <a:pt x="944" y="74059"/>
                    <a:pt x="6518" y="57485"/>
                    <a:pt x="16260" y="43366"/>
                  </a:cubicBezTo>
                  <a:cubicBezTo>
                    <a:pt x="25951" y="29313"/>
                    <a:pt x="38462" y="17433"/>
                    <a:pt x="52997" y="8478"/>
                  </a:cubicBezTo>
                  <a:cubicBezTo>
                    <a:pt x="58655" y="4456"/>
                    <a:pt x="65041" y="1576"/>
                    <a:pt x="71799" y="0"/>
                  </a:cubicBezTo>
                  <a:close/>
                </a:path>
              </a:pathLst>
            </a:custGeom>
            <a:solidFill>
              <a:srgbClr val="EB996E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544D41A5-6489-49CE-AEA0-DF9DA0992A34}"/>
                </a:ext>
              </a:extLst>
            </p:cNvPr>
            <p:cNvSpPr/>
            <p:nvPr/>
          </p:nvSpPr>
          <p:spPr>
            <a:xfrm>
              <a:off x="7040010" y="3347810"/>
              <a:ext cx="39779" cy="79885"/>
            </a:xfrm>
            <a:custGeom>
              <a:avLst/>
              <a:gdLst>
                <a:gd name="connsiteX0" fmla="*/ 39780 w 39779"/>
                <a:gd name="connsiteY0" fmla="*/ 79885 h 79885"/>
                <a:gd name="connsiteX1" fmla="*/ 18912 w 39779"/>
                <a:gd name="connsiteY1" fmla="*/ 40432 h 79885"/>
                <a:gd name="connsiteX2" fmla="*/ 0 w 39779"/>
                <a:gd name="connsiteY2" fmla="*/ 0 h 79885"/>
                <a:gd name="connsiteX3" fmla="*/ 24020 w 39779"/>
                <a:gd name="connsiteY3" fmla="*/ 37714 h 79885"/>
                <a:gd name="connsiteX4" fmla="*/ 39780 w 39779"/>
                <a:gd name="connsiteY4" fmla="*/ 79885 h 7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79" h="79885">
                  <a:moveTo>
                    <a:pt x="39780" y="79885"/>
                  </a:moveTo>
                  <a:cubicBezTo>
                    <a:pt x="32069" y="67147"/>
                    <a:pt x="25102" y="53974"/>
                    <a:pt x="18912" y="40432"/>
                  </a:cubicBezTo>
                  <a:cubicBezTo>
                    <a:pt x="11217" y="27650"/>
                    <a:pt x="4878" y="14097"/>
                    <a:pt x="0" y="0"/>
                  </a:cubicBezTo>
                  <a:cubicBezTo>
                    <a:pt x="9805" y="11336"/>
                    <a:pt x="17898" y="24042"/>
                    <a:pt x="24020" y="37714"/>
                  </a:cubicBezTo>
                  <a:cubicBezTo>
                    <a:pt x="31852" y="50670"/>
                    <a:pt x="37196" y="64973"/>
                    <a:pt x="39780" y="79885"/>
                  </a:cubicBezTo>
                  <a:close/>
                </a:path>
              </a:pathLst>
            </a:custGeom>
            <a:solidFill>
              <a:srgbClr val="EB996E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C54C190-FA90-47F6-8307-43CD133FF1B5}"/>
                </a:ext>
              </a:extLst>
            </p:cNvPr>
            <p:cNvSpPr/>
            <p:nvPr/>
          </p:nvSpPr>
          <p:spPr>
            <a:xfrm>
              <a:off x="7575077" y="3861683"/>
              <a:ext cx="116186" cy="142380"/>
            </a:xfrm>
            <a:custGeom>
              <a:avLst/>
              <a:gdLst>
                <a:gd name="connsiteX0" fmla="*/ 116187 w 116186"/>
                <a:gd name="connsiteY0" fmla="*/ 142380 h 142380"/>
                <a:gd name="connsiteX1" fmla="*/ 67060 w 116186"/>
                <a:gd name="connsiteY1" fmla="*/ 63799 h 142380"/>
                <a:gd name="connsiteX2" fmla="*/ 0 w 116186"/>
                <a:gd name="connsiteY2" fmla="*/ 0 h 142380"/>
                <a:gd name="connsiteX3" fmla="*/ 23476 w 116186"/>
                <a:gd name="connsiteY3" fmla="*/ 14347 h 142380"/>
                <a:gd name="connsiteX4" fmla="*/ 71516 w 116186"/>
                <a:gd name="connsiteY4" fmla="*/ 60213 h 142380"/>
                <a:gd name="connsiteX5" fmla="*/ 106839 w 116186"/>
                <a:gd name="connsiteY5" fmla="*/ 116513 h 142380"/>
                <a:gd name="connsiteX6" fmla="*/ 116187 w 116186"/>
                <a:gd name="connsiteY6" fmla="*/ 142380 h 14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186" h="142380">
                  <a:moveTo>
                    <a:pt x="116187" y="142380"/>
                  </a:moveTo>
                  <a:cubicBezTo>
                    <a:pt x="102362" y="114676"/>
                    <a:pt x="85906" y="88363"/>
                    <a:pt x="67060" y="63799"/>
                  </a:cubicBezTo>
                  <a:cubicBezTo>
                    <a:pt x="46746" y="40486"/>
                    <a:pt x="24292" y="19129"/>
                    <a:pt x="0" y="0"/>
                  </a:cubicBezTo>
                  <a:cubicBezTo>
                    <a:pt x="8467" y="3641"/>
                    <a:pt x="16379" y="8467"/>
                    <a:pt x="23476" y="14347"/>
                  </a:cubicBezTo>
                  <a:cubicBezTo>
                    <a:pt x="41301" y="27618"/>
                    <a:pt x="57430" y="43018"/>
                    <a:pt x="71516" y="60213"/>
                  </a:cubicBezTo>
                  <a:cubicBezTo>
                    <a:pt x="85569" y="77451"/>
                    <a:pt x="97438" y="96362"/>
                    <a:pt x="106839" y="116513"/>
                  </a:cubicBezTo>
                  <a:cubicBezTo>
                    <a:pt x="111241" y="124610"/>
                    <a:pt x="114393" y="133338"/>
                    <a:pt x="116187" y="142380"/>
                  </a:cubicBezTo>
                  <a:close/>
                </a:path>
              </a:pathLst>
            </a:custGeom>
            <a:solidFill>
              <a:srgbClr val="EB996E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82C16349-C4C3-47A8-A724-38C26CEFFD29}"/>
                </a:ext>
              </a:extLst>
            </p:cNvPr>
            <p:cNvSpPr/>
            <p:nvPr/>
          </p:nvSpPr>
          <p:spPr>
            <a:xfrm>
              <a:off x="7737021" y="3228145"/>
              <a:ext cx="700489" cy="790482"/>
            </a:xfrm>
            <a:custGeom>
              <a:avLst/>
              <a:gdLst>
                <a:gd name="connsiteX0" fmla="*/ 700489 w 700489"/>
                <a:gd name="connsiteY0" fmla="*/ 0 h 790482"/>
                <a:gd name="connsiteX1" fmla="*/ 282587 w 700489"/>
                <a:gd name="connsiteY1" fmla="*/ 163900 h 790482"/>
                <a:gd name="connsiteX2" fmla="*/ 0 w 700489"/>
                <a:gd name="connsiteY2" fmla="*/ 466159 h 790482"/>
                <a:gd name="connsiteX3" fmla="*/ 218896 w 700489"/>
                <a:gd name="connsiteY3" fmla="*/ 790482 h 790482"/>
                <a:gd name="connsiteX4" fmla="*/ 445074 w 700489"/>
                <a:gd name="connsiteY4" fmla="*/ 568651 h 790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489" h="790482">
                  <a:moveTo>
                    <a:pt x="700489" y="0"/>
                  </a:moveTo>
                  <a:cubicBezTo>
                    <a:pt x="700489" y="0"/>
                    <a:pt x="409642" y="77603"/>
                    <a:pt x="282587" y="163900"/>
                  </a:cubicBezTo>
                  <a:cubicBezTo>
                    <a:pt x="219113" y="207375"/>
                    <a:pt x="0" y="466159"/>
                    <a:pt x="0" y="466159"/>
                  </a:cubicBezTo>
                  <a:lnTo>
                    <a:pt x="218896" y="790482"/>
                  </a:lnTo>
                  <a:lnTo>
                    <a:pt x="445074" y="568651"/>
                  </a:lnTo>
                  <a:close/>
                </a:path>
              </a:pathLst>
            </a:custGeom>
            <a:solidFill>
              <a:srgbClr val="E0E0E0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DEBE3A3-AC2D-4B45-9C45-AF429F0FBB63}"/>
                </a:ext>
              </a:extLst>
            </p:cNvPr>
            <p:cNvSpPr/>
            <p:nvPr/>
          </p:nvSpPr>
          <p:spPr>
            <a:xfrm>
              <a:off x="8053953" y="3229775"/>
              <a:ext cx="1121434" cy="1486841"/>
            </a:xfrm>
            <a:custGeom>
              <a:avLst/>
              <a:gdLst>
                <a:gd name="connsiteX0" fmla="*/ 0 w 1121434"/>
                <a:gd name="connsiteY0" fmla="*/ 602345 h 1486841"/>
                <a:gd name="connsiteX1" fmla="*/ 74885 w 1121434"/>
                <a:gd name="connsiteY1" fmla="*/ 1474451 h 1486841"/>
                <a:gd name="connsiteX2" fmla="*/ 253024 w 1121434"/>
                <a:gd name="connsiteY2" fmla="*/ 1486841 h 1486841"/>
                <a:gd name="connsiteX3" fmla="*/ 1121435 w 1121434"/>
                <a:gd name="connsiteY3" fmla="*/ 1486841 h 1486841"/>
                <a:gd name="connsiteX4" fmla="*/ 1119152 w 1121434"/>
                <a:gd name="connsiteY4" fmla="*/ 589520 h 1486841"/>
                <a:gd name="connsiteX5" fmla="*/ 1080894 w 1121434"/>
                <a:gd name="connsiteY5" fmla="*/ 194767 h 1486841"/>
                <a:gd name="connsiteX6" fmla="*/ 746464 w 1121434"/>
                <a:gd name="connsiteY6" fmla="*/ 67277 h 1486841"/>
                <a:gd name="connsiteX7" fmla="*/ 382796 w 1121434"/>
                <a:gd name="connsiteY7" fmla="*/ 0 h 148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1434" h="1486841">
                  <a:moveTo>
                    <a:pt x="0" y="602345"/>
                  </a:moveTo>
                  <a:lnTo>
                    <a:pt x="74885" y="1474451"/>
                  </a:lnTo>
                  <a:lnTo>
                    <a:pt x="253024" y="1486841"/>
                  </a:lnTo>
                  <a:lnTo>
                    <a:pt x="1121435" y="1486841"/>
                  </a:lnTo>
                  <a:lnTo>
                    <a:pt x="1119152" y="589520"/>
                  </a:lnTo>
                  <a:lnTo>
                    <a:pt x="1080894" y="194767"/>
                  </a:lnTo>
                  <a:lnTo>
                    <a:pt x="746464" y="67277"/>
                  </a:lnTo>
                  <a:cubicBezTo>
                    <a:pt x="627669" y="182812"/>
                    <a:pt x="437031" y="153684"/>
                    <a:pt x="382796" y="0"/>
                  </a:cubicBezTo>
                  <a:close/>
                </a:path>
              </a:pathLst>
            </a:custGeom>
            <a:solidFill>
              <a:srgbClr val="E0E0E0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3EDD6C4-268C-4280-A6A6-5B3966F1DF39}"/>
                </a:ext>
              </a:extLst>
            </p:cNvPr>
            <p:cNvSpPr/>
            <p:nvPr/>
          </p:nvSpPr>
          <p:spPr>
            <a:xfrm>
              <a:off x="8031496" y="3560402"/>
              <a:ext cx="44585" cy="534958"/>
            </a:xfrm>
            <a:custGeom>
              <a:avLst/>
              <a:gdLst>
                <a:gd name="connsiteX0" fmla="*/ 176 w 44585"/>
                <a:gd name="connsiteY0" fmla="*/ 0 h 534958"/>
                <a:gd name="connsiteX1" fmla="*/ 25066 w 44585"/>
                <a:gd name="connsiteY1" fmla="*/ 267153 h 534958"/>
                <a:gd name="connsiteX2" fmla="*/ 44412 w 44585"/>
                <a:gd name="connsiteY2" fmla="*/ 534959 h 534958"/>
                <a:gd name="connsiteX3" fmla="*/ 19414 w 44585"/>
                <a:gd name="connsiteY3" fmla="*/ 267697 h 534958"/>
                <a:gd name="connsiteX4" fmla="*/ 176 w 44585"/>
                <a:gd name="connsiteY4" fmla="*/ 0 h 534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85" h="534958">
                  <a:moveTo>
                    <a:pt x="176" y="0"/>
                  </a:moveTo>
                  <a:cubicBezTo>
                    <a:pt x="1698" y="0"/>
                    <a:pt x="12893" y="119556"/>
                    <a:pt x="25066" y="267153"/>
                  </a:cubicBezTo>
                  <a:cubicBezTo>
                    <a:pt x="37239" y="414750"/>
                    <a:pt x="45934" y="534741"/>
                    <a:pt x="44412" y="534959"/>
                  </a:cubicBezTo>
                  <a:cubicBezTo>
                    <a:pt x="42891" y="535176"/>
                    <a:pt x="31696" y="415403"/>
                    <a:pt x="19414" y="267697"/>
                  </a:cubicBezTo>
                  <a:cubicBezTo>
                    <a:pt x="7132" y="119991"/>
                    <a:pt x="-1345" y="109"/>
                    <a:pt x="176" y="0"/>
                  </a:cubicBez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D6FF2880-A9DD-4456-B476-9C4FE3438F0E}"/>
                </a:ext>
              </a:extLst>
            </p:cNvPr>
            <p:cNvSpPr/>
            <p:nvPr/>
          </p:nvSpPr>
          <p:spPr>
            <a:xfrm>
              <a:off x="8394688" y="4356862"/>
              <a:ext cx="359972" cy="194767"/>
            </a:xfrm>
            <a:custGeom>
              <a:avLst/>
              <a:gdLst>
                <a:gd name="connsiteX0" fmla="*/ 18803 w 359972"/>
                <a:gd name="connsiteY0" fmla="*/ 187703 h 194767"/>
                <a:gd name="connsiteX1" fmla="*/ 0 w 359972"/>
                <a:gd name="connsiteY1" fmla="*/ 194768 h 194767"/>
                <a:gd name="connsiteX2" fmla="*/ 359972 w 359972"/>
                <a:gd name="connsiteY2" fmla="*/ 0 h 194767"/>
                <a:gd name="connsiteX3" fmla="*/ 18803 w 359972"/>
                <a:gd name="connsiteY3" fmla="*/ 187703 h 19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972" h="194767">
                  <a:moveTo>
                    <a:pt x="18803" y="187703"/>
                  </a:moveTo>
                  <a:lnTo>
                    <a:pt x="0" y="194768"/>
                  </a:lnTo>
                  <a:cubicBezTo>
                    <a:pt x="142880" y="186247"/>
                    <a:pt x="274663" y="114937"/>
                    <a:pt x="359972" y="0"/>
                  </a:cubicBezTo>
                  <a:cubicBezTo>
                    <a:pt x="251176" y="72060"/>
                    <a:pt x="141185" y="143576"/>
                    <a:pt x="18803" y="187703"/>
                  </a:cubicBezTo>
                  <a:close/>
                </a:path>
              </a:pathLst>
            </a:custGeom>
            <a:solidFill>
              <a:srgbClr val="000000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5AE1310-BFBC-4539-959E-C31219C1A671}"/>
                </a:ext>
              </a:extLst>
            </p:cNvPr>
            <p:cNvSpPr/>
            <p:nvPr/>
          </p:nvSpPr>
          <p:spPr>
            <a:xfrm>
              <a:off x="8374472" y="4082753"/>
              <a:ext cx="390839" cy="388013"/>
            </a:xfrm>
            <a:custGeom>
              <a:avLst/>
              <a:gdLst>
                <a:gd name="connsiteX0" fmla="*/ 390839 w 390839"/>
                <a:gd name="connsiteY0" fmla="*/ 0 h 388013"/>
                <a:gd name="connsiteX1" fmla="*/ 388774 w 390839"/>
                <a:gd name="connsiteY1" fmla="*/ 5326 h 388013"/>
                <a:gd name="connsiteX2" fmla="*/ 381601 w 390839"/>
                <a:gd name="connsiteY2" fmla="*/ 20107 h 388013"/>
                <a:gd name="connsiteX3" fmla="*/ 369537 w 390839"/>
                <a:gd name="connsiteY3" fmla="*/ 42932 h 388013"/>
                <a:gd name="connsiteX4" fmla="*/ 352255 w 390839"/>
                <a:gd name="connsiteY4" fmla="*/ 72603 h 388013"/>
                <a:gd name="connsiteX5" fmla="*/ 301498 w 390839"/>
                <a:gd name="connsiteY5" fmla="*/ 146076 h 388013"/>
                <a:gd name="connsiteX6" fmla="*/ 229113 w 390839"/>
                <a:gd name="connsiteY6" fmla="*/ 227917 h 388013"/>
                <a:gd name="connsiteX7" fmla="*/ 146619 w 390839"/>
                <a:gd name="connsiteY7" fmla="*/ 299760 h 388013"/>
                <a:gd name="connsiteX8" fmla="*/ 72820 w 390839"/>
                <a:gd name="connsiteY8" fmla="*/ 349973 h 388013"/>
                <a:gd name="connsiteX9" fmla="*/ 43040 w 390839"/>
                <a:gd name="connsiteY9" fmla="*/ 367037 h 388013"/>
                <a:gd name="connsiteX10" fmla="*/ 20107 w 390839"/>
                <a:gd name="connsiteY10" fmla="*/ 378884 h 388013"/>
                <a:gd name="connsiteX11" fmla="*/ 5326 w 390839"/>
                <a:gd name="connsiteY11" fmla="*/ 385948 h 388013"/>
                <a:gd name="connsiteX12" fmla="*/ 0 w 390839"/>
                <a:gd name="connsiteY12" fmla="*/ 388014 h 388013"/>
                <a:gd name="connsiteX13" fmla="*/ 4782 w 390839"/>
                <a:gd name="connsiteY13" fmla="*/ 384970 h 388013"/>
                <a:gd name="connsiteX14" fmla="*/ 19020 w 390839"/>
                <a:gd name="connsiteY14" fmla="*/ 376927 h 388013"/>
                <a:gd name="connsiteX15" fmla="*/ 41518 w 390839"/>
                <a:gd name="connsiteY15" fmla="*/ 364211 h 388013"/>
                <a:gd name="connsiteX16" fmla="*/ 70755 w 390839"/>
                <a:gd name="connsiteY16" fmla="*/ 346604 h 388013"/>
                <a:gd name="connsiteX17" fmla="*/ 143467 w 390839"/>
                <a:gd name="connsiteY17" fmla="*/ 295629 h 388013"/>
                <a:gd name="connsiteX18" fmla="*/ 225091 w 390839"/>
                <a:gd name="connsiteY18" fmla="*/ 223896 h 388013"/>
                <a:gd name="connsiteX19" fmla="*/ 297477 w 390839"/>
                <a:gd name="connsiteY19" fmla="*/ 142815 h 388013"/>
                <a:gd name="connsiteX20" fmla="*/ 348886 w 390839"/>
                <a:gd name="connsiteY20" fmla="*/ 70429 h 388013"/>
                <a:gd name="connsiteX21" fmla="*/ 366819 w 390839"/>
                <a:gd name="connsiteY21" fmla="*/ 41410 h 388013"/>
                <a:gd name="connsiteX22" fmla="*/ 379644 w 390839"/>
                <a:gd name="connsiteY22" fmla="*/ 19020 h 388013"/>
                <a:gd name="connsiteX23" fmla="*/ 387687 w 390839"/>
                <a:gd name="connsiteY23" fmla="*/ 4782 h 388013"/>
                <a:gd name="connsiteX24" fmla="*/ 390839 w 390839"/>
                <a:gd name="connsiteY24" fmla="*/ 0 h 38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0839" h="388013">
                  <a:moveTo>
                    <a:pt x="390839" y="0"/>
                  </a:moveTo>
                  <a:cubicBezTo>
                    <a:pt x="390426" y="1869"/>
                    <a:pt x="389731" y="3663"/>
                    <a:pt x="388774" y="5326"/>
                  </a:cubicBezTo>
                  <a:cubicBezTo>
                    <a:pt x="386818" y="9238"/>
                    <a:pt x="384535" y="14130"/>
                    <a:pt x="381601" y="20107"/>
                  </a:cubicBezTo>
                  <a:cubicBezTo>
                    <a:pt x="378666" y="26085"/>
                    <a:pt x="374645" y="34236"/>
                    <a:pt x="369537" y="42932"/>
                  </a:cubicBezTo>
                  <a:cubicBezTo>
                    <a:pt x="364428" y="51626"/>
                    <a:pt x="358668" y="61843"/>
                    <a:pt x="352255" y="72603"/>
                  </a:cubicBezTo>
                  <a:cubicBezTo>
                    <a:pt x="336691" y="98003"/>
                    <a:pt x="319747" y="122523"/>
                    <a:pt x="301498" y="146076"/>
                  </a:cubicBezTo>
                  <a:cubicBezTo>
                    <a:pt x="279076" y="174813"/>
                    <a:pt x="254893" y="202147"/>
                    <a:pt x="229113" y="227917"/>
                  </a:cubicBezTo>
                  <a:cubicBezTo>
                    <a:pt x="203104" y="253513"/>
                    <a:pt x="175552" y="277511"/>
                    <a:pt x="146619" y="299760"/>
                  </a:cubicBezTo>
                  <a:cubicBezTo>
                    <a:pt x="122969" y="317856"/>
                    <a:pt x="98329" y="334616"/>
                    <a:pt x="72820" y="349973"/>
                  </a:cubicBezTo>
                  <a:cubicBezTo>
                    <a:pt x="61952" y="356820"/>
                    <a:pt x="51844" y="362146"/>
                    <a:pt x="43040" y="367037"/>
                  </a:cubicBezTo>
                  <a:cubicBezTo>
                    <a:pt x="34236" y="371928"/>
                    <a:pt x="26520" y="375841"/>
                    <a:pt x="20107" y="378884"/>
                  </a:cubicBezTo>
                  <a:lnTo>
                    <a:pt x="5326" y="385948"/>
                  </a:lnTo>
                  <a:cubicBezTo>
                    <a:pt x="3663" y="386905"/>
                    <a:pt x="1869" y="387601"/>
                    <a:pt x="0" y="388014"/>
                  </a:cubicBezTo>
                  <a:cubicBezTo>
                    <a:pt x="1467" y="386807"/>
                    <a:pt x="3076" y="385785"/>
                    <a:pt x="4782" y="384970"/>
                  </a:cubicBezTo>
                  <a:lnTo>
                    <a:pt x="19020" y="376927"/>
                  </a:lnTo>
                  <a:cubicBezTo>
                    <a:pt x="25324" y="373667"/>
                    <a:pt x="32932" y="369537"/>
                    <a:pt x="41518" y="364211"/>
                  </a:cubicBezTo>
                  <a:cubicBezTo>
                    <a:pt x="50105" y="358885"/>
                    <a:pt x="60213" y="353342"/>
                    <a:pt x="70755" y="346604"/>
                  </a:cubicBezTo>
                  <a:cubicBezTo>
                    <a:pt x="92493" y="333235"/>
                    <a:pt x="116947" y="316063"/>
                    <a:pt x="143467" y="295629"/>
                  </a:cubicBezTo>
                  <a:cubicBezTo>
                    <a:pt x="172030" y="273316"/>
                    <a:pt x="199289" y="249361"/>
                    <a:pt x="225091" y="223896"/>
                  </a:cubicBezTo>
                  <a:cubicBezTo>
                    <a:pt x="250687" y="198224"/>
                    <a:pt x="274859" y="171150"/>
                    <a:pt x="297477" y="142815"/>
                  </a:cubicBezTo>
                  <a:cubicBezTo>
                    <a:pt x="318019" y="116404"/>
                    <a:pt x="335409" y="91841"/>
                    <a:pt x="348886" y="70429"/>
                  </a:cubicBezTo>
                  <a:cubicBezTo>
                    <a:pt x="355951" y="59561"/>
                    <a:pt x="361602" y="49996"/>
                    <a:pt x="366819" y="41410"/>
                  </a:cubicBezTo>
                  <a:cubicBezTo>
                    <a:pt x="372036" y="32824"/>
                    <a:pt x="376275" y="25216"/>
                    <a:pt x="379644" y="19020"/>
                  </a:cubicBezTo>
                  <a:lnTo>
                    <a:pt x="387687" y="4782"/>
                  </a:lnTo>
                  <a:cubicBezTo>
                    <a:pt x="388633" y="3120"/>
                    <a:pt x="389687" y="1522"/>
                    <a:pt x="390839" y="0"/>
                  </a:cubicBez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A24A219-1222-4E20-8270-ACB1F95F3357}"/>
                </a:ext>
              </a:extLst>
            </p:cNvPr>
            <p:cNvSpPr/>
            <p:nvPr/>
          </p:nvSpPr>
          <p:spPr>
            <a:xfrm>
              <a:off x="7250975" y="5180928"/>
              <a:ext cx="615601" cy="580498"/>
            </a:xfrm>
            <a:custGeom>
              <a:avLst/>
              <a:gdLst>
                <a:gd name="connsiteX0" fmla="*/ 223240 w 615601"/>
                <a:gd name="connsiteY0" fmla="*/ 56409 h 580498"/>
                <a:gd name="connsiteX1" fmla="*/ 291931 w 615601"/>
                <a:gd name="connsiteY1" fmla="*/ 369428 h 580498"/>
                <a:gd name="connsiteX2" fmla="*/ 105 w 615601"/>
                <a:gd name="connsiteY2" fmla="*/ 580499 h 580498"/>
                <a:gd name="connsiteX3" fmla="*/ 615601 w 615601"/>
                <a:gd name="connsiteY3" fmla="*/ 492027 h 580498"/>
                <a:gd name="connsiteX4" fmla="*/ 528651 w 615601"/>
                <a:gd name="connsiteY4" fmla="*/ 0 h 58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601" h="580498">
                  <a:moveTo>
                    <a:pt x="223240" y="56409"/>
                  </a:moveTo>
                  <a:lnTo>
                    <a:pt x="291931" y="369428"/>
                  </a:lnTo>
                  <a:cubicBezTo>
                    <a:pt x="291931" y="369428"/>
                    <a:pt x="-6416" y="521373"/>
                    <a:pt x="105" y="580499"/>
                  </a:cubicBezTo>
                  <a:lnTo>
                    <a:pt x="615601" y="492027"/>
                  </a:lnTo>
                  <a:lnTo>
                    <a:pt x="528651" y="0"/>
                  </a:lnTo>
                  <a:close/>
                </a:path>
              </a:pathLst>
            </a:custGeom>
            <a:solidFill>
              <a:srgbClr val="455A64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273B521-CF8D-457C-8329-7F1A59F123E2}"/>
                </a:ext>
              </a:extLst>
            </p:cNvPr>
            <p:cNvSpPr/>
            <p:nvPr/>
          </p:nvSpPr>
          <p:spPr>
            <a:xfrm>
              <a:off x="7701043" y="5489383"/>
              <a:ext cx="48587" cy="47934"/>
            </a:xfrm>
            <a:custGeom>
              <a:avLst/>
              <a:gdLst>
                <a:gd name="connsiteX0" fmla="*/ 26197 w 48587"/>
                <a:gd name="connsiteY0" fmla="*/ 0 h 47934"/>
                <a:gd name="connsiteX1" fmla="*/ 48586 w 48587"/>
                <a:gd name="connsiteY1" fmla="*/ 25433 h 47934"/>
                <a:gd name="connsiteX2" fmla="*/ 23697 w 48587"/>
                <a:gd name="connsiteY2" fmla="*/ 47931 h 47934"/>
                <a:gd name="connsiteX3" fmla="*/ 3 w 48587"/>
                <a:gd name="connsiteY3" fmla="*/ 20868 h 47934"/>
                <a:gd name="connsiteX4" fmla="*/ 28588 w 48587"/>
                <a:gd name="connsiteY4" fmla="*/ 326 h 47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87" h="47934">
                  <a:moveTo>
                    <a:pt x="26197" y="0"/>
                  </a:moveTo>
                  <a:cubicBezTo>
                    <a:pt x="39065" y="1500"/>
                    <a:pt x="48728" y="12477"/>
                    <a:pt x="48586" y="25433"/>
                  </a:cubicBezTo>
                  <a:cubicBezTo>
                    <a:pt x="47499" y="38312"/>
                    <a:pt x="36620" y="48148"/>
                    <a:pt x="23697" y="47931"/>
                  </a:cubicBezTo>
                  <a:cubicBezTo>
                    <a:pt x="10035" y="46311"/>
                    <a:pt x="-203" y="34628"/>
                    <a:pt x="3" y="20868"/>
                  </a:cubicBezTo>
                  <a:cubicBezTo>
                    <a:pt x="2492" y="7467"/>
                    <a:pt x="15100" y="-1587"/>
                    <a:pt x="28588" y="326"/>
                  </a:cubicBezTo>
                </a:path>
              </a:pathLst>
            </a:custGeom>
            <a:solidFill>
              <a:srgbClr val="FFFFFF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E53117-3EEB-4EDA-B825-6CF0912AD41F}"/>
                </a:ext>
              </a:extLst>
            </p:cNvPr>
            <p:cNvSpPr/>
            <p:nvPr/>
          </p:nvSpPr>
          <p:spPr>
            <a:xfrm>
              <a:off x="7248438" y="5623394"/>
              <a:ext cx="618138" cy="142923"/>
            </a:xfrm>
            <a:custGeom>
              <a:avLst/>
              <a:gdLst>
                <a:gd name="connsiteX0" fmla="*/ 618138 w 618138"/>
                <a:gd name="connsiteY0" fmla="*/ 49561 h 142923"/>
                <a:gd name="connsiteX1" fmla="*/ 609335 w 618138"/>
                <a:gd name="connsiteY1" fmla="*/ 0 h 142923"/>
                <a:gd name="connsiteX2" fmla="*/ 17859 w 618138"/>
                <a:gd name="connsiteY2" fmla="*/ 106079 h 142923"/>
                <a:gd name="connsiteX3" fmla="*/ 34 w 618138"/>
                <a:gd name="connsiteY3" fmla="*/ 142924 h 14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8138" h="142923">
                  <a:moveTo>
                    <a:pt x="618138" y="49561"/>
                  </a:moveTo>
                  <a:lnTo>
                    <a:pt x="609335" y="0"/>
                  </a:lnTo>
                  <a:lnTo>
                    <a:pt x="17859" y="106079"/>
                  </a:lnTo>
                  <a:cubicBezTo>
                    <a:pt x="6146" y="114622"/>
                    <a:pt x="-539" y="128436"/>
                    <a:pt x="34" y="142924"/>
                  </a:cubicBezTo>
                  <a:close/>
                </a:path>
              </a:pathLst>
            </a:custGeom>
            <a:solidFill>
              <a:srgbClr val="FFFFFF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CB83BF4-143F-4948-B243-F4BF474F0CD7}"/>
                </a:ext>
              </a:extLst>
            </p:cNvPr>
            <p:cNvSpPr/>
            <p:nvPr/>
          </p:nvSpPr>
          <p:spPr>
            <a:xfrm>
              <a:off x="7532316" y="5543924"/>
              <a:ext cx="62241" cy="30199"/>
            </a:xfrm>
            <a:custGeom>
              <a:avLst/>
              <a:gdLst>
                <a:gd name="connsiteX0" fmla="*/ 48 w 62241"/>
                <a:gd name="connsiteY0" fmla="*/ 5128 h 30199"/>
                <a:gd name="connsiteX1" fmla="*/ 32654 w 62241"/>
                <a:gd name="connsiteY1" fmla="*/ 13714 h 30199"/>
                <a:gd name="connsiteX2" fmla="*/ 61782 w 62241"/>
                <a:gd name="connsiteY2" fmla="*/ 30017 h 30199"/>
                <a:gd name="connsiteX3" fmla="*/ 36675 w 62241"/>
                <a:gd name="connsiteY3" fmla="*/ 3824 h 30199"/>
                <a:gd name="connsiteX4" fmla="*/ 48 w 62241"/>
                <a:gd name="connsiteY4" fmla="*/ 5128 h 3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1" h="30199">
                  <a:moveTo>
                    <a:pt x="48" y="5128"/>
                  </a:moveTo>
                  <a:cubicBezTo>
                    <a:pt x="700" y="8062"/>
                    <a:pt x="15916" y="6758"/>
                    <a:pt x="32654" y="13714"/>
                  </a:cubicBezTo>
                  <a:cubicBezTo>
                    <a:pt x="49391" y="20670"/>
                    <a:pt x="59282" y="31756"/>
                    <a:pt x="61782" y="30017"/>
                  </a:cubicBezTo>
                  <a:cubicBezTo>
                    <a:pt x="64282" y="28278"/>
                    <a:pt x="56674" y="11866"/>
                    <a:pt x="36675" y="3824"/>
                  </a:cubicBezTo>
                  <a:cubicBezTo>
                    <a:pt x="16677" y="-4219"/>
                    <a:pt x="-1039" y="2519"/>
                    <a:pt x="48" y="5128"/>
                  </a:cubicBez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26776AA-A8FA-4EFF-A1E4-DF9E24B5F820}"/>
                </a:ext>
              </a:extLst>
            </p:cNvPr>
            <p:cNvSpPr/>
            <p:nvPr/>
          </p:nvSpPr>
          <p:spPr>
            <a:xfrm>
              <a:off x="7472803" y="5585197"/>
              <a:ext cx="48132" cy="41589"/>
            </a:xfrm>
            <a:custGeom>
              <a:avLst/>
              <a:gdLst>
                <a:gd name="connsiteX0" fmla="*/ 0 w 48132"/>
                <a:gd name="connsiteY0" fmla="*/ 2112 h 41589"/>
                <a:gd name="connsiteX1" fmla="*/ 26085 w 48132"/>
                <a:gd name="connsiteY1" fmla="*/ 18633 h 41589"/>
                <a:gd name="connsiteX2" fmla="*/ 46844 w 48132"/>
                <a:gd name="connsiteY2" fmla="*/ 41566 h 41589"/>
                <a:gd name="connsiteX3" fmla="*/ 32932 w 48132"/>
                <a:gd name="connsiteY3" fmla="*/ 10481 h 41589"/>
                <a:gd name="connsiteX4" fmla="*/ 0 w 48132"/>
                <a:gd name="connsiteY4" fmla="*/ 2112 h 41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32" h="41589">
                  <a:moveTo>
                    <a:pt x="0" y="2112"/>
                  </a:moveTo>
                  <a:cubicBezTo>
                    <a:pt x="0" y="5047"/>
                    <a:pt x="13695" y="7764"/>
                    <a:pt x="26085" y="18633"/>
                  </a:cubicBezTo>
                  <a:cubicBezTo>
                    <a:pt x="38475" y="29502"/>
                    <a:pt x="43910" y="42218"/>
                    <a:pt x="46844" y="41566"/>
                  </a:cubicBezTo>
                  <a:cubicBezTo>
                    <a:pt x="49779" y="40914"/>
                    <a:pt x="48692" y="23632"/>
                    <a:pt x="32932" y="10481"/>
                  </a:cubicBezTo>
                  <a:cubicBezTo>
                    <a:pt x="17173" y="-2670"/>
                    <a:pt x="0" y="-822"/>
                    <a:pt x="0" y="2112"/>
                  </a:cubicBez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61A48BC-5EA4-458F-B743-7A652AC3755D}"/>
                </a:ext>
              </a:extLst>
            </p:cNvPr>
            <p:cNvSpPr/>
            <p:nvPr/>
          </p:nvSpPr>
          <p:spPr>
            <a:xfrm>
              <a:off x="7417538" y="5623436"/>
              <a:ext cx="35558" cy="47240"/>
            </a:xfrm>
            <a:custGeom>
              <a:avLst/>
              <a:gdLst>
                <a:gd name="connsiteX0" fmla="*/ 33527 w 35558"/>
                <a:gd name="connsiteY0" fmla="*/ 47237 h 47240"/>
                <a:gd name="connsiteX1" fmla="*/ 27115 w 35558"/>
                <a:gd name="connsiteY1" fmla="*/ 16805 h 47240"/>
                <a:gd name="connsiteX2" fmla="*/ 51 w 35558"/>
                <a:gd name="connsiteY2" fmla="*/ 1045 h 47240"/>
                <a:gd name="connsiteX3" fmla="*/ 18094 w 35558"/>
                <a:gd name="connsiteY3" fmla="*/ 23435 h 47240"/>
                <a:gd name="connsiteX4" fmla="*/ 33527 w 35558"/>
                <a:gd name="connsiteY4" fmla="*/ 47237 h 4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58" h="47240">
                  <a:moveTo>
                    <a:pt x="33527" y="47237"/>
                  </a:moveTo>
                  <a:cubicBezTo>
                    <a:pt x="36353" y="47237"/>
                    <a:pt x="37766" y="31695"/>
                    <a:pt x="27115" y="16805"/>
                  </a:cubicBezTo>
                  <a:cubicBezTo>
                    <a:pt x="16463" y="1915"/>
                    <a:pt x="921" y="-2215"/>
                    <a:pt x="51" y="1045"/>
                  </a:cubicBezTo>
                  <a:cubicBezTo>
                    <a:pt x="-818" y="4306"/>
                    <a:pt x="9507" y="10936"/>
                    <a:pt x="18094" y="23435"/>
                  </a:cubicBezTo>
                  <a:cubicBezTo>
                    <a:pt x="26680" y="35934"/>
                    <a:pt x="30049" y="47454"/>
                    <a:pt x="33527" y="47237"/>
                  </a:cubicBez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B69E6CA9-4F3C-45BA-A790-27A38709BC6D}"/>
                </a:ext>
              </a:extLst>
            </p:cNvPr>
            <p:cNvSpPr/>
            <p:nvPr/>
          </p:nvSpPr>
          <p:spPr>
            <a:xfrm>
              <a:off x="7524467" y="5459091"/>
              <a:ext cx="64723" cy="17478"/>
            </a:xfrm>
            <a:custGeom>
              <a:avLst/>
              <a:gdLst>
                <a:gd name="connsiteX0" fmla="*/ 179 w 64723"/>
                <a:gd name="connsiteY0" fmla="*/ 16923 h 17478"/>
                <a:gd name="connsiteX1" fmla="*/ 32024 w 64723"/>
                <a:gd name="connsiteY1" fmla="*/ 10836 h 17478"/>
                <a:gd name="connsiteX2" fmla="*/ 64631 w 64723"/>
                <a:gd name="connsiteY2" fmla="*/ 8989 h 17478"/>
                <a:gd name="connsiteX3" fmla="*/ 31046 w 64723"/>
                <a:gd name="connsiteY3" fmla="*/ 403 h 17478"/>
                <a:gd name="connsiteX4" fmla="*/ 179 w 64723"/>
                <a:gd name="connsiteY4" fmla="*/ 16923 h 17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23" h="17478">
                  <a:moveTo>
                    <a:pt x="179" y="16923"/>
                  </a:moveTo>
                  <a:cubicBezTo>
                    <a:pt x="1918" y="19423"/>
                    <a:pt x="14852" y="12793"/>
                    <a:pt x="32024" y="10836"/>
                  </a:cubicBezTo>
                  <a:cubicBezTo>
                    <a:pt x="49197" y="8880"/>
                    <a:pt x="63218" y="11815"/>
                    <a:pt x="64631" y="8989"/>
                  </a:cubicBezTo>
                  <a:cubicBezTo>
                    <a:pt x="66043" y="6163"/>
                    <a:pt x="51153" y="-1880"/>
                    <a:pt x="31046" y="403"/>
                  </a:cubicBezTo>
                  <a:cubicBezTo>
                    <a:pt x="10939" y="2685"/>
                    <a:pt x="-1669" y="14858"/>
                    <a:pt x="179" y="16923"/>
                  </a:cubicBez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C0C002A-5AFD-4D05-ACB9-64BB0463E86A}"/>
                </a:ext>
              </a:extLst>
            </p:cNvPr>
            <p:cNvSpPr/>
            <p:nvPr/>
          </p:nvSpPr>
          <p:spPr>
            <a:xfrm>
              <a:off x="7487910" y="5247010"/>
              <a:ext cx="312258" cy="108143"/>
            </a:xfrm>
            <a:custGeom>
              <a:avLst/>
              <a:gdLst>
                <a:gd name="connsiteX0" fmla="*/ 0 w 312258"/>
                <a:gd name="connsiteY0" fmla="*/ 52279 h 108143"/>
                <a:gd name="connsiteX1" fmla="*/ 12173 w 312258"/>
                <a:gd name="connsiteY1" fmla="*/ 108144 h 108143"/>
                <a:gd name="connsiteX2" fmla="*/ 312258 w 312258"/>
                <a:gd name="connsiteY2" fmla="*/ 50648 h 108143"/>
                <a:gd name="connsiteX3" fmla="*/ 303455 w 312258"/>
                <a:gd name="connsiteY3" fmla="*/ 0 h 108143"/>
                <a:gd name="connsiteX4" fmla="*/ 0 w 312258"/>
                <a:gd name="connsiteY4" fmla="*/ 52279 h 108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258" h="108143">
                  <a:moveTo>
                    <a:pt x="0" y="52279"/>
                  </a:moveTo>
                  <a:lnTo>
                    <a:pt x="12173" y="108144"/>
                  </a:lnTo>
                  <a:lnTo>
                    <a:pt x="312258" y="50648"/>
                  </a:lnTo>
                  <a:lnTo>
                    <a:pt x="303455" y="0"/>
                  </a:lnTo>
                  <a:lnTo>
                    <a:pt x="0" y="52279"/>
                  </a:lnTo>
                  <a:close/>
                </a:path>
              </a:pathLst>
            </a:custGeom>
            <a:solidFill>
              <a:srgbClr val="000000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84F5D66-0DC7-46DE-AFA1-88A017774234}"/>
                </a:ext>
              </a:extLst>
            </p:cNvPr>
            <p:cNvSpPr/>
            <p:nvPr/>
          </p:nvSpPr>
          <p:spPr>
            <a:xfrm>
              <a:off x="7511930" y="5348935"/>
              <a:ext cx="86808" cy="65792"/>
            </a:xfrm>
            <a:custGeom>
              <a:avLst/>
              <a:gdLst>
                <a:gd name="connsiteX0" fmla="*/ 0 w 86808"/>
                <a:gd name="connsiteY0" fmla="*/ 63605 h 65792"/>
                <a:gd name="connsiteX1" fmla="*/ 30650 w 86808"/>
                <a:gd name="connsiteY1" fmla="*/ 57954 h 65792"/>
                <a:gd name="connsiteX2" fmla="*/ 60865 w 86808"/>
                <a:gd name="connsiteY2" fmla="*/ 42194 h 65792"/>
                <a:gd name="connsiteX3" fmla="*/ 76842 w 86808"/>
                <a:gd name="connsiteY3" fmla="*/ 29695 h 65792"/>
                <a:gd name="connsiteX4" fmla="*/ 84776 w 86808"/>
                <a:gd name="connsiteY4" fmla="*/ 20783 h 65792"/>
                <a:gd name="connsiteX5" fmla="*/ 83254 w 86808"/>
                <a:gd name="connsiteY5" fmla="*/ 4697 h 65792"/>
                <a:gd name="connsiteX6" fmla="*/ 68908 w 86808"/>
                <a:gd name="connsiteY6" fmla="*/ 241 h 65792"/>
                <a:gd name="connsiteX7" fmla="*/ 58039 w 86808"/>
                <a:gd name="connsiteY7" fmla="*/ 3936 h 65792"/>
                <a:gd name="connsiteX8" fmla="*/ 15325 w 86808"/>
                <a:gd name="connsiteY8" fmla="*/ 37629 h 65792"/>
                <a:gd name="connsiteX9" fmla="*/ 1848 w 86808"/>
                <a:gd name="connsiteY9" fmla="*/ 65779 h 65792"/>
                <a:gd name="connsiteX10" fmla="*/ 20977 w 86808"/>
                <a:gd name="connsiteY10" fmla="*/ 42411 h 65792"/>
                <a:gd name="connsiteX11" fmla="*/ 45540 w 86808"/>
                <a:gd name="connsiteY11" fmla="*/ 21978 h 65792"/>
                <a:gd name="connsiteX12" fmla="*/ 62169 w 86808"/>
                <a:gd name="connsiteY12" fmla="*/ 13392 h 65792"/>
                <a:gd name="connsiteX13" fmla="*/ 75972 w 86808"/>
                <a:gd name="connsiteY13" fmla="*/ 12088 h 65792"/>
                <a:gd name="connsiteX14" fmla="*/ 75972 w 86808"/>
                <a:gd name="connsiteY14" fmla="*/ 15566 h 65792"/>
                <a:gd name="connsiteX15" fmla="*/ 70103 w 86808"/>
                <a:gd name="connsiteY15" fmla="*/ 22087 h 65792"/>
                <a:gd name="connsiteX16" fmla="*/ 55539 w 86808"/>
                <a:gd name="connsiteY16" fmla="*/ 34260 h 65792"/>
                <a:gd name="connsiteX17" fmla="*/ 28041 w 86808"/>
                <a:gd name="connsiteY17" fmla="*/ 50998 h 65792"/>
                <a:gd name="connsiteX18" fmla="*/ 0 w 86808"/>
                <a:gd name="connsiteY18" fmla="*/ 63605 h 65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6808" h="65792">
                  <a:moveTo>
                    <a:pt x="0" y="63605"/>
                  </a:moveTo>
                  <a:cubicBezTo>
                    <a:pt x="0" y="64910"/>
                    <a:pt x="12390" y="64584"/>
                    <a:pt x="30650" y="57954"/>
                  </a:cubicBezTo>
                  <a:cubicBezTo>
                    <a:pt x="41323" y="53954"/>
                    <a:pt x="51474" y="48661"/>
                    <a:pt x="60865" y="42194"/>
                  </a:cubicBezTo>
                  <a:cubicBezTo>
                    <a:pt x="66473" y="38401"/>
                    <a:pt x="71810" y="34216"/>
                    <a:pt x="76842" y="29695"/>
                  </a:cubicBezTo>
                  <a:cubicBezTo>
                    <a:pt x="79929" y="27152"/>
                    <a:pt x="82613" y="24152"/>
                    <a:pt x="84776" y="20783"/>
                  </a:cubicBezTo>
                  <a:cubicBezTo>
                    <a:pt x="87971" y="15696"/>
                    <a:pt x="87352" y="9099"/>
                    <a:pt x="83254" y="4697"/>
                  </a:cubicBezTo>
                  <a:cubicBezTo>
                    <a:pt x="79461" y="1002"/>
                    <a:pt x="74125" y="-661"/>
                    <a:pt x="68908" y="241"/>
                  </a:cubicBezTo>
                  <a:cubicBezTo>
                    <a:pt x="65115" y="893"/>
                    <a:pt x="61441" y="2143"/>
                    <a:pt x="58039" y="3936"/>
                  </a:cubicBezTo>
                  <a:cubicBezTo>
                    <a:pt x="41160" y="11349"/>
                    <a:pt x="26454" y="22946"/>
                    <a:pt x="15325" y="37629"/>
                  </a:cubicBezTo>
                  <a:cubicBezTo>
                    <a:pt x="3478" y="53280"/>
                    <a:pt x="652" y="65345"/>
                    <a:pt x="1848" y="65779"/>
                  </a:cubicBezTo>
                  <a:cubicBezTo>
                    <a:pt x="3043" y="66214"/>
                    <a:pt x="8586" y="55889"/>
                    <a:pt x="20977" y="42411"/>
                  </a:cubicBezTo>
                  <a:cubicBezTo>
                    <a:pt x="28248" y="34564"/>
                    <a:pt x="36497" y="27695"/>
                    <a:pt x="45540" y="21978"/>
                  </a:cubicBezTo>
                  <a:cubicBezTo>
                    <a:pt x="50855" y="18685"/>
                    <a:pt x="56409" y="15816"/>
                    <a:pt x="62169" y="13392"/>
                  </a:cubicBezTo>
                  <a:cubicBezTo>
                    <a:pt x="68256" y="10566"/>
                    <a:pt x="73799" y="9479"/>
                    <a:pt x="75972" y="12088"/>
                  </a:cubicBezTo>
                  <a:cubicBezTo>
                    <a:pt x="78146" y="14696"/>
                    <a:pt x="76951" y="13501"/>
                    <a:pt x="75972" y="15566"/>
                  </a:cubicBezTo>
                  <a:cubicBezTo>
                    <a:pt x="74331" y="18011"/>
                    <a:pt x="72353" y="20207"/>
                    <a:pt x="70103" y="22087"/>
                  </a:cubicBezTo>
                  <a:cubicBezTo>
                    <a:pt x="65517" y="26456"/>
                    <a:pt x="60647" y="30521"/>
                    <a:pt x="55539" y="34260"/>
                  </a:cubicBezTo>
                  <a:cubicBezTo>
                    <a:pt x="46931" y="40705"/>
                    <a:pt x="37725" y="46313"/>
                    <a:pt x="28041" y="50998"/>
                  </a:cubicBezTo>
                  <a:cubicBezTo>
                    <a:pt x="18444" y="54628"/>
                    <a:pt x="9075" y="58834"/>
                    <a:pt x="0" y="63605"/>
                  </a:cubicBez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5B432BA-74C6-479C-9904-FE0DED77CC24}"/>
                </a:ext>
              </a:extLst>
            </p:cNvPr>
            <p:cNvSpPr/>
            <p:nvPr/>
          </p:nvSpPr>
          <p:spPr>
            <a:xfrm>
              <a:off x="7462883" y="5323193"/>
              <a:ext cx="56871" cy="92934"/>
            </a:xfrm>
            <a:custGeom>
              <a:avLst/>
              <a:gdLst>
                <a:gd name="connsiteX0" fmla="*/ 53395 w 56871"/>
                <a:gd name="connsiteY0" fmla="*/ 92934 h 92934"/>
                <a:gd name="connsiteX1" fmla="*/ 56112 w 56871"/>
                <a:gd name="connsiteY1" fmla="*/ 61850 h 92934"/>
                <a:gd name="connsiteX2" fmla="*/ 34374 w 56871"/>
                <a:gd name="connsiteY2" fmla="*/ 11962 h 92934"/>
                <a:gd name="connsiteX3" fmla="*/ 11985 w 56871"/>
                <a:gd name="connsiteY3" fmla="*/ 7 h 92934"/>
                <a:gd name="connsiteX4" fmla="*/ 1116 w 56871"/>
                <a:gd name="connsiteY4" fmla="*/ 10875 h 92934"/>
                <a:gd name="connsiteX5" fmla="*/ 29 w 56871"/>
                <a:gd name="connsiteY5" fmla="*/ 22722 h 92934"/>
                <a:gd name="connsiteX6" fmla="*/ 3833 w 56871"/>
                <a:gd name="connsiteY6" fmla="*/ 43373 h 92934"/>
                <a:gd name="connsiteX7" fmla="*/ 22636 w 56871"/>
                <a:gd name="connsiteY7" fmla="*/ 72610 h 92934"/>
                <a:gd name="connsiteX8" fmla="*/ 50677 w 56871"/>
                <a:gd name="connsiteY8" fmla="*/ 86522 h 92934"/>
                <a:gd name="connsiteX9" fmla="*/ 27962 w 56871"/>
                <a:gd name="connsiteY9" fmla="*/ 67393 h 92934"/>
                <a:gd name="connsiteX10" fmla="*/ 13072 w 56871"/>
                <a:gd name="connsiteY10" fmla="*/ 40438 h 92934"/>
                <a:gd name="connsiteX11" fmla="*/ 10463 w 56871"/>
                <a:gd name="connsiteY11" fmla="*/ 22614 h 92934"/>
                <a:gd name="connsiteX12" fmla="*/ 14267 w 56871"/>
                <a:gd name="connsiteY12" fmla="*/ 10441 h 92934"/>
                <a:gd name="connsiteX13" fmla="*/ 26766 w 56871"/>
                <a:gd name="connsiteY13" fmla="*/ 18484 h 92934"/>
                <a:gd name="connsiteX14" fmla="*/ 37635 w 56871"/>
                <a:gd name="connsiteY14" fmla="*/ 33700 h 92934"/>
                <a:gd name="connsiteX15" fmla="*/ 48504 w 56871"/>
                <a:gd name="connsiteY15" fmla="*/ 63263 h 92934"/>
                <a:gd name="connsiteX16" fmla="*/ 53395 w 56871"/>
                <a:gd name="connsiteY16" fmla="*/ 92934 h 92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871" h="92934">
                  <a:moveTo>
                    <a:pt x="53395" y="92934"/>
                  </a:moveTo>
                  <a:cubicBezTo>
                    <a:pt x="54590" y="92934"/>
                    <a:pt x="58503" y="81413"/>
                    <a:pt x="56112" y="61850"/>
                  </a:cubicBezTo>
                  <a:cubicBezTo>
                    <a:pt x="53482" y="43569"/>
                    <a:pt x="45971" y="26331"/>
                    <a:pt x="34374" y="11962"/>
                  </a:cubicBezTo>
                  <a:cubicBezTo>
                    <a:pt x="29516" y="4333"/>
                    <a:pt x="21028" y="-200"/>
                    <a:pt x="11985" y="7"/>
                  </a:cubicBezTo>
                  <a:cubicBezTo>
                    <a:pt x="6603" y="1289"/>
                    <a:pt x="2400" y="5496"/>
                    <a:pt x="1116" y="10875"/>
                  </a:cubicBezTo>
                  <a:cubicBezTo>
                    <a:pt x="254" y="14767"/>
                    <a:pt x="-111" y="18744"/>
                    <a:pt x="29" y="22722"/>
                  </a:cubicBezTo>
                  <a:cubicBezTo>
                    <a:pt x="247" y="29754"/>
                    <a:pt x="1529" y="36721"/>
                    <a:pt x="3833" y="43373"/>
                  </a:cubicBezTo>
                  <a:cubicBezTo>
                    <a:pt x="7581" y="54524"/>
                    <a:pt x="14039" y="64578"/>
                    <a:pt x="22636" y="72610"/>
                  </a:cubicBezTo>
                  <a:cubicBezTo>
                    <a:pt x="37526" y="86304"/>
                    <a:pt x="50569" y="87609"/>
                    <a:pt x="50677" y="86522"/>
                  </a:cubicBezTo>
                  <a:cubicBezTo>
                    <a:pt x="50786" y="85435"/>
                    <a:pt x="39809" y="80979"/>
                    <a:pt x="27962" y="67393"/>
                  </a:cubicBezTo>
                  <a:cubicBezTo>
                    <a:pt x="21104" y="59589"/>
                    <a:pt x="16028" y="50394"/>
                    <a:pt x="13072" y="40438"/>
                  </a:cubicBezTo>
                  <a:cubicBezTo>
                    <a:pt x="11365" y="34646"/>
                    <a:pt x="10496" y="28646"/>
                    <a:pt x="10463" y="22614"/>
                  </a:cubicBezTo>
                  <a:cubicBezTo>
                    <a:pt x="10463" y="15875"/>
                    <a:pt x="11659" y="10223"/>
                    <a:pt x="14267" y="10441"/>
                  </a:cubicBezTo>
                  <a:cubicBezTo>
                    <a:pt x="16876" y="10658"/>
                    <a:pt x="23288" y="13810"/>
                    <a:pt x="26766" y="18484"/>
                  </a:cubicBezTo>
                  <a:cubicBezTo>
                    <a:pt x="30777" y="23266"/>
                    <a:pt x="34407" y="28352"/>
                    <a:pt x="37635" y="33700"/>
                  </a:cubicBezTo>
                  <a:cubicBezTo>
                    <a:pt x="42635" y="42992"/>
                    <a:pt x="46297" y="52948"/>
                    <a:pt x="48504" y="63263"/>
                  </a:cubicBezTo>
                  <a:cubicBezTo>
                    <a:pt x="53395" y="81087"/>
                    <a:pt x="52090" y="92826"/>
                    <a:pt x="53395" y="92934"/>
                  </a:cubicBez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401A66ED-00F6-4C6A-A0F0-772B2E8DF3BB}"/>
                </a:ext>
              </a:extLst>
            </p:cNvPr>
            <p:cNvSpPr/>
            <p:nvPr/>
          </p:nvSpPr>
          <p:spPr>
            <a:xfrm>
              <a:off x="7239194" y="4081642"/>
              <a:ext cx="1687807" cy="1266664"/>
            </a:xfrm>
            <a:custGeom>
              <a:avLst/>
              <a:gdLst>
                <a:gd name="connsiteX0" fmla="*/ 213502 w 1687807"/>
                <a:gd name="connsiteY0" fmla="*/ 1234602 h 1266664"/>
                <a:gd name="connsiteX1" fmla="*/ 40 w 1687807"/>
                <a:gd name="connsiteY1" fmla="*/ 252287 h 1266664"/>
                <a:gd name="connsiteX2" fmla="*/ 190134 w 1687807"/>
                <a:gd name="connsiteY2" fmla="*/ 3176 h 1266664"/>
                <a:gd name="connsiteX3" fmla="*/ 534238 w 1687807"/>
                <a:gd name="connsiteY3" fmla="*/ 163381 h 1266664"/>
                <a:gd name="connsiteX4" fmla="*/ 931598 w 1687807"/>
                <a:gd name="connsiteY4" fmla="*/ 507376 h 1266664"/>
                <a:gd name="connsiteX5" fmla="*/ 1409822 w 1687807"/>
                <a:gd name="connsiteY5" fmla="*/ 553133 h 1266664"/>
                <a:gd name="connsiteX6" fmla="*/ 1673062 w 1687807"/>
                <a:gd name="connsiteY6" fmla="*/ 927887 h 1266664"/>
                <a:gd name="connsiteX7" fmla="*/ 1660020 w 1687807"/>
                <a:gd name="connsiteY7" fmla="*/ 1018423 h 1266664"/>
                <a:gd name="connsiteX8" fmla="*/ 1418408 w 1687807"/>
                <a:gd name="connsiteY8" fmla="*/ 1239602 h 1266664"/>
                <a:gd name="connsiteX9" fmla="*/ 814325 w 1687807"/>
                <a:gd name="connsiteY9" fmla="*/ 1266665 h 1266664"/>
                <a:gd name="connsiteX10" fmla="*/ 579343 w 1687807"/>
                <a:gd name="connsiteY10" fmla="*/ 1003750 h 1266664"/>
                <a:gd name="connsiteX11" fmla="*/ 601080 w 1687807"/>
                <a:gd name="connsiteY11" fmla="*/ 1185584 h 1266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7807" h="1266664">
                  <a:moveTo>
                    <a:pt x="213502" y="1234602"/>
                  </a:moveTo>
                  <a:cubicBezTo>
                    <a:pt x="213502" y="1234602"/>
                    <a:pt x="2431" y="370539"/>
                    <a:pt x="40" y="252287"/>
                  </a:cubicBezTo>
                  <a:cubicBezTo>
                    <a:pt x="-2460" y="126753"/>
                    <a:pt x="112749" y="21218"/>
                    <a:pt x="190134" y="3176"/>
                  </a:cubicBezTo>
                  <a:cubicBezTo>
                    <a:pt x="267519" y="-14866"/>
                    <a:pt x="439245" y="44694"/>
                    <a:pt x="534238" y="163381"/>
                  </a:cubicBezTo>
                  <a:cubicBezTo>
                    <a:pt x="629230" y="282067"/>
                    <a:pt x="931598" y="507376"/>
                    <a:pt x="931598" y="507376"/>
                  </a:cubicBezTo>
                  <a:cubicBezTo>
                    <a:pt x="1056589" y="601173"/>
                    <a:pt x="1241791" y="641061"/>
                    <a:pt x="1409822" y="553133"/>
                  </a:cubicBezTo>
                  <a:cubicBezTo>
                    <a:pt x="1409822" y="553133"/>
                    <a:pt x="1656977" y="937560"/>
                    <a:pt x="1673062" y="927887"/>
                  </a:cubicBezTo>
                  <a:cubicBezTo>
                    <a:pt x="1702082" y="910279"/>
                    <a:pt x="1683170" y="958645"/>
                    <a:pt x="1660020" y="1018423"/>
                  </a:cubicBezTo>
                  <a:cubicBezTo>
                    <a:pt x="1614263" y="1136457"/>
                    <a:pt x="1523618" y="1237102"/>
                    <a:pt x="1418408" y="1239602"/>
                  </a:cubicBezTo>
                  <a:lnTo>
                    <a:pt x="814325" y="1266665"/>
                  </a:lnTo>
                  <a:lnTo>
                    <a:pt x="579343" y="1003750"/>
                  </a:lnTo>
                  <a:lnTo>
                    <a:pt x="601080" y="1185584"/>
                  </a:ln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8C75E05-54C5-4B07-8745-79604F7D3B44}"/>
                </a:ext>
              </a:extLst>
            </p:cNvPr>
            <p:cNvSpPr/>
            <p:nvPr/>
          </p:nvSpPr>
          <p:spPr>
            <a:xfrm>
              <a:off x="7706263" y="4311865"/>
              <a:ext cx="128250" cy="903299"/>
            </a:xfrm>
            <a:custGeom>
              <a:avLst/>
              <a:gdLst>
                <a:gd name="connsiteX0" fmla="*/ 128251 w 128250"/>
                <a:gd name="connsiteY0" fmla="*/ 903299 h 903299"/>
                <a:gd name="connsiteX1" fmla="*/ 126077 w 128250"/>
                <a:gd name="connsiteY1" fmla="*/ 894061 h 903299"/>
                <a:gd name="connsiteX2" fmla="*/ 121186 w 128250"/>
                <a:gd name="connsiteY2" fmla="*/ 867541 h 903299"/>
                <a:gd name="connsiteX3" fmla="*/ 110318 w 128250"/>
                <a:gd name="connsiteY3" fmla="*/ 768853 h 903299"/>
                <a:gd name="connsiteX4" fmla="*/ 108796 w 128250"/>
                <a:gd name="connsiteY4" fmla="*/ 621582 h 903299"/>
                <a:gd name="connsiteX5" fmla="*/ 113035 w 128250"/>
                <a:gd name="connsiteY5" fmla="*/ 534632 h 903299"/>
                <a:gd name="connsiteX6" fmla="*/ 115752 w 128250"/>
                <a:gd name="connsiteY6" fmla="*/ 441705 h 903299"/>
                <a:gd name="connsiteX7" fmla="*/ 95862 w 128250"/>
                <a:gd name="connsiteY7" fmla="*/ 263240 h 903299"/>
                <a:gd name="connsiteX8" fmla="*/ 58908 w 128250"/>
                <a:gd name="connsiteY8" fmla="*/ 121295 h 903299"/>
                <a:gd name="connsiteX9" fmla="*/ 19020 w 128250"/>
                <a:gd name="connsiteY9" fmla="*/ 30976 h 903299"/>
                <a:gd name="connsiteX10" fmla="*/ 4891 w 128250"/>
                <a:gd name="connsiteY10" fmla="*/ 8152 h 903299"/>
                <a:gd name="connsiteX11" fmla="*/ 0 w 128250"/>
                <a:gd name="connsiteY11" fmla="*/ 0 h 903299"/>
                <a:gd name="connsiteX12" fmla="*/ 5869 w 128250"/>
                <a:gd name="connsiteY12" fmla="*/ 7391 h 903299"/>
                <a:gd name="connsiteX13" fmla="*/ 20868 w 128250"/>
                <a:gd name="connsiteY13" fmla="*/ 29889 h 903299"/>
                <a:gd name="connsiteX14" fmla="*/ 62604 w 128250"/>
                <a:gd name="connsiteY14" fmla="*/ 119990 h 903299"/>
                <a:gd name="connsiteX15" fmla="*/ 100970 w 128250"/>
                <a:gd name="connsiteY15" fmla="*/ 262262 h 903299"/>
                <a:gd name="connsiteX16" fmla="*/ 121404 w 128250"/>
                <a:gd name="connsiteY16" fmla="*/ 441487 h 903299"/>
                <a:gd name="connsiteX17" fmla="*/ 118578 w 128250"/>
                <a:gd name="connsiteY17" fmla="*/ 534959 h 903299"/>
                <a:gd name="connsiteX18" fmla="*/ 114013 w 128250"/>
                <a:gd name="connsiteY18" fmla="*/ 621908 h 903299"/>
                <a:gd name="connsiteX19" fmla="*/ 114013 w 128250"/>
                <a:gd name="connsiteY19" fmla="*/ 768745 h 903299"/>
                <a:gd name="connsiteX20" fmla="*/ 123360 w 128250"/>
                <a:gd name="connsiteY20" fmla="*/ 867324 h 903299"/>
                <a:gd name="connsiteX21" fmla="*/ 127164 w 128250"/>
                <a:gd name="connsiteY21" fmla="*/ 894061 h 903299"/>
                <a:gd name="connsiteX22" fmla="*/ 128251 w 128250"/>
                <a:gd name="connsiteY22" fmla="*/ 903299 h 903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8250" h="903299">
                  <a:moveTo>
                    <a:pt x="128251" y="903299"/>
                  </a:moveTo>
                  <a:cubicBezTo>
                    <a:pt x="127251" y="900289"/>
                    <a:pt x="126523" y="897202"/>
                    <a:pt x="126077" y="894061"/>
                  </a:cubicBezTo>
                  <a:cubicBezTo>
                    <a:pt x="124882" y="888083"/>
                    <a:pt x="122925" y="879171"/>
                    <a:pt x="121186" y="867541"/>
                  </a:cubicBezTo>
                  <a:cubicBezTo>
                    <a:pt x="115893" y="834848"/>
                    <a:pt x="112274" y="801916"/>
                    <a:pt x="110318" y="768853"/>
                  </a:cubicBezTo>
                  <a:cubicBezTo>
                    <a:pt x="107285" y="719825"/>
                    <a:pt x="106774" y="670665"/>
                    <a:pt x="108796" y="621582"/>
                  </a:cubicBezTo>
                  <a:cubicBezTo>
                    <a:pt x="109665" y="593867"/>
                    <a:pt x="111187" y="564848"/>
                    <a:pt x="113035" y="534632"/>
                  </a:cubicBezTo>
                  <a:cubicBezTo>
                    <a:pt x="115545" y="503722"/>
                    <a:pt x="116447" y="472702"/>
                    <a:pt x="115752" y="441705"/>
                  </a:cubicBezTo>
                  <a:cubicBezTo>
                    <a:pt x="113850" y="381785"/>
                    <a:pt x="107198" y="322105"/>
                    <a:pt x="95862" y="263240"/>
                  </a:cubicBezTo>
                  <a:cubicBezTo>
                    <a:pt x="87026" y="215092"/>
                    <a:pt x="74668" y="167650"/>
                    <a:pt x="58908" y="121295"/>
                  </a:cubicBezTo>
                  <a:cubicBezTo>
                    <a:pt x="48453" y="90015"/>
                    <a:pt x="35095" y="59778"/>
                    <a:pt x="19020" y="30976"/>
                  </a:cubicBezTo>
                  <a:cubicBezTo>
                    <a:pt x="14705" y="23129"/>
                    <a:pt x="9988" y="15510"/>
                    <a:pt x="4891" y="8152"/>
                  </a:cubicBezTo>
                  <a:cubicBezTo>
                    <a:pt x="3065" y="5554"/>
                    <a:pt x="1435" y="2837"/>
                    <a:pt x="0" y="0"/>
                  </a:cubicBezTo>
                  <a:cubicBezTo>
                    <a:pt x="2152" y="2304"/>
                    <a:pt x="4108" y="4771"/>
                    <a:pt x="5869" y="7391"/>
                  </a:cubicBezTo>
                  <a:cubicBezTo>
                    <a:pt x="11325" y="14575"/>
                    <a:pt x="16336" y="22085"/>
                    <a:pt x="20868" y="29889"/>
                  </a:cubicBezTo>
                  <a:cubicBezTo>
                    <a:pt x="37834" y="58408"/>
                    <a:pt x="51822" y="88602"/>
                    <a:pt x="62604" y="119990"/>
                  </a:cubicBezTo>
                  <a:cubicBezTo>
                    <a:pt x="79048" y="166357"/>
                    <a:pt x="91873" y="213918"/>
                    <a:pt x="100970" y="262262"/>
                  </a:cubicBezTo>
                  <a:cubicBezTo>
                    <a:pt x="112611" y="321355"/>
                    <a:pt x="119436" y="381297"/>
                    <a:pt x="121404" y="441487"/>
                  </a:cubicBezTo>
                  <a:cubicBezTo>
                    <a:pt x="122067" y="472670"/>
                    <a:pt x="121121" y="503874"/>
                    <a:pt x="118578" y="534959"/>
                  </a:cubicBezTo>
                  <a:cubicBezTo>
                    <a:pt x="116621" y="565065"/>
                    <a:pt x="115100" y="594084"/>
                    <a:pt x="114013" y="621908"/>
                  </a:cubicBezTo>
                  <a:cubicBezTo>
                    <a:pt x="111730" y="677121"/>
                    <a:pt x="111948" y="727009"/>
                    <a:pt x="114013" y="768745"/>
                  </a:cubicBezTo>
                  <a:cubicBezTo>
                    <a:pt x="116078" y="810480"/>
                    <a:pt x="120208" y="844173"/>
                    <a:pt x="123360" y="867324"/>
                  </a:cubicBezTo>
                  <a:cubicBezTo>
                    <a:pt x="124773" y="878954"/>
                    <a:pt x="126403" y="887866"/>
                    <a:pt x="127164" y="894061"/>
                  </a:cubicBezTo>
                  <a:cubicBezTo>
                    <a:pt x="127773" y="897104"/>
                    <a:pt x="128131" y="900191"/>
                    <a:pt x="128251" y="903299"/>
                  </a:cubicBezTo>
                  <a:close/>
                </a:path>
              </a:pathLst>
            </a:custGeom>
            <a:solidFill>
              <a:srgbClr val="455A64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510F3A96-D801-49D3-BA2D-CB3CC2428CB7}"/>
                </a:ext>
              </a:extLst>
            </p:cNvPr>
            <p:cNvSpPr/>
            <p:nvPr/>
          </p:nvSpPr>
          <p:spPr>
            <a:xfrm>
              <a:off x="8190627" y="4616190"/>
              <a:ext cx="25459" cy="162813"/>
            </a:xfrm>
            <a:custGeom>
              <a:avLst/>
              <a:gdLst>
                <a:gd name="connsiteX0" fmla="*/ 22987 w 25459"/>
                <a:gd name="connsiteY0" fmla="*/ 162813 h 162813"/>
                <a:gd name="connsiteX1" fmla="*/ 16249 w 25459"/>
                <a:gd name="connsiteY1" fmla="*/ 80755 h 162813"/>
                <a:gd name="connsiteX2" fmla="*/ 163 w 25459"/>
                <a:gd name="connsiteY2" fmla="*/ 0 h 162813"/>
                <a:gd name="connsiteX3" fmla="*/ 9184 w 25459"/>
                <a:gd name="connsiteY3" fmla="*/ 22716 h 162813"/>
                <a:gd name="connsiteX4" fmla="*/ 21900 w 25459"/>
                <a:gd name="connsiteY4" fmla="*/ 79994 h 162813"/>
                <a:gd name="connsiteX5" fmla="*/ 25378 w 25459"/>
                <a:gd name="connsiteY5" fmla="*/ 138576 h 162813"/>
                <a:gd name="connsiteX6" fmla="*/ 22987 w 25459"/>
                <a:gd name="connsiteY6" fmla="*/ 162813 h 16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59" h="162813">
                  <a:moveTo>
                    <a:pt x="22987" y="162813"/>
                  </a:moveTo>
                  <a:cubicBezTo>
                    <a:pt x="21248" y="162813"/>
                    <a:pt x="22987" y="125751"/>
                    <a:pt x="16249" y="80755"/>
                  </a:cubicBezTo>
                  <a:cubicBezTo>
                    <a:pt x="9510" y="35758"/>
                    <a:pt x="-1467" y="543"/>
                    <a:pt x="163" y="0"/>
                  </a:cubicBezTo>
                  <a:cubicBezTo>
                    <a:pt x="4239" y="7108"/>
                    <a:pt x="7271" y="14749"/>
                    <a:pt x="9184" y="22716"/>
                  </a:cubicBezTo>
                  <a:cubicBezTo>
                    <a:pt x="14901" y="41453"/>
                    <a:pt x="19151" y="60604"/>
                    <a:pt x="21900" y="79994"/>
                  </a:cubicBezTo>
                  <a:cubicBezTo>
                    <a:pt x="24629" y="99394"/>
                    <a:pt x="25791" y="118991"/>
                    <a:pt x="25378" y="138576"/>
                  </a:cubicBezTo>
                  <a:cubicBezTo>
                    <a:pt x="25726" y="146728"/>
                    <a:pt x="24922" y="154890"/>
                    <a:pt x="22987" y="162813"/>
                  </a:cubicBezTo>
                  <a:close/>
                </a:path>
              </a:pathLst>
            </a:custGeom>
            <a:solidFill>
              <a:srgbClr val="455A64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83AFCC66-988E-4DB1-AD7F-88F75DCBF5D8}"/>
                </a:ext>
              </a:extLst>
            </p:cNvPr>
            <p:cNvSpPr/>
            <p:nvPr/>
          </p:nvSpPr>
          <p:spPr>
            <a:xfrm>
              <a:off x="7520625" y="5068654"/>
              <a:ext cx="577455" cy="756028"/>
            </a:xfrm>
            <a:custGeom>
              <a:avLst/>
              <a:gdLst>
                <a:gd name="connsiteX0" fmla="*/ 577455 w 577455"/>
                <a:gd name="connsiteY0" fmla="*/ 288782 h 756028"/>
                <a:gd name="connsiteX1" fmla="*/ 275740 w 577455"/>
                <a:gd name="connsiteY1" fmla="*/ 396708 h 756028"/>
                <a:gd name="connsiteX2" fmla="*/ 251937 w 577455"/>
                <a:gd name="connsiteY2" fmla="*/ 756029 h 756028"/>
                <a:gd name="connsiteX3" fmla="*/ 0 w 577455"/>
                <a:gd name="connsiteY3" fmla="*/ 187594 h 756028"/>
                <a:gd name="connsiteX4" fmla="*/ 463008 w 577455"/>
                <a:gd name="connsiteY4" fmla="*/ 0 h 756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455" h="756028">
                  <a:moveTo>
                    <a:pt x="577455" y="288782"/>
                  </a:moveTo>
                  <a:lnTo>
                    <a:pt x="275740" y="396708"/>
                  </a:lnTo>
                  <a:cubicBezTo>
                    <a:pt x="275740" y="396708"/>
                    <a:pt x="305737" y="730704"/>
                    <a:pt x="251937" y="756029"/>
                  </a:cubicBezTo>
                  <a:lnTo>
                    <a:pt x="0" y="187594"/>
                  </a:lnTo>
                  <a:lnTo>
                    <a:pt x="463008" y="0"/>
                  </a:lnTo>
                  <a:close/>
                </a:path>
              </a:pathLst>
            </a:custGeom>
            <a:solidFill>
              <a:srgbClr val="455A64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646C2FF-9F38-48D3-BAA9-7E6E44077CE8}"/>
                </a:ext>
              </a:extLst>
            </p:cNvPr>
            <p:cNvSpPr/>
            <p:nvPr/>
          </p:nvSpPr>
          <p:spPr>
            <a:xfrm>
              <a:off x="7707082" y="5267214"/>
              <a:ext cx="47569" cy="46554"/>
            </a:xfrm>
            <a:custGeom>
              <a:avLst/>
              <a:gdLst>
                <a:gd name="connsiteX0" fmla="*/ 43091 w 47569"/>
                <a:gd name="connsiteY0" fmla="*/ 9468 h 46554"/>
                <a:gd name="connsiteX1" fmla="*/ 9724 w 47569"/>
                <a:gd name="connsiteY1" fmla="*/ 3924 h 46554"/>
                <a:gd name="connsiteX2" fmla="*/ 3855 w 47569"/>
                <a:gd name="connsiteY2" fmla="*/ 36531 h 46554"/>
                <a:gd name="connsiteX3" fmla="*/ 39287 w 47569"/>
                <a:gd name="connsiteY3" fmla="*/ 42291 h 46554"/>
                <a:gd name="connsiteX4" fmla="*/ 41569 w 47569"/>
                <a:gd name="connsiteY4" fmla="*/ 7185 h 46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69" h="46554">
                  <a:moveTo>
                    <a:pt x="43091" y="9468"/>
                  </a:moveTo>
                  <a:cubicBezTo>
                    <a:pt x="34983" y="-575"/>
                    <a:pt x="20636" y="-2966"/>
                    <a:pt x="9724" y="3924"/>
                  </a:cubicBezTo>
                  <a:cubicBezTo>
                    <a:pt x="-471" y="11576"/>
                    <a:pt x="-3025" y="25803"/>
                    <a:pt x="3855" y="36531"/>
                  </a:cubicBezTo>
                  <a:cubicBezTo>
                    <a:pt x="12452" y="47226"/>
                    <a:pt x="27744" y="49715"/>
                    <a:pt x="39287" y="42291"/>
                  </a:cubicBezTo>
                  <a:cubicBezTo>
                    <a:pt x="49373" y="33118"/>
                    <a:pt x="50384" y="17587"/>
                    <a:pt x="41569" y="7185"/>
                  </a:cubicBezTo>
                </a:path>
              </a:pathLst>
            </a:custGeom>
            <a:solidFill>
              <a:srgbClr val="FFFFFF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749B885-873F-48B0-A1C3-B42A65BBF140}"/>
                </a:ext>
              </a:extLst>
            </p:cNvPr>
            <p:cNvSpPr/>
            <p:nvPr/>
          </p:nvSpPr>
          <p:spPr>
            <a:xfrm>
              <a:off x="7520625" y="5237337"/>
              <a:ext cx="270739" cy="592127"/>
            </a:xfrm>
            <a:custGeom>
              <a:avLst/>
              <a:gdLst>
                <a:gd name="connsiteX0" fmla="*/ 0 w 270739"/>
                <a:gd name="connsiteY0" fmla="*/ 18911 h 592127"/>
                <a:gd name="connsiteX1" fmla="*/ 46735 w 270739"/>
                <a:gd name="connsiteY1" fmla="*/ 0 h 592127"/>
                <a:gd name="connsiteX2" fmla="*/ 270740 w 270739"/>
                <a:gd name="connsiteY2" fmla="*/ 557348 h 592127"/>
                <a:gd name="connsiteX3" fmla="*/ 249002 w 270739"/>
                <a:gd name="connsiteY3" fmla="*/ 592128 h 592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739" h="592127">
                  <a:moveTo>
                    <a:pt x="0" y="18911"/>
                  </a:moveTo>
                  <a:lnTo>
                    <a:pt x="46735" y="0"/>
                  </a:lnTo>
                  <a:lnTo>
                    <a:pt x="270740" y="557348"/>
                  </a:lnTo>
                  <a:cubicBezTo>
                    <a:pt x="269762" y="571847"/>
                    <a:pt x="261610" y="584900"/>
                    <a:pt x="249002" y="592128"/>
                  </a:cubicBezTo>
                  <a:close/>
                </a:path>
              </a:pathLst>
            </a:custGeom>
            <a:solidFill>
              <a:srgbClr val="FFFFFF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31CE470-E3C7-4FC7-A127-0E81628352CD}"/>
                </a:ext>
              </a:extLst>
            </p:cNvPr>
            <p:cNvSpPr/>
            <p:nvPr/>
          </p:nvSpPr>
          <p:spPr>
            <a:xfrm>
              <a:off x="7749411" y="5432411"/>
              <a:ext cx="54569" cy="41164"/>
            </a:xfrm>
            <a:custGeom>
              <a:avLst/>
              <a:gdLst>
                <a:gd name="connsiteX0" fmla="*/ 53692 w 54569"/>
                <a:gd name="connsiteY0" fmla="*/ 41104 h 41164"/>
                <a:gd name="connsiteX1" fmla="*/ 29346 w 54569"/>
                <a:gd name="connsiteY1" fmla="*/ 18280 h 41164"/>
                <a:gd name="connsiteX2" fmla="*/ 1 w 54569"/>
                <a:gd name="connsiteY2" fmla="*/ 2411 h 41164"/>
                <a:gd name="connsiteX3" fmla="*/ 35541 w 54569"/>
                <a:gd name="connsiteY3" fmla="*/ 9802 h 41164"/>
                <a:gd name="connsiteX4" fmla="*/ 53692 w 54569"/>
                <a:gd name="connsiteY4" fmla="*/ 41104 h 4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69" h="41164">
                  <a:moveTo>
                    <a:pt x="53692" y="41104"/>
                  </a:moveTo>
                  <a:cubicBezTo>
                    <a:pt x="50866" y="42191"/>
                    <a:pt x="43910" y="28605"/>
                    <a:pt x="29346" y="18280"/>
                  </a:cubicBezTo>
                  <a:cubicBezTo>
                    <a:pt x="14782" y="7954"/>
                    <a:pt x="-108" y="5454"/>
                    <a:pt x="1" y="2411"/>
                  </a:cubicBezTo>
                  <a:cubicBezTo>
                    <a:pt x="109" y="-632"/>
                    <a:pt x="18043" y="-3023"/>
                    <a:pt x="35541" y="9802"/>
                  </a:cubicBezTo>
                  <a:cubicBezTo>
                    <a:pt x="53040" y="22627"/>
                    <a:pt x="56518" y="40669"/>
                    <a:pt x="53692" y="41104"/>
                  </a:cubicBez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1505909A-1E96-4F6A-8632-34A4468042CC}"/>
                </a:ext>
              </a:extLst>
            </p:cNvPr>
            <p:cNvSpPr/>
            <p:nvPr/>
          </p:nvSpPr>
          <p:spPr>
            <a:xfrm>
              <a:off x="7743824" y="5518397"/>
              <a:ext cx="58896" cy="25958"/>
            </a:xfrm>
            <a:custGeom>
              <a:avLst/>
              <a:gdLst>
                <a:gd name="connsiteX0" fmla="*/ 58410 w 58896"/>
                <a:gd name="connsiteY0" fmla="*/ 25764 h 25958"/>
                <a:gd name="connsiteX1" fmla="*/ 30477 w 58896"/>
                <a:gd name="connsiteY1" fmla="*/ 12287 h 25958"/>
                <a:gd name="connsiteX2" fmla="*/ 45 w 58896"/>
                <a:gd name="connsiteY2" fmla="*/ 6961 h 25958"/>
                <a:gd name="connsiteX3" fmla="*/ 33738 w 58896"/>
                <a:gd name="connsiteY3" fmla="*/ 2288 h 25958"/>
                <a:gd name="connsiteX4" fmla="*/ 58410 w 58896"/>
                <a:gd name="connsiteY4" fmla="*/ 25764 h 25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896" h="25958">
                  <a:moveTo>
                    <a:pt x="58410" y="25764"/>
                  </a:moveTo>
                  <a:cubicBezTo>
                    <a:pt x="55910" y="27503"/>
                    <a:pt x="46237" y="17178"/>
                    <a:pt x="30477" y="12287"/>
                  </a:cubicBezTo>
                  <a:cubicBezTo>
                    <a:pt x="14717" y="7396"/>
                    <a:pt x="1023" y="9787"/>
                    <a:pt x="45" y="6961"/>
                  </a:cubicBezTo>
                  <a:cubicBezTo>
                    <a:pt x="-934" y="4135"/>
                    <a:pt x="14283" y="-3908"/>
                    <a:pt x="33738" y="2288"/>
                  </a:cubicBezTo>
                  <a:cubicBezTo>
                    <a:pt x="53193" y="8483"/>
                    <a:pt x="61018" y="24568"/>
                    <a:pt x="58410" y="25764"/>
                  </a:cubicBez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C348A3D-BE5B-4201-AE54-1D4C44440777}"/>
                </a:ext>
              </a:extLst>
            </p:cNvPr>
            <p:cNvSpPr/>
            <p:nvPr/>
          </p:nvSpPr>
          <p:spPr>
            <a:xfrm>
              <a:off x="7743291" y="5596478"/>
              <a:ext cx="57400" cy="14495"/>
            </a:xfrm>
            <a:custGeom>
              <a:avLst/>
              <a:gdLst>
                <a:gd name="connsiteX0" fmla="*/ 143 w 57400"/>
                <a:gd name="connsiteY0" fmla="*/ 10939 h 14495"/>
                <a:gd name="connsiteX1" fmla="*/ 29380 w 57400"/>
                <a:gd name="connsiteY1" fmla="*/ 70 h 14495"/>
                <a:gd name="connsiteX2" fmla="*/ 57203 w 57400"/>
                <a:gd name="connsiteY2" fmla="*/ 13982 h 14495"/>
                <a:gd name="connsiteX3" fmla="*/ 28727 w 57400"/>
                <a:gd name="connsiteY3" fmla="*/ 10613 h 14495"/>
                <a:gd name="connsiteX4" fmla="*/ 143 w 57400"/>
                <a:gd name="connsiteY4" fmla="*/ 10939 h 1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00" h="14495">
                  <a:moveTo>
                    <a:pt x="143" y="10939"/>
                  </a:moveTo>
                  <a:cubicBezTo>
                    <a:pt x="-1488" y="8656"/>
                    <a:pt x="11011" y="-908"/>
                    <a:pt x="29380" y="70"/>
                  </a:cubicBezTo>
                  <a:cubicBezTo>
                    <a:pt x="47748" y="1048"/>
                    <a:pt x="59051" y="11917"/>
                    <a:pt x="57203" y="13982"/>
                  </a:cubicBezTo>
                  <a:cubicBezTo>
                    <a:pt x="55356" y="16047"/>
                    <a:pt x="43835" y="11265"/>
                    <a:pt x="28727" y="10613"/>
                  </a:cubicBezTo>
                  <a:cubicBezTo>
                    <a:pt x="13620" y="9961"/>
                    <a:pt x="1230" y="13656"/>
                    <a:pt x="143" y="10939"/>
                  </a:cubicBez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B2C6F36-7C07-496D-8CA8-D9DF9FC3BB9C}"/>
                </a:ext>
              </a:extLst>
            </p:cNvPr>
            <p:cNvSpPr/>
            <p:nvPr/>
          </p:nvSpPr>
          <p:spPr>
            <a:xfrm>
              <a:off x="7841570" y="5382316"/>
              <a:ext cx="30671" cy="59035"/>
            </a:xfrm>
            <a:custGeom>
              <a:avLst/>
              <a:gdLst>
                <a:gd name="connsiteX0" fmla="*/ 27506 w 30671"/>
                <a:gd name="connsiteY0" fmla="*/ 59027 h 59035"/>
                <a:gd name="connsiteX1" fmla="*/ 15768 w 30671"/>
                <a:gd name="connsiteY1" fmla="*/ 28812 h 59035"/>
                <a:gd name="connsiteX2" fmla="*/ 226 w 30671"/>
                <a:gd name="connsiteY2" fmla="*/ 445 h 59035"/>
                <a:gd name="connsiteX3" fmla="*/ 25332 w 30671"/>
                <a:gd name="connsiteY3" fmla="*/ 24356 h 59035"/>
                <a:gd name="connsiteX4" fmla="*/ 27506 w 30671"/>
                <a:gd name="connsiteY4" fmla="*/ 59027 h 59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71" h="59035">
                  <a:moveTo>
                    <a:pt x="27506" y="59027"/>
                  </a:moveTo>
                  <a:cubicBezTo>
                    <a:pt x="24463" y="59027"/>
                    <a:pt x="23267" y="44354"/>
                    <a:pt x="15768" y="28812"/>
                  </a:cubicBezTo>
                  <a:cubicBezTo>
                    <a:pt x="8268" y="13270"/>
                    <a:pt x="-1622" y="2945"/>
                    <a:pt x="226" y="445"/>
                  </a:cubicBezTo>
                  <a:cubicBezTo>
                    <a:pt x="2073" y="-2055"/>
                    <a:pt x="16855" y="5988"/>
                    <a:pt x="25332" y="24356"/>
                  </a:cubicBezTo>
                  <a:cubicBezTo>
                    <a:pt x="33810" y="42724"/>
                    <a:pt x="30332" y="59462"/>
                    <a:pt x="27506" y="59027"/>
                  </a:cubicBez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9F9253F-BA29-4315-85F8-DB80F4E95F91}"/>
                </a:ext>
              </a:extLst>
            </p:cNvPr>
            <p:cNvSpPr/>
            <p:nvPr/>
          </p:nvSpPr>
          <p:spPr>
            <a:xfrm>
              <a:off x="7873967" y="5093761"/>
              <a:ext cx="164335" cy="304215"/>
            </a:xfrm>
            <a:custGeom>
              <a:avLst/>
              <a:gdLst>
                <a:gd name="connsiteX0" fmla="*/ 164335 w 164335"/>
                <a:gd name="connsiteY0" fmla="*/ 284978 h 304215"/>
                <a:gd name="connsiteX1" fmla="*/ 110644 w 164335"/>
                <a:gd name="connsiteY1" fmla="*/ 304215 h 304215"/>
                <a:gd name="connsiteX2" fmla="*/ 0 w 164335"/>
                <a:gd name="connsiteY2" fmla="*/ 19346 h 304215"/>
                <a:gd name="connsiteX3" fmla="*/ 47605 w 164335"/>
                <a:gd name="connsiteY3" fmla="*/ 0 h 304215"/>
                <a:gd name="connsiteX4" fmla="*/ 164335 w 164335"/>
                <a:gd name="connsiteY4" fmla="*/ 284978 h 30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335" h="304215">
                  <a:moveTo>
                    <a:pt x="164335" y="284978"/>
                  </a:moveTo>
                  <a:lnTo>
                    <a:pt x="110644" y="304215"/>
                  </a:lnTo>
                  <a:lnTo>
                    <a:pt x="0" y="19346"/>
                  </a:lnTo>
                  <a:lnTo>
                    <a:pt x="47605" y="0"/>
                  </a:lnTo>
                  <a:lnTo>
                    <a:pt x="164335" y="284978"/>
                  </a:lnTo>
                  <a:close/>
                </a:path>
              </a:pathLst>
            </a:custGeom>
            <a:solidFill>
              <a:srgbClr val="000000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77402534-594B-47CF-9A19-515913951D28}"/>
                </a:ext>
              </a:extLst>
            </p:cNvPr>
            <p:cNvSpPr/>
            <p:nvPr/>
          </p:nvSpPr>
          <p:spPr>
            <a:xfrm>
              <a:off x="7914965" y="5315909"/>
              <a:ext cx="35416" cy="102065"/>
            </a:xfrm>
            <a:custGeom>
              <a:avLst/>
              <a:gdLst>
                <a:gd name="connsiteX0" fmla="*/ 14324 w 35416"/>
                <a:gd name="connsiteY0" fmla="*/ 102066 h 102065"/>
                <a:gd name="connsiteX1" fmla="*/ 2912 w 35416"/>
                <a:gd name="connsiteY1" fmla="*/ 73046 h 102065"/>
                <a:gd name="connsiteX2" fmla="*/ 86 w 35416"/>
                <a:gd name="connsiteY2" fmla="*/ 39136 h 102065"/>
                <a:gd name="connsiteX3" fmla="*/ 2368 w 35416"/>
                <a:gd name="connsiteY3" fmla="*/ 19029 h 102065"/>
                <a:gd name="connsiteX4" fmla="*/ 5629 w 35416"/>
                <a:gd name="connsiteY4" fmla="*/ 7508 h 102065"/>
                <a:gd name="connsiteX5" fmla="*/ 20084 w 35416"/>
                <a:gd name="connsiteY5" fmla="*/ 226 h 102065"/>
                <a:gd name="connsiteX6" fmla="*/ 31497 w 35416"/>
                <a:gd name="connsiteY6" fmla="*/ 10008 h 102065"/>
                <a:gd name="connsiteX7" fmla="*/ 34322 w 35416"/>
                <a:gd name="connsiteY7" fmla="*/ 21529 h 102065"/>
                <a:gd name="connsiteX8" fmla="*/ 35300 w 35416"/>
                <a:gd name="connsiteY8" fmla="*/ 41962 h 102065"/>
                <a:gd name="connsiteX9" fmla="*/ 28453 w 35416"/>
                <a:gd name="connsiteY9" fmla="*/ 75546 h 102065"/>
                <a:gd name="connsiteX10" fmla="*/ 11715 w 35416"/>
                <a:gd name="connsiteY10" fmla="*/ 101957 h 102065"/>
                <a:gd name="connsiteX11" fmla="*/ 21389 w 35416"/>
                <a:gd name="connsiteY11" fmla="*/ 73264 h 102065"/>
                <a:gd name="connsiteX12" fmla="*/ 25627 w 35416"/>
                <a:gd name="connsiteY12" fmla="*/ 41745 h 102065"/>
                <a:gd name="connsiteX13" fmla="*/ 24106 w 35416"/>
                <a:gd name="connsiteY13" fmla="*/ 23050 h 102065"/>
                <a:gd name="connsiteX14" fmla="*/ 17911 w 35416"/>
                <a:gd name="connsiteY14" fmla="*/ 10551 h 102065"/>
                <a:gd name="connsiteX15" fmla="*/ 14867 w 35416"/>
                <a:gd name="connsiteY15" fmla="*/ 12508 h 102065"/>
                <a:gd name="connsiteX16" fmla="*/ 12476 w 35416"/>
                <a:gd name="connsiteY16" fmla="*/ 20985 h 102065"/>
                <a:gd name="connsiteX17" fmla="*/ 9868 w 35416"/>
                <a:gd name="connsiteY17" fmla="*/ 39680 h 102065"/>
                <a:gd name="connsiteX18" fmla="*/ 9868 w 35416"/>
                <a:gd name="connsiteY18" fmla="*/ 72286 h 102065"/>
                <a:gd name="connsiteX19" fmla="*/ 14324 w 35416"/>
                <a:gd name="connsiteY19" fmla="*/ 102066 h 102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5416" h="102065">
                  <a:moveTo>
                    <a:pt x="14324" y="102066"/>
                  </a:moveTo>
                  <a:cubicBezTo>
                    <a:pt x="13128" y="102066"/>
                    <a:pt x="6933" y="92067"/>
                    <a:pt x="2912" y="73046"/>
                  </a:cubicBezTo>
                  <a:cubicBezTo>
                    <a:pt x="640" y="61895"/>
                    <a:pt x="-305" y="50515"/>
                    <a:pt x="86" y="39136"/>
                  </a:cubicBezTo>
                  <a:cubicBezTo>
                    <a:pt x="390" y="32386"/>
                    <a:pt x="1151" y="25670"/>
                    <a:pt x="2368" y="19029"/>
                  </a:cubicBezTo>
                  <a:cubicBezTo>
                    <a:pt x="2868" y="15051"/>
                    <a:pt x="3966" y="11160"/>
                    <a:pt x="5629" y="7508"/>
                  </a:cubicBezTo>
                  <a:cubicBezTo>
                    <a:pt x="8259" y="2106"/>
                    <a:pt x="14172" y="-872"/>
                    <a:pt x="20084" y="226"/>
                  </a:cubicBezTo>
                  <a:cubicBezTo>
                    <a:pt x="25225" y="1487"/>
                    <a:pt x="29464" y="5117"/>
                    <a:pt x="31497" y="10008"/>
                  </a:cubicBezTo>
                  <a:cubicBezTo>
                    <a:pt x="33018" y="13682"/>
                    <a:pt x="33964" y="17573"/>
                    <a:pt x="34322" y="21529"/>
                  </a:cubicBezTo>
                  <a:cubicBezTo>
                    <a:pt x="35290" y="28289"/>
                    <a:pt x="35616" y="35136"/>
                    <a:pt x="35300" y="41962"/>
                  </a:cubicBezTo>
                  <a:cubicBezTo>
                    <a:pt x="34844" y="53450"/>
                    <a:pt x="32529" y="64797"/>
                    <a:pt x="28453" y="75546"/>
                  </a:cubicBezTo>
                  <a:cubicBezTo>
                    <a:pt x="21389" y="93914"/>
                    <a:pt x="12694" y="102718"/>
                    <a:pt x="11715" y="101957"/>
                  </a:cubicBezTo>
                  <a:cubicBezTo>
                    <a:pt x="10737" y="101197"/>
                    <a:pt x="16498" y="91088"/>
                    <a:pt x="21389" y="73264"/>
                  </a:cubicBezTo>
                  <a:cubicBezTo>
                    <a:pt x="24127" y="62982"/>
                    <a:pt x="25551" y="52385"/>
                    <a:pt x="25627" y="41745"/>
                  </a:cubicBezTo>
                  <a:cubicBezTo>
                    <a:pt x="25638" y="35484"/>
                    <a:pt x="25138" y="29224"/>
                    <a:pt x="24106" y="23050"/>
                  </a:cubicBezTo>
                  <a:cubicBezTo>
                    <a:pt x="23236" y="16311"/>
                    <a:pt x="21171" y="11095"/>
                    <a:pt x="17911" y="10551"/>
                  </a:cubicBezTo>
                  <a:cubicBezTo>
                    <a:pt x="16606" y="10551"/>
                    <a:pt x="16172" y="10551"/>
                    <a:pt x="14867" y="12508"/>
                  </a:cubicBezTo>
                  <a:cubicBezTo>
                    <a:pt x="13694" y="15214"/>
                    <a:pt x="12889" y="18061"/>
                    <a:pt x="12476" y="20985"/>
                  </a:cubicBezTo>
                  <a:cubicBezTo>
                    <a:pt x="11216" y="27159"/>
                    <a:pt x="10335" y="33397"/>
                    <a:pt x="9868" y="39680"/>
                  </a:cubicBezTo>
                  <a:cubicBezTo>
                    <a:pt x="8846" y="50526"/>
                    <a:pt x="8846" y="61439"/>
                    <a:pt x="9868" y="72286"/>
                  </a:cubicBezTo>
                  <a:cubicBezTo>
                    <a:pt x="12009" y="82100"/>
                    <a:pt x="13498" y="92056"/>
                    <a:pt x="14324" y="102066"/>
                  </a:cubicBez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5AD29E90-4F14-4B51-A8F5-191C49EFE67B}"/>
                </a:ext>
              </a:extLst>
            </p:cNvPr>
            <p:cNvSpPr/>
            <p:nvPr/>
          </p:nvSpPr>
          <p:spPr>
            <a:xfrm>
              <a:off x="7924008" y="5388325"/>
              <a:ext cx="101335" cy="45556"/>
            </a:xfrm>
            <a:custGeom>
              <a:avLst/>
              <a:gdLst>
                <a:gd name="connsiteX0" fmla="*/ 64 w 101335"/>
                <a:gd name="connsiteY0" fmla="*/ 28020 h 45556"/>
                <a:gd name="connsiteX1" fmla="*/ 24954 w 101335"/>
                <a:gd name="connsiteY1" fmla="*/ 9217 h 45556"/>
                <a:gd name="connsiteX2" fmla="*/ 58212 w 101335"/>
                <a:gd name="connsiteY2" fmla="*/ 522 h 45556"/>
                <a:gd name="connsiteX3" fmla="*/ 78645 w 101335"/>
                <a:gd name="connsiteY3" fmla="*/ 522 h 45556"/>
                <a:gd name="connsiteX4" fmla="*/ 100383 w 101335"/>
                <a:gd name="connsiteY4" fmla="*/ 13129 h 45556"/>
                <a:gd name="connsiteX5" fmla="*/ 97231 w 101335"/>
                <a:gd name="connsiteY5" fmla="*/ 28454 h 45556"/>
                <a:gd name="connsiteX6" fmla="*/ 87775 w 101335"/>
                <a:gd name="connsiteY6" fmla="*/ 35627 h 45556"/>
                <a:gd name="connsiteX7" fmla="*/ 68320 w 101335"/>
                <a:gd name="connsiteY7" fmla="*/ 43453 h 45556"/>
                <a:gd name="connsiteX8" fmla="*/ 33540 w 101335"/>
                <a:gd name="connsiteY8" fmla="*/ 43453 h 45556"/>
                <a:gd name="connsiteX9" fmla="*/ 6803 w 101335"/>
                <a:gd name="connsiteY9" fmla="*/ 27041 h 45556"/>
                <a:gd name="connsiteX10" fmla="*/ 35062 w 101335"/>
                <a:gd name="connsiteY10" fmla="*/ 36062 h 45556"/>
                <a:gd name="connsiteX11" fmla="*/ 65929 w 101335"/>
                <a:gd name="connsiteY11" fmla="*/ 34432 h 45556"/>
                <a:gd name="connsiteX12" fmla="*/ 82340 w 101335"/>
                <a:gd name="connsiteY12" fmla="*/ 27259 h 45556"/>
                <a:gd name="connsiteX13" fmla="*/ 90601 w 101335"/>
                <a:gd name="connsiteY13" fmla="*/ 17586 h 45556"/>
                <a:gd name="connsiteX14" fmla="*/ 77123 w 101335"/>
                <a:gd name="connsiteY14" fmla="*/ 11173 h 45556"/>
                <a:gd name="connsiteX15" fmla="*/ 58647 w 101335"/>
                <a:gd name="connsiteY15" fmla="*/ 10303 h 45556"/>
                <a:gd name="connsiteX16" fmla="*/ 27562 w 101335"/>
                <a:gd name="connsiteY16" fmla="*/ 16173 h 45556"/>
                <a:gd name="connsiteX17" fmla="*/ 64 w 101335"/>
                <a:gd name="connsiteY17" fmla="*/ 28020 h 45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335" h="45556">
                  <a:moveTo>
                    <a:pt x="64" y="28020"/>
                  </a:moveTo>
                  <a:cubicBezTo>
                    <a:pt x="-805" y="27150"/>
                    <a:pt x="7129" y="17151"/>
                    <a:pt x="24954" y="9217"/>
                  </a:cubicBezTo>
                  <a:cubicBezTo>
                    <a:pt x="35485" y="4500"/>
                    <a:pt x="46724" y="1565"/>
                    <a:pt x="58212" y="522"/>
                  </a:cubicBezTo>
                  <a:cubicBezTo>
                    <a:pt x="65005" y="-174"/>
                    <a:pt x="71852" y="-174"/>
                    <a:pt x="78645" y="522"/>
                  </a:cubicBezTo>
                  <a:cubicBezTo>
                    <a:pt x="87601" y="620"/>
                    <a:pt x="95850" y="5402"/>
                    <a:pt x="100383" y="13129"/>
                  </a:cubicBezTo>
                  <a:cubicBezTo>
                    <a:pt x="102393" y="18412"/>
                    <a:pt x="101165" y="24389"/>
                    <a:pt x="97231" y="28454"/>
                  </a:cubicBezTo>
                  <a:cubicBezTo>
                    <a:pt x="94416" y="31258"/>
                    <a:pt x="91231" y="33671"/>
                    <a:pt x="87775" y="35627"/>
                  </a:cubicBezTo>
                  <a:cubicBezTo>
                    <a:pt x="81710" y="39182"/>
                    <a:pt x="75156" y="41812"/>
                    <a:pt x="68320" y="43453"/>
                  </a:cubicBezTo>
                  <a:cubicBezTo>
                    <a:pt x="56897" y="46257"/>
                    <a:pt x="44963" y="46257"/>
                    <a:pt x="33540" y="43453"/>
                  </a:cubicBezTo>
                  <a:cubicBezTo>
                    <a:pt x="13976" y="38127"/>
                    <a:pt x="5933" y="27693"/>
                    <a:pt x="6803" y="27041"/>
                  </a:cubicBezTo>
                  <a:cubicBezTo>
                    <a:pt x="16041" y="30606"/>
                    <a:pt x="25475" y="33617"/>
                    <a:pt x="35062" y="36062"/>
                  </a:cubicBezTo>
                  <a:cubicBezTo>
                    <a:pt x="45343" y="37801"/>
                    <a:pt x="55886" y="37247"/>
                    <a:pt x="65929" y="34432"/>
                  </a:cubicBezTo>
                  <a:cubicBezTo>
                    <a:pt x="71700" y="32802"/>
                    <a:pt x="77221" y="30389"/>
                    <a:pt x="82340" y="27259"/>
                  </a:cubicBezTo>
                  <a:cubicBezTo>
                    <a:pt x="88210" y="23889"/>
                    <a:pt x="92231" y="19542"/>
                    <a:pt x="90601" y="17586"/>
                  </a:cubicBezTo>
                  <a:cubicBezTo>
                    <a:pt x="88970" y="15629"/>
                    <a:pt x="82993" y="11608"/>
                    <a:pt x="77123" y="11173"/>
                  </a:cubicBezTo>
                  <a:cubicBezTo>
                    <a:pt x="71004" y="10347"/>
                    <a:pt x="64820" y="10064"/>
                    <a:pt x="58647" y="10303"/>
                  </a:cubicBezTo>
                  <a:cubicBezTo>
                    <a:pt x="48061" y="10782"/>
                    <a:pt x="37594" y="12760"/>
                    <a:pt x="27562" y="16173"/>
                  </a:cubicBezTo>
                  <a:cubicBezTo>
                    <a:pt x="10498" y="22150"/>
                    <a:pt x="1151" y="29650"/>
                    <a:pt x="64" y="28020"/>
                  </a:cubicBez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CA7899F8-32EC-455A-A80E-B50F5F552C23}"/>
                </a:ext>
              </a:extLst>
            </p:cNvPr>
            <p:cNvSpPr/>
            <p:nvPr/>
          </p:nvSpPr>
          <p:spPr>
            <a:xfrm>
              <a:off x="7891792" y="4461991"/>
              <a:ext cx="1236041" cy="947723"/>
            </a:xfrm>
            <a:custGeom>
              <a:avLst/>
              <a:gdLst>
                <a:gd name="connsiteX0" fmla="*/ 159770 w 1236041"/>
                <a:gd name="connsiteY0" fmla="*/ 537755 h 947723"/>
                <a:gd name="connsiteX1" fmla="*/ 964708 w 1236041"/>
                <a:gd name="connsiteY1" fmla="*/ 1166 h 947723"/>
                <a:gd name="connsiteX2" fmla="*/ 1230013 w 1236041"/>
                <a:gd name="connsiteY2" fmla="*/ 206042 h 947723"/>
                <a:gd name="connsiteX3" fmla="*/ 970794 w 1236041"/>
                <a:gd name="connsiteY3" fmla="*/ 658289 h 947723"/>
                <a:gd name="connsiteX4" fmla="*/ 120534 w 1236041"/>
                <a:gd name="connsiteY4" fmla="*/ 947723 h 947723"/>
                <a:gd name="connsiteX5" fmla="*/ 0 w 1236041"/>
                <a:gd name="connsiteY5" fmla="*/ 610033 h 947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6041" h="947723">
                  <a:moveTo>
                    <a:pt x="159770" y="537755"/>
                  </a:moveTo>
                  <a:cubicBezTo>
                    <a:pt x="159770" y="537755"/>
                    <a:pt x="765810" y="-29049"/>
                    <a:pt x="964708" y="1166"/>
                  </a:cubicBezTo>
                  <a:cubicBezTo>
                    <a:pt x="1163605" y="31382"/>
                    <a:pt x="1211971" y="127787"/>
                    <a:pt x="1230013" y="206042"/>
                  </a:cubicBezTo>
                  <a:cubicBezTo>
                    <a:pt x="1248055" y="284297"/>
                    <a:pt x="1242078" y="519605"/>
                    <a:pt x="970794" y="658289"/>
                  </a:cubicBezTo>
                  <a:cubicBezTo>
                    <a:pt x="699511" y="796974"/>
                    <a:pt x="120534" y="947723"/>
                    <a:pt x="120534" y="947723"/>
                  </a:cubicBezTo>
                  <a:lnTo>
                    <a:pt x="0" y="610033"/>
                  </a:ln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3CDBCF10-483A-4766-BE8F-59392AD755D9}"/>
                </a:ext>
              </a:extLst>
            </p:cNvPr>
            <p:cNvSpPr/>
            <p:nvPr/>
          </p:nvSpPr>
          <p:spPr>
            <a:xfrm>
              <a:off x="7891248" y="4459354"/>
              <a:ext cx="1239651" cy="952752"/>
            </a:xfrm>
            <a:custGeom>
              <a:avLst/>
              <a:gdLst>
                <a:gd name="connsiteX0" fmla="*/ 160314 w 1239651"/>
                <a:gd name="connsiteY0" fmla="*/ 540393 h 952752"/>
                <a:gd name="connsiteX1" fmla="*/ 149988 w 1239651"/>
                <a:gd name="connsiteY1" fmla="*/ 545501 h 952752"/>
                <a:gd name="connsiteX2" fmla="*/ 119339 w 1239651"/>
                <a:gd name="connsiteY2" fmla="*/ 559631 h 952752"/>
                <a:gd name="connsiteX3" fmla="*/ 978 w 1239651"/>
                <a:gd name="connsiteY3" fmla="*/ 613974 h 952752"/>
                <a:gd name="connsiteX4" fmla="*/ 1630 w 1239651"/>
                <a:gd name="connsiteY4" fmla="*/ 612344 h 952752"/>
                <a:gd name="connsiteX5" fmla="*/ 123034 w 1239651"/>
                <a:gd name="connsiteY5" fmla="*/ 949818 h 952752"/>
                <a:gd name="connsiteX6" fmla="*/ 120534 w 1239651"/>
                <a:gd name="connsiteY6" fmla="*/ 948405 h 952752"/>
                <a:gd name="connsiteX7" fmla="*/ 611148 w 1239651"/>
                <a:gd name="connsiteY7" fmla="*/ 801242 h 952752"/>
                <a:gd name="connsiteX8" fmla="*/ 891344 w 1239651"/>
                <a:gd name="connsiteY8" fmla="*/ 695272 h 952752"/>
                <a:gd name="connsiteX9" fmla="*/ 962317 w 1239651"/>
                <a:gd name="connsiteY9" fmla="*/ 662666 h 952752"/>
                <a:gd name="connsiteX10" fmla="*/ 996988 w 1239651"/>
                <a:gd name="connsiteY10" fmla="*/ 643646 h 952752"/>
                <a:gd name="connsiteX11" fmla="*/ 1014269 w 1239651"/>
                <a:gd name="connsiteY11" fmla="*/ 633864 h 952752"/>
                <a:gd name="connsiteX12" fmla="*/ 1030898 w 1239651"/>
                <a:gd name="connsiteY12" fmla="*/ 622995 h 952752"/>
                <a:gd name="connsiteX13" fmla="*/ 1149259 w 1239651"/>
                <a:gd name="connsiteY13" fmla="*/ 514308 h 952752"/>
                <a:gd name="connsiteX14" fmla="*/ 1233600 w 1239651"/>
                <a:gd name="connsiteY14" fmla="*/ 280087 h 952752"/>
                <a:gd name="connsiteX15" fmla="*/ 1225448 w 1239651"/>
                <a:gd name="connsiteY15" fmla="*/ 199441 h 952752"/>
                <a:gd name="connsiteX16" fmla="*/ 1194038 w 1239651"/>
                <a:gd name="connsiteY16" fmla="*/ 126621 h 952752"/>
                <a:gd name="connsiteX17" fmla="*/ 1140238 w 1239651"/>
                <a:gd name="connsiteY17" fmla="*/ 70538 h 952752"/>
                <a:gd name="connsiteX18" fmla="*/ 1072852 w 1239651"/>
                <a:gd name="connsiteY18" fmla="*/ 34237 h 952752"/>
                <a:gd name="connsiteX19" fmla="*/ 1000792 w 1239651"/>
                <a:gd name="connsiteY19" fmla="*/ 12499 h 952752"/>
                <a:gd name="connsiteX20" fmla="*/ 964382 w 1239651"/>
                <a:gd name="connsiteY20" fmla="*/ 5978 h 952752"/>
                <a:gd name="connsiteX21" fmla="*/ 946448 w 1239651"/>
                <a:gd name="connsiteY21" fmla="*/ 4891 h 952752"/>
                <a:gd name="connsiteX22" fmla="*/ 928515 w 1239651"/>
                <a:gd name="connsiteY22" fmla="*/ 6521 h 952752"/>
                <a:gd name="connsiteX23" fmla="*/ 860151 w 1239651"/>
                <a:gd name="connsiteY23" fmla="*/ 25759 h 952752"/>
                <a:gd name="connsiteX24" fmla="*/ 738095 w 1239651"/>
                <a:gd name="connsiteY24" fmla="*/ 87819 h 952752"/>
                <a:gd name="connsiteX25" fmla="*/ 534850 w 1239651"/>
                <a:gd name="connsiteY25" fmla="*/ 227157 h 952752"/>
                <a:gd name="connsiteX26" fmla="*/ 258458 w 1239651"/>
                <a:gd name="connsiteY26" fmla="*/ 453226 h 952752"/>
                <a:gd name="connsiteX27" fmla="*/ 185746 w 1239651"/>
                <a:gd name="connsiteY27" fmla="*/ 517569 h 952752"/>
                <a:gd name="connsiteX28" fmla="*/ 166835 w 1239651"/>
                <a:gd name="connsiteY28" fmla="*/ 534741 h 952752"/>
                <a:gd name="connsiteX29" fmla="*/ 160314 w 1239651"/>
                <a:gd name="connsiteY29" fmla="*/ 540393 h 952752"/>
                <a:gd name="connsiteX30" fmla="*/ 166400 w 1239651"/>
                <a:gd name="connsiteY30" fmla="*/ 534306 h 952752"/>
                <a:gd name="connsiteX31" fmla="*/ 184877 w 1239651"/>
                <a:gd name="connsiteY31" fmla="*/ 517025 h 952752"/>
                <a:gd name="connsiteX32" fmla="*/ 256937 w 1239651"/>
                <a:gd name="connsiteY32" fmla="*/ 451813 h 952752"/>
                <a:gd name="connsiteX33" fmla="*/ 532350 w 1239651"/>
                <a:gd name="connsiteY33" fmla="*/ 224222 h 952752"/>
                <a:gd name="connsiteX34" fmla="*/ 735486 w 1239651"/>
                <a:gd name="connsiteY34" fmla="*/ 84015 h 952752"/>
                <a:gd name="connsiteX35" fmla="*/ 858194 w 1239651"/>
                <a:gd name="connsiteY35" fmla="*/ 21411 h 952752"/>
                <a:gd name="connsiteX36" fmla="*/ 927754 w 1239651"/>
                <a:gd name="connsiteY36" fmla="*/ 1739 h 952752"/>
                <a:gd name="connsiteX37" fmla="*/ 946231 w 1239651"/>
                <a:gd name="connsiteY37" fmla="*/ 0 h 952752"/>
                <a:gd name="connsiteX38" fmla="*/ 965034 w 1239651"/>
                <a:gd name="connsiteY38" fmla="*/ 1087 h 952752"/>
                <a:gd name="connsiteX39" fmla="*/ 1001770 w 1239651"/>
                <a:gd name="connsiteY39" fmla="*/ 7608 h 952752"/>
                <a:gd name="connsiteX40" fmla="*/ 1074699 w 1239651"/>
                <a:gd name="connsiteY40" fmla="*/ 29346 h 952752"/>
                <a:gd name="connsiteX41" fmla="*/ 1143390 w 1239651"/>
                <a:gd name="connsiteY41" fmla="*/ 66191 h 952752"/>
                <a:gd name="connsiteX42" fmla="*/ 1198494 w 1239651"/>
                <a:gd name="connsiteY42" fmla="*/ 123578 h 952752"/>
                <a:gd name="connsiteX43" fmla="*/ 1231100 w 1239651"/>
                <a:gd name="connsiteY43" fmla="*/ 198028 h 952752"/>
                <a:gd name="connsiteX44" fmla="*/ 1239360 w 1239651"/>
                <a:gd name="connsiteY44" fmla="*/ 280196 h 952752"/>
                <a:gd name="connsiteX45" fmla="*/ 1236100 w 1239651"/>
                <a:gd name="connsiteY45" fmla="*/ 321932 h 952752"/>
                <a:gd name="connsiteX46" fmla="*/ 1227840 w 1239651"/>
                <a:gd name="connsiteY46" fmla="*/ 363233 h 952752"/>
                <a:gd name="connsiteX47" fmla="*/ 1154041 w 1239651"/>
                <a:gd name="connsiteY47" fmla="*/ 516808 h 952752"/>
                <a:gd name="connsiteX48" fmla="*/ 1034485 w 1239651"/>
                <a:gd name="connsiteY48" fmla="*/ 627125 h 952752"/>
                <a:gd name="connsiteX49" fmla="*/ 1017639 w 1239651"/>
                <a:gd name="connsiteY49" fmla="*/ 637994 h 952752"/>
                <a:gd name="connsiteX50" fmla="*/ 1000249 w 1239651"/>
                <a:gd name="connsiteY50" fmla="*/ 647885 h 952752"/>
                <a:gd name="connsiteX51" fmla="*/ 965251 w 1239651"/>
                <a:gd name="connsiteY51" fmla="*/ 667014 h 952752"/>
                <a:gd name="connsiteX52" fmla="*/ 893952 w 1239651"/>
                <a:gd name="connsiteY52" fmla="*/ 700163 h 952752"/>
                <a:gd name="connsiteX53" fmla="*/ 613322 w 1239651"/>
                <a:gd name="connsiteY53" fmla="*/ 806024 h 952752"/>
                <a:gd name="connsiteX54" fmla="*/ 122056 w 1239651"/>
                <a:gd name="connsiteY54" fmla="*/ 952209 h 952752"/>
                <a:gd name="connsiteX55" fmla="*/ 120208 w 1239651"/>
                <a:gd name="connsiteY55" fmla="*/ 952752 h 952752"/>
                <a:gd name="connsiteX56" fmla="*/ 119556 w 1239651"/>
                <a:gd name="connsiteY56" fmla="*/ 950905 h 952752"/>
                <a:gd name="connsiteX57" fmla="*/ 0 w 1239651"/>
                <a:gd name="connsiteY57" fmla="*/ 612996 h 952752"/>
                <a:gd name="connsiteX58" fmla="*/ 0 w 1239651"/>
                <a:gd name="connsiteY58" fmla="*/ 611909 h 952752"/>
                <a:gd name="connsiteX59" fmla="*/ 1087 w 1239651"/>
                <a:gd name="connsiteY59" fmla="*/ 611909 h 952752"/>
                <a:gd name="connsiteX60" fmla="*/ 119773 w 1239651"/>
                <a:gd name="connsiteY60" fmla="*/ 558761 h 952752"/>
                <a:gd name="connsiteX61" fmla="*/ 150749 w 1239651"/>
                <a:gd name="connsiteY61" fmla="*/ 545067 h 952752"/>
                <a:gd name="connsiteX62" fmla="*/ 160314 w 1239651"/>
                <a:gd name="connsiteY62" fmla="*/ 540393 h 952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239651" h="952752">
                  <a:moveTo>
                    <a:pt x="160314" y="540393"/>
                  </a:moveTo>
                  <a:cubicBezTo>
                    <a:pt x="160314" y="540393"/>
                    <a:pt x="156836" y="542241"/>
                    <a:pt x="149988" y="545501"/>
                  </a:cubicBezTo>
                  <a:lnTo>
                    <a:pt x="119339" y="559631"/>
                  </a:lnTo>
                  <a:lnTo>
                    <a:pt x="978" y="613974"/>
                  </a:lnTo>
                  <a:lnTo>
                    <a:pt x="1630" y="612344"/>
                  </a:lnTo>
                  <a:cubicBezTo>
                    <a:pt x="31628" y="695707"/>
                    <a:pt x="73146" y="810916"/>
                    <a:pt x="123034" y="949818"/>
                  </a:cubicBezTo>
                  <a:lnTo>
                    <a:pt x="120534" y="948405"/>
                  </a:lnTo>
                  <a:cubicBezTo>
                    <a:pt x="262806" y="910255"/>
                    <a:pt x="429641" y="862216"/>
                    <a:pt x="611148" y="801242"/>
                  </a:cubicBezTo>
                  <a:cubicBezTo>
                    <a:pt x="701793" y="770484"/>
                    <a:pt x="795916" y="736682"/>
                    <a:pt x="891344" y="695272"/>
                  </a:cubicBezTo>
                  <a:cubicBezTo>
                    <a:pt x="915255" y="685382"/>
                    <a:pt x="938623" y="673535"/>
                    <a:pt x="962317" y="662666"/>
                  </a:cubicBezTo>
                  <a:cubicBezTo>
                    <a:pt x="974272" y="657232"/>
                    <a:pt x="985358" y="649950"/>
                    <a:pt x="996988" y="643646"/>
                  </a:cubicBezTo>
                  <a:lnTo>
                    <a:pt x="1014269" y="633864"/>
                  </a:lnTo>
                  <a:cubicBezTo>
                    <a:pt x="1020138" y="630712"/>
                    <a:pt x="1025138" y="626473"/>
                    <a:pt x="1030898" y="622995"/>
                  </a:cubicBezTo>
                  <a:cubicBezTo>
                    <a:pt x="1076297" y="593835"/>
                    <a:pt x="1116337" y="557065"/>
                    <a:pt x="1149259" y="514308"/>
                  </a:cubicBezTo>
                  <a:cubicBezTo>
                    <a:pt x="1201646" y="447237"/>
                    <a:pt x="1231198" y="365157"/>
                    <a:pt x="1233600" y="280087"/>
                  </a:cubicBezTo>
                  <a:cubicBezTo>
                    <a:pt x="1234839" y="252948"/>
                    <a:pt x="1232100" y="225776"/>
                    <a:pt x="1225448" y="199441"/>
                  </a:cubicBezTo>
                  <a:cubicBezTo>
                    <a:pt x="1219145" y="173574"/>
                    <a:pt x="1208526" y="148956"/>
                    <a:pt x="1194038" y="126621"/>
                  </a:cubicBezTo>
                  <a:cubicBezTo>
                    <a:pt x="1179637" y="104840"/>
                    <a:pt x="1161410" y="85841"/>
                    <a:pt x="1140238" y="70538"/>
                  </a:cubicBezTo>
                  <a:cubicBezTo>
                    <a:pt x="1119522" y="55441"/>
                    <a:pt x="1096861" y="43225"/>
                    <a:pt x="1072852" y="34237"/>
                  </a:cubicBezTo>
                  <a:cubicBezTo>
                    <a:pt x="1049440" y="25118"/>
                    <a:pt x="1025344" y="17846"/>
                    <a:pt x="1000792" y="12499"/>
                  </a:cubicBezTo>
                  <a:lnTo>
                    <a:pt x="964382" y="5978"/>
                  </a:lnTo>
                  <a:lnTo>
                    <a:pt x="946448" y="4891"/>
                  </a:lnTo>
                  <a:lnTo>
                    <a:pt x="928515" y="6521"/>
                  </a:lnTo>
                  <a:cubicBezTo>
                    <a:pt x="905049" y="10239"/>
                    <a:pt x="882106" y="16705"/>
                    <a:pt x="860151" y="25759"/>
                  </a:cubicBezTo>
                  <a:cubicBezTo>
                    <a:pt x="817850" y="43105"/>
                    <a:pt x="777038" y="63865"/>
                    <a:pt x="738095" y="87819"/>
                  </a:cubicBezTo>
                  <a:cubicBezTo>
                    <a:pt x="667926" y="130620"/>
                    <a:pt x="600073" y="177138"/>
                    <a:pt x="534850" y="227157"/>
                  </a:cubicBezTo>
                  <a:cubicBezTo>
                    <a:pt x="415294" y="318236"/>
                    <a:pt x="322149" y="398013"/>
                    <a:pt x="258458" y="453226"/>
                  </a:cubicBezTo>
                  <a:cubicBezTo>
                    <a:pt x="226722" y="480941"/>
                    <a:pt x="202267" y="502787"/>
                    <a:pt x="185746" y="517569"/>
                  </a:cubicBezTo>
                  <a:lnTo>
                    <a:pt x="166835" y="534741"/>
                  </a:lnTo>
                  <a:cubicBezTo>
                    <a:pt x="162596" y="538545"/>
                    <a:pt x="160314" y="540393"/>
                    <a:pt x="160314" y="540393"/>
                  </a:cubicBezTo>
                  <a:lnTo>
                    <a:pt x="166400" y="534306"/>
                  </a:lnTo>
                  <a:lnTo>
                    <a:pt x="184877" y="517025"/>
                  </a:lnTo>
                  <a:cubicBezTo>
                    <a:pt x="201180" y="502026"/>
                    <a:pt x="225309" y="479854"/>
                    <a:pt x="256937" y="451813"/>
                  </a:cubicBezTo>
                  <a:cubicBezTo>
                    <a:pt x="320193" y="396056"/>
                    <a:pt x="412359" y="315845"/>
                    <a:pt x="532350" y="224222"/>
                  </a:cubicBezTo>
                  <a:cubicBezTo>
                    <a:pt x="597508" y="173889"/>
                    <a:pt x="665318" y="127088"/>
                    <a:pt x="735486" y="84015"/>
                  </a:cubicBezTo>
                  <a:cubicBezTo>
                    <a:pt x="774625" y="59854"/>
                    <a:pt x="815665" y="38921"/>
                    <a:pt x="858194" y="21411"/>
                  </a:cubicBezTo>
                  <a:cubicBezTo>
                    <a:pt x="880530" y="12162"/>
                    <a:pt x="903875" y="5554"/>
                    <a:pt x="927754" y="1739"/>
                  </a:cubicBezTo>
                  <a:cubicBezTo>
                    <a:pt x="933841" y="1196"/>
                    <a:pt x="940036" y="326"/>
                    <a:pt x="946231" y="0"/>
                  </a:cubicBezTo>
                  <a:lnTo>
                    <a:pt x="965034" y="1087"/>
                  </a:lnTo>
                  <a:lnTo>
                    <a:pt x="1001770" y="7608"/>
                  </a:lnTo>
                  <a:cubicBezTo>
                    <a:pt x="1026627" y="12869"/>
                    <a:pt x="1051016" y="20140"/>
                    <a:pt x="1074699" y="29346"/>
                  </a:cubicBezTo>
                  <a:cubicBezTo>
                    <a:pt x="1099154" y="38475"/>
                    <a:pt x="1122261" y="50866"/>
                    <a:pt x="1143390" y="66191"/>
                  </a:cubicBezTo>
                  <a:cubicBezTo>
                    <a:pt x="1165095" y="81809"/>
                    <a:pt x="1183767" y="101253"/>
                    <a:pt x="1198494" y="123578"/>
                  </a:cubicBezTo>
                  <a:cubicBezTo>
                    <a:pt x="1213417" y="146413"/>
                    <a:pt x="1224427" y="171574"/>
                    <a:pt x="1231100" y="198028"/>
                  </a:cubicBezTo>
                  <a:cubicBezTo>
                    <a:pt x="1237828" y="224874"/>
                    <a:pt x="1240610" y="252546"/>
                    <a:pt x="1239360" y="280196"/>
                  </a:cubicBezTo>
                  <a:cubicBezTo>
                    <a:pt x="1239360" y="294108"/>
                    <a:pt x="1237404" y="308020"/>
                    <a:pt x="1236100" y="321932"/>
                  </a:cubicBezTo>
                  <a:cubicBezTo>
                    <a:pt x="1234796" y="335844"/>
                    <a:pt x="1231752" y="349756"/>
                    <a:pt x="1227840" y="363233"/>
                  </a:cubicBezTo>
                  <a:cubicBezTo>
                    <a:pt x="1214330" y="419044"/>
                    <a:pt x="1189179" y="471387"/>
                    <a:pt x="1154041" y="516808"/>
                  </a:cubicBezTo>
                  <a:cubicBezTo>
                    <a:pt x="1120870" y="560218"/>
                    <a:pt x="1080416" y="597541"/>
                    <a:pt x="1034485" y="627125"/>
                  </a:cubicBezTo>
                  <a:cubicBezTo>
                    <a:pt x="1028833" y="630821"/>
                    <a:pt x="1023616" y="635060"/>
                    <a:pt x="1017639" y="637994"/>
                  </a:cubicBezTo>
                  <a:lnTo>
                    <a:pt x="1000249" y="647885"/>
                  </a:lnTo>
                  <a:cubicBezTo>
                    <a:pt x="988510" y="654297"/>
                    <a:pt x="977315" y="661579"/>
                    <a:pt x="965251" y="667014"/>
                  </a:cubicBezTo>
                  <a:cubicBezTo>
                    <a:pt x="941449" y="678426"/>
                    <a:pt x="917972" y="690164"/>
                    <a:pt x="893952" y="700163"/>
                  </a:cubicBezTo>
                  <a:cubicBezTo>
                    <a:pt x="798634" y="741682"/>
                    <a:pt x="704076" y="775375"/>
                    <a:pt x="613322" y="806024"/>
                  </a:cubicBezTo>
                  <a:cubicBezTo>
                    <a:pt x="431488" y="866781"/>
                    <a:pt x="264545" y="914712"/>
                    <a:pt x="122056" y="952209"/>
                  </a:cubicBezTo>
                  <a:lnTo>
                    <a:pt x="120208" y="952752"/>
                  </a:lnTo>
                  <a:lnTo>
                    <a:pt x="119556" y="950905"/>
                  </a:lnTo>
                  <a:cubicBezTo>
                    <a:pt x="70212" y="811894"/>
                    <a:pt x="29346" y="696468"/>
                    <a:pt x="0" y="612996"/>
                  </a:cubicBezTo>
                  <a:lnTo>
                    <a:pt x="0" y="611909"/>
                  </a:lnTo>
                  <a:lnTo>
                    <a:pt x="1087" y="611909"/>
                  </a:lnTo>
                  <a:lnTo>
                    <a:pt x="119773" y="558761"/>
                  </a:lnTo>
                  <a:lnTo>
                    <a:pt x="150749" y="545067"/>
                  </a:lnTo>
                  <a:cubicBezTo>
                    <a:pt x="156618" y="541806"/>
                    <a:pt x="160314" y="540393"/>
                    <a:pt x="160314" y="540393"/>
                  </a:cubicBezTo>
                  <a:close/>
                </a:path>
              </a:pathLst>
            </a:custGeom>
            <a:solidFill>
              <a:srgbClr val="455A64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90727FB6-4482-487B-95B3-009F331200D7}"/>
                </a:ext>
              </a:extLst>
            </p:cNvPr>
            <p:cNvSpPr/>
            <p:nvPr/>
          </p:nvSpPr>
          <p:spPr>
            <a:xfrm>
              <a:off x="8182748" y="4421664"/>
              <a:ext cx="363320" cy="318193"/>
            </a:xfrm>
            <a:custGeom>
              <a:avLst/>
              <a:gdLst>
                <a:gd name="connsiteX0" fmla="*/ 192159 w 363320"/>
                <a:gd name="connsiteY0" fmla="*/ 171375 h 318193"/>
                <a:gd name="connsiteX1" fmla="*/ 183790 w 363320"/>
                <a:gd name="connsiteY1" fmla="*/ 118227 h 318193"/>
                <a:gd name="connsiteX2" fmla="*/ 95862 w 363320"/>
                <a:gd name="connsiteY2" fmla="*/ 2258 h 318193"/>
                <a:gd name="connsiteX3" fmla="*/ 0 w 363320"/>
                <a:gd name="connsiteY3" fmla="*/ 172027 h 318193"/>
                <a:gd name="connsiteX4" fmla="*/ 60539 w 363320"/>
                <a:gd name="connsiteY4" fmla="*/ 302452 h 318193"/>
                <a:gd name="connsiteX5" fmla="*/ 141619 w 363320"/>
                <a:gd name="connsiteY5" fmla="*/ 314082 h 318193"/>
                <a:gd name="connsiteX6" fmla="*/ 363233 w 363320"/>
                <a:gd name="connsiteY6" fmla="*/ 130291 h 318193"/>
                <a:gd name="connsiteX7" fmla="*/ 192159 w 363320"/>
                <a:gd name="connsiteY7" fmla="*/ 171375 h 31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3320" h="318193">
                  <a:moveTo>
                    <a:pt x="192159" y="171375"/>
                  </a:moveTo>
                  <a:cubicBezTo>
                    <a:pt x="182812" y="154420"/>
                    <a:pt x="202050" y="124640"/>
                    <a:pt x="183790" y="118227"/>
                  </a:cubicBezTo>
                  <a:cubicBezTo>
                    <a:pt x="113795" y="93555"/>
                    <a:pt x="167487" y="-17088"/>
                    <a:pt x="95862" y="2258"/>
                  </a:cubicBezTo>
                  <a:lnTo>
                    <a:pt x="0" y="172027"/>
                  </a:lnTo>
                  <a:cubicBezTo>
                    <a:pt x="41844" y="197677"/>
                    <a:pt x="24020" y="269846"/>
                    <a:pt x="60539" y="302452"/>
                  </a:cubicBezTo>
                  <a:cubicBezTo>
                    <a:pt x="82276" y="321472"/>
                    <a:pt x="113904" y="320385"/>
                    <a:pt x="141619" y="314082"/>
                  </a:cubicBezTo>
                  <a:cubicBezTo>
                    <a:pt x="247046" y="290496"/>
                    <a:pt x="336061" y="234849"/>
                    <a:pt x="363233" y="130291"/>
                  </a:cubicBezTo>
                  <a:cubicBezTo>
                    <a:pt x="367689" y="111162"/>
                    <a:pt x="201071" y="188439"/>
                    <a:pt x="192159" y="171375"/>
                  </a:cubicBezTo>
                  <a:close/>
                </a:path>
              </a:pathLst>
            </a:custGeom>
            <a:solidFill>
              <a:srgbClr val="E0E0E0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</p:grpSp>
      <p:grpSp>
        <p:nvGrpSpPr>
          <p:cNvPr id="240" name="mẹ">
            <a:extLst>
              <a:ext uri="{FF2B5EF4-FFF2-40B4-BE49-F238E27FC236}">
                <a16:creationId xmlns:a16="http://schemas.microsoft.com/office/drawing/2014/main" id="{899DDD95-E186-48C9-AEC4-1679560F630D}"/>
              </a:ext>
            </a:extLst>
          </p:cNvPr>
          <p:cNvGrpSpPr/>
          <p:nvPr/>
        </p:nvGrpSpPr>
        <p:grpSpPr>
          <a:xfrm>
            <a:off x="9217265" y="2648124"/>
            <a:ext cx="2141059" cy="3052763"/>
            <a:chOff x="9217262" y="2648124"/>
            <a:chExt cx="2141059" cy="3052764"/>
          </a:xfrm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7283CAD-E1B6-4780-B6C0-70430284DCD3}"/>
                </a:ext>
              </a:extLst>
            </p:cNvPr>
            <p:cNvSpPr/>
            <p:nvPr/>
          </p:nvSpPr>
          <p:spPr>
            <a:xfrm>
              <a:off x="9217262" y="2722532"/>
              <a:ext cx="475509" cy="1130459"/>
            </a:xfrm>
            <a:custGeom>
              <a:avLst/>
              <a:gdLst>
                <a:gd name="connsiteX0" fmla="*/ 155828 w 475509"/>
                <a:gd name="connsiteY0" fmla="*/ 0 h 1130459"/>
                <a:gd name="connsiteX1" fmla="*/ 7253 w 475509"/>
                <a:gd name="connsiteY1" fmla="*/ 101297 h 1130459"/>
                <a:gd name="connsiteX2" fmla="*/ 10513 w 475509"/>
                <a:gd name="connsiteY2" fmla="*/ 256284 h 1130459"/>
                <a:gd name="connsiteX3" fmla="*/ 13883 w 475509"/>
                <a:gd name="connsiteY3" fmla="*/ 369971 h 1130459"/>
                <a:gd name="connsiteX4" fmla="*/ 12578 w 475509"/>
                <a:gd name="connsiteY4" fmla="*/ 380840 h 1130459"/>
                <a:gd name="connsiteX5" fmla="*/ 1710 w 475509"/>
                <a:gd name="connsiteY5" fmla="*/ 532350 h 1130459"/>
                <a:gd name="connsiteX6" fmla="*/ 4970 w 475509"/>
                <a:gd name="connsiteY6" fmla="*/ 573108 h 1130459"/>
                <a:gd name="connsiteX7" fmla="*/ 8231 w 475509"/>
                <a:gd name="connsiteY7" fmla="*/ 592889 h 1130459"/>
                <a:gd name="connsiteX8" fmla="*/ 12361 w 475509"/>
                <a:gd name="connsiteY8" fmla="*/ 612235 h 1130459"/>
                <a:gd name="connsiteX9" fmla="*/ 37033 w 475509"/>
                <a:gd name="connsiteY9" fmla="*/ 682990 h 1130459"/>
                <a:gd name="connsiteX10" fmla="*/ 100941 w 475509"/>
                <a:gd name="connsiteY10" fmla="*/ 790047 h 1130459"/>
                <a:gd name="connsiteX11" fmla="*/ 153872 w 475509"/>
                <a:gd name="connsiteY11" fmla="*/ 854173 h 1130459"/>
                <a:gd name="connsiteX12" fmla="*/ 157893 w 475509"/>
                <a:gd name="connsiteY12" fmla="*/ 858412 h 1130459"/>
                <a:gd name="connsiteX13" fmla="*/ 202129 w 475509"/>
                <a:gd name="connsiteY13" fmla="*/ 971881 h 1130459"/>
                <a:gd name="connsiteX14" fmla="*/ 258103 w 475509"/>
                <a:gd name="connsiteY14" fmla="*/ 1079590 h 1130459"/>
                <a:gd name="connsiteX15" fmla="*/ 363312 w 475509"/>
                <a:gd name="connsiteY15" fmla="*/ 1130021 h 1130459"/>
                <a:gd name="connsiteX16" fmla="*/ 450262 w 475509"/>
                <a:gd name="connsiteY16" fmla="*/ 1068395 h 1130459"/>
                <a:gd name="connsiteX17" fmla="*/ 475477 w 475509"/>
                <a:gd name="connsiteY17" fmla="*/ 961013 h 1130459"/>
                <a:gd name="connsiteX18" fmla="*/ 118983 w 475509"/>
                <a:gd name="connsiteY18" fmla="*/ 777766 h 1130459"/>
                <a:gd name="connsiteX19" fmla="*/ 63118 w 475509"/>
                <a:gd name="connsiteY19" fmla="*/ 671796 h 1130459"/>
                <a:gd name="connsiteX20" fmla="*/ 32686 w 475509"/>
                <a:gd name="connsiteY20" fmla="*/ 531698 h 1130459"/>
                <a:gd name="connsiteX21" fmla="*/ 32686 w 475509"/>
                <a:gd name="connsiteY21" fmla="*/ 508765 h 1130459"/>
                <a:gd name="connsiteX22" fmla="*/ 102354 w 475509"/>
                <a:gd name="connsiteY22" fmla="*/ 716792 h 1130459"/>
                <a:gd name="connsiteX23" fmla="*/ 137569 w 475509"/>
                <a:gd name="connsiteY23" fmla="*/ 807111 h 1130459"/>
                <a:gd name="connsiteX24" fmla="*/ 118983 w 475509"/>
                <a:gd name="connsiteY24" fmla="*/ 777222 h 113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5509" h="1130459">
                  <a:moveTo>
                    <a:pt x="155828" y="0"/>
                  </a:moveTo>
                  <a:cubicBezTo>
                    <a:pt x="96267" y="8043"/>
                    <a:pt x="30077" y="45540"/>
                    <a:pt x="7253" y="101297"/>
                  </a:cubicBezTo>
                  <a:cubicBezTo>
                    <a:pt x="-10463" y="144771"/>
                    <a:pt x="9752" y="209332"/>
                    <a:pt x="10513" y="256284"/>
                  </a:cubicBezTo>
                  <a:cubicBezTo>
                    <a:pt x="10513" y="294108"/>
                    <a:pt x="11709" y="332366"/>
                    <a:pt x="13883" y="369971"/>
                  </a:cubicBezTo>
                  <a:cubicBezTo>
                    <a:pt x="13883" y="373667"/>
                    <a:pt x="13013" y="377253"/>
                    <a:pt x="12578" y="380840"/>
                  </a:cubicBezTo>
                  <a:cubicBezTo>
                    <a:pt x="5198" y="430999"/>
                    <a:pt x="1568" y="481647"/>
                    <a:pt x="1710" y="532350"/>
                  </a:cubicBezTo>
                  <a:cubicBezTo>
                    <a:pt x="1710" y="546045"/>
                    <a:pt x="3340" y="559739"/>
                    <a:pt x="4970" y="573108"/>
                  </a:cubicBezTo>
                  <a:cubicBezTo>
                    <a:pt x="5948" y="579738"/>
                    <a:pt x="6818" y="586368"/>
                    <a:pt x="8231" y="592889"/>
                  </a:cubicBezTo>
                  <a:cubicBezTo>
                    <a:pt x="9644" y="599410"/>
                    <a:pt x="10622" y="606040"/>
                    <a:pt x="12361" y="612235"/>
                  </a:cubicBezTo>
                  <a:cubicBezTo>
                    <a:pt x="18328" y="636548"/>
                    <a:pt x="26588" y="660242"/>
                    <a:pt x="37033" y="682990"/>
                  </a:cubicBezTo>
                  <a:cubicBezTo>
                    <a:pt x="54477" y="720846"/>
                    <a:pt x="75899" y="756735"/>
                    <a:pt x="100941" y="790047"/>
                  </a:cubicBezTo>
                  <a:cubicBezTo>
                    <a:pt x="117364" y="812394"/>
                    <a:pt x="135036" y="833805"/>
                    <a:pt x="153872" y="854173"/>
                  </a:cubicBezTo>
                  <a:lnTo>
                    <a:pt x="157893" y="858412"/>
                  </a:lnTo>
                  <a:lnTo>
                    <a:pt x="202129" y="971881"/>
                  </a:lnTo>
                  <a:cubicBezTo>
                    <a:pt x="216910" y="1009704"/>
                    <a:pt x="232126" y="1047962"/>
                    <a:pt x="258103" y="1079590"/>
                  </a:cubicBezTo>
                  <a:cubicBezTo>
                    <a:pt x="284079" y="1111218"/>
                    <a:pt x="323315" y="1133934"/>
                    <a:pt x="363312" y="1130021"/>
                  </a:cubicBezTo>
                  <a:cubicBezTo>
                    <a:pt x="400483" y="1124565"/>
                    <a:pt x="432796" y="1101654"/>
                    <a:pt x="450262" y="1068395"/>
                  </a:cubicBezTo>
                  <a:cubicBezTo>
                    <a:pt x="467435" y="1035246"/>
                    <a:pt x="476108" y="998347"/>
                    <a:pt x="475477" y="961013"/>
                  </a:cubicBezTo>
                  <a:close/>
                  <a:moveTo>
                    <a:pt x="118983" y="777766"/>
                  </a:moveTo>
                  <a:cubicBezTo>
                    <a:pt x="97463" y="744040"/>
                    <a:pt x="78780" y="708597"/>
                    <a:pt x="63118" y="671796"/>
                  </a:cubicBezTo>
                  <a:cubicBezTo>
                    <a:pt x="44391" y="627386"/>
                    <a:pt x="34066" y="579879"/>
                    <a:pt x="32686" y="531698"/>
                  </a:cubicBezTo>
                  <a:cubicBezTo>
                    <a:pt x="32686" y="523981"/>
                    <a:pt x="32686" y="516373"/>
                    <a:pt x="32686" y="508765"/>
                  </a:cubicBezTo>
                  <a:cubicBezTo>
                    <a:pt x="50825" y="579705"/>
                    <a:pt x="74106" y="649232"/>
                    <a:pt x="102354" y="716792"/>
                  </a:cubicBezTo>
                  <a:lnTo>
                    <a:pt x="137569" y="807111"/>
                  </a:lnTo>
                  <a:cubicBezTo>
                    <a:pt x="131700" y="797547"/>
                    <a:pt x="125504" y="787765"/>
                    <a:pt x="118983" y="777222"/>
                  </a:cubicBez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CC3C15CC-2751-4107-961D-F2139C8504FF}"/>
                </a:ext>
              </a:extLst>
            </p:cNvPr>
            <p:cNvSpPr/>
            <p:nvPr/>
          </p:nvSpPr>
          <p:spPr>
            <a:xfrm>
              <a:off x="9479060" y="3451389"/>
              <a:ext cx="498765" cy="498179"/>
            </a:xfrm>
            <a:custGeom>
              <a:avLst/>
              <a:gdLst>
                <a:gd name="connsiteX0" fmla="*/ 430836 w 498765"/>
                <a:gd name="connsiteY0" fmla="*/ 0 h 498179"/>
                <a:gd name="connsiteX1" fmla="*/ 0 w 498765"/>
                <a:gd name="connsiteY1" fmla="*/ 173247 h 498179"/>
                <a:gd name="connsiteX2" fmla="*/ 295738 w 498765"/>
                <a:gd name="connsiteY2" fmla="*/ 496157 h 498179"/>
                <a:gd name="connsiteX3" fmla="*/ 498766 w 498765"/>
                <a:gd name="connsiteY3" fmla="*/ 139120 h 4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8765" h="498179">
                  <a:moveTo>
                    <a:pt x="430836" y="0"/>
                  </a:moveTo>
                  <a:lnTo>
                    <a:pt x="0" y="173247"/>
                  </a:lnTo>
                  <a:cubicBezTo>
                    <a:pt x="0" y="173247"/>
                    <a:pt x="159118" y="528003"/>
                    <a:pt x="295738" y="496157"/>
                  </a:cubicBezTo>
                  <a:cubicBezTo>
                    <a:pt x="432358" y="464312"/>
                    <a:pt x="498766" y="139120"/>
                    <a:pt x="498766" y="139120"/>
                  </a:cubicBezTo>
                  <a:close/>
                </a:path>
              </a:pathLst>
            </a:custGeom>
            <a:solidFill>
              <a:srgbClr val="FFBE9D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B8E43AC5-B133-4061-8C87-9E33E7100826}"/>
                </a:ext>
              </a:extLst>
            </p:cNvPr>
            <p:cNvSpPr/>
            <p:nvPr/>
          </p:nvSpPr>
          <p:spPr>
            <a:xfrm>
              <a:off x="9314659" y="3444867"/>
              <a:ext cx="1274423" cy="1318593"/>
            </a:xfrm>
            <a:custGeom>
              <a:avLst/>
              <a:gdLst>
                <a:gd name="connsiteX0" fmla="*/ 616540 w 1274423"/>
                <a:gd name="connsiteY0" fmla="*/ 20542 h 1318593"/>
                <a:gd name="connsiteX1" fmla="*/ 526982 w 1274423"/>
                <a:gd name="connsiteY1" fmla="*/ 370841 h 1318593"/>
                <a:gd name="connsiteX2" fmla="*/ 207985 w 1274423"/>
                <a:gd name="connsiteY2" fmla="*/ 158031 h 1318593"/>
                <a:gd name="connsiteX3" fmla="*/ 109406 w 1274423"/>
                <a:gd name="connsiteY3" fmla="*/ 208679 h 1318593"/>
                <a:gd name="connsiteX4" fmla="*/ 19956 w 1274423"/>
                <a:gd name="connsiteY4" fmla="*/ 502135 h 1318593"/>
                <a:gd name="connsiteX5" fmla="*/ 165379 w 1274423"/>
                <a:gd name="connsiteY5" fmla="*/ 829284 h 1318593"/>
                <a:gd name="connsiteX6" fmla="*/ 373515 w 1274423"/>
                <a:gd name="connsiteY6" fmla="*/ 1041224 h 1318593"/>
                <a:gd name="connsiteX7" fmla="*/ 361560 w 1274423"/>
                <a:gd name="connsiteY7" fmla="*/ 1318593 h 1318593"/>
                <a:gd name="connsiteX8" fmla="*/ 939341 w 1274423"/>
                <a:gd name="connsiteY8" fmla="*/ 1259902 h 1318593"/>
                <a:gd name="connsiteX9" fmla="*/ 1274424 w 1274423"/>
                <a:gd name="connsiteY9" fmla="*/ 1236100 h 1318593"/>
                <a:gd name="connsiteX10" fmla="*/ 1006510 w 1274423"/>
                <a:gd name="connsiteY10" fmla="*/ 769940 h 1318593"/>
                <a:gd name="connsiteX11" fmla="*/ 801743 w 1274423"/>
                <a:gd name="connsiteY11" fmla="*/ 0 h 1318593"/>
                <a:gd name="connsiteX12" fmla="*/ 616540 w 1274423"/>
                <a:gd name="connsiteY12" fmla="*/ 20542 h 131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4423" h="1318593">
                  <a:moveTo>
                    <a:pt x="616540" y="20542"/>
                  </a:moveTo>
                  <a:cubicBezTo>
                    <a:pt x="616540" y="20542"/>
                    <a:pt x="663928" y="344647"/>
                    <a:pt x="526982" y="370841"/>
                  </a:cubicBezTo>
                  <a:cubicBezTo>
                    <a:pt x="431011" y="389100"/>
                    <a:pt x="207985" y="158031"/>
                    <a:pt x="207985" y="158031"/>
                  </a:cubicBezTo>
                  <a:cubicBezTo>
                    <a:pt x="169075" y="169552"/>
                    <a:pt x="140164" y="189550"/>
                    <a:pt x="109406" y="208679"/>
                  </a:cubicBezTo>
                  <a:cubicBezTo>
                    <a:pt x="11120" y="270914"/>
                    <a:pt x="-26910" y="395654"/>
                    <a:pt x="19956" y="502135"/>
                  </a:cubicBezTo>
                  <a:cubicBezTo>
                    <a:pt x="67561" y="612126"/>
                    <a:pt x="130056" y="755268"/>
                    <a:pt x="165379" y="829284"/>
                  </a:cubicBezTo>
                  <a:cubicBezTo>
                    <a:pt x="227657" y="959708"/>
                    <a:pt x="373515" y="1041224"/>
                    <a:pt x="373515" y="1041224"/>
                  </a:cubicBezTo>
                  <a:lnTo>
                    <a:pt x="361560" y="1318593"/>
                  </a:lnTo>
                  <a:cubicBezTo>
                    <a:pt x="361560" y="1318593"/>
                    <a:pt x="737726" y="1239686"/>
                    <a:pt x="939341" y="1259902"/>
                  </a:cubicBezTo>
                  <a:cubicBezTo>
                    <a:pt x="1140956" y="1280118"/>
                    <a:pt x="1274424" y="1236100"/>
                    <a:pt x="1274424" y="1236100"/>
                  </a:cubicBezTo>
                  <a:lnTo>
                    <a:pt x="1006510" y="769940"/>
                  </a:lnTo>
                  <a:lnTo>
                    <a:pt x="801743" y="0"/>
                  </a:lnTo>
                  <a:cubicBezTo>
                    <a:pt x="801743" y="0"/>
                    <a:pt x="708272" y="6521"/>
                    <a:pt x="616540" y="20542"/>
                  </a:cubicBezTo>
                  <a:close/>
                </a:path>
              </a:pathLst>
            </a:custGeom>
            <a:solidFill>
              <a:srgbClr val="455A64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E3B5AF78-E1D2-42C8-9C71-1769E4C60DD6}"/>
                </a:ext>
              </a:extLst>
            </p:cNvPr>
            <p:cNvSpPr/>
            <p:nvPr/>
          </p:nvSpPr>
          <p:spPr>
            <a:xfrm>
              <a:off x="10089882" y="3444867"/>
              <a:ext cx="839173" cy="849099"/>
            </a:xfrm>
            <a:custGeom>
              <a:avLst/>
              <a:gdLst>
                <a:gd name="connsiteX0" fmla="*/ 26520 w 839173"/>
                <a:gd name="connsiteY0" fmla="*/ 0 h 849099"/>
                <a:gd name="connsiteX1" fmla="*/ 219874 w 839173"/>
                <a:gd name="connsiteY1" fmla="*/ 145750 h 849099"/>
                <a:gd name="connsiteX2" fmla="*/ 408990 w 839173"/>
                <a:gd name="connsiteY2" fmla="*/ 468985 h 849099"/>
                <a:gd name="connsiteX3" fmla="*/ 638755 w 839173"/>
                <a:gd name="connsiteY3" fmla="*/ 127708 h 849099"/>
                <a:gd name="connsiteX4" fmla="*/ 839174 w 839173"/>
                <a:gd name="connsiteY4" fmla="*/ 239221 h 849099"/>
                <a:gd name="connsiteX5" fmla="*/ 622669 w 839173"/>
                <a:gd name="connsiteY5" fmla="*/ 693859 h 849099"/>
                <a:gd name="connsiteX6" fmla="*/ 441705 w 839173"/>
                <a:gd name="connsiteY6" fmla="*/ 848086 h 849099"/>
                <a:gd name="connsiteX7" fmla="*/ 195637 w 839173"/>
                <a:gd name="connsiteY7" fmla="*/ 708750 h 849099"/>
                <a:gd name="connsiteX8" fmla="*/ 0 w 839173"/>
                <a:gd name="connsiteY8" fmla="*/ 350082 h 849099"/>
                <a:gd name="connsiteX9" fmla="*/ 26520 w 839173"/>
                <a:gd name="connsiteY9" fmla="*/ 0 h 849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9173" h="849099">
                  <a:moveTo>
                    <a:pt x="26520" y="0"/>
                  </a:moveTo>
                  <a:cubicBezTo>
                    <a:pt x="26520" y="0"/>
                    <a:pt x="148793" y="-1087"/>
                    <a:pt x="219874" y="145750"/>
                  </a:cubicBezTo>
                  <a:cubicBezTo>
                    <a:pt x="256502" y="221287"/>
                    <a:pt x="408990" y="475398"/>
                    <a:pt x="408990" y="468985"/>
                  </a:cubicBezTo>
                  <a:lnTo>
                    <a:pt x="638755" y="127708"/>
                  </a:lnTo>
                  <a:lnTo>
                    <a:pt x="839174" y="239221"/>
                  </a:lnTo>
                  <a:cubicBezTo>
                    <a:pt x="839174" y="239221"/>
                    <a:pt x="652341" y="634516"/>
                    <a:pt x="622669" y="693859"/>
                  </a:cubicBezTo>
                  <a:cubicBezTo>
                    <a:pt x="592997" y="753203"/>
                    <a:pt x="554413" y="836240"/>
                    <a:pt x="441705" y="848086"/>
                  </a:cubicBezTo>
                  <a:cubicBezTo>
                    <a:pt x="328996" y="859933"/>
                    <a:pt x="219331" y="765050"/>
                    <a:pt x="195637" y="708750"/>
                  </a:cubicBezTo>
                  <a:cubicBezTo>
                    <a:pt x="171943" y="652449"/>
                    <a:pt x="0" y="358777"/>
                    <a:pt x="0" y="350082"/>
                  </a:cubicBezTo>
                  <a:cubicBezTo>
                    <a:pt x="0" y="341387"/>
                    <a:pt x="26520" y="0"/>
                    <a:pt x="26520" y="0"/>
                  </a:cubicBezTo>
                  <a:close/>
                </a:path>
              </a:pathLst>
            </a:custGeom>
            <a:solidFill>
              <a:srgbClr val="455A64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5D2AC56E-C7C4-4E77-B428-BFF9AEF79D82}"/>
                </a:ext>
              </a:extLst>
            </p:cNvPr>
            <p:cNvSpPr/>
            <p:nvPr/>
          </p:nvSpPr>
          <p:spPr>
            <a:xfrm>
              <a:off x="10125858" y="3759408"/>
              <a:ext cx="378122" cy="773092"/>
            </a:xfrm>
            <a:custGeom>
              <a:avLst/>
              <a:gdLst>
                <a:gd name="connsiteX0" fmla="*/ 378123 w 378122"/>
                <a:gd name="connsiteY0" fmla="*/ 773092 h 773092"/>
                <a:gd name="connsiteX1" fmla="*/ 373993 w 378122"/>
                <a:gd name="connsiteY1" fmla="*/ 767006 h 773092"/>
                <a:gd name="connsiteX2" fmla="*/ 363124 w 378122"/>
                <a:gd name="connsiteY2" fmla="*/ 749290 h 773092"/>
                <a:gd name="connsiteX3" fmla="*/ 323888 w 378122"/>
                <a:gd name="connsiteY3" fmla="*/ 682882 h 773092"/>
                <a:gd name="connsiteX4" fmla="*/ 192702 w 378122"/>
                <a:gd name="connsiteY4" fmla="*/ 456812 h 773092"/>
                <a:gd name="connsiteX5" fmla="*/ 192702 w 378122"/>
                <a:gd name="connsiteY5" fmla="*/ 456160 h 773092"/>
                <a:gd name="connsiteX6" fmla="*/ 192702 w 378122"/>
                <a:gd name="connsiteY6" fmla="*/ 455508 h 773092"/>
                <a:gd name="connsiteX7" fmla="*/ 188246 w 378122"/>
                <a:gd name="connsiteY7" fmla="*/ 379427 h 773092"/>
                <a:gd name="connsiteX8" fmla="*/ 157379 w 378122"/>
                <a:gd name="connsiteY8" fmla="*/ 210745 h 773092"/>
                <a:gd name="connsiteX9" fmla="*/ 95645 w 378122"/>
                <a:gd name="connsiteY9" fmla="*/ 85863 h 773092"/>
                <a:gd name="connsiteX10" fmla="*/ 29345 w 378122"/>
                <a:gd name="connsiteY10" fmla="*/ 19129 h 773092"/>
                <a:gd name="connsiteX11" fmla="*/ 7608 w 378122"/>
                <a:gd name="connsiteY11" fmla="*/ 5000 h 773092"/>
                <a:gd name="connsiteX12" fmla="*/ 0 w 378122"/>
                <a:gd name="connsiteY12" fmla="*/ 0 h 773092"/>
                <a:gd name="connsiteX13" fmla="*/ 8152 w 378122"/>
                <a:gd name="connsiteY13" fmla="*/ 3913 h 773092"/>
                <a:gd name="connsiteX14" fmla="*/ 29889 w 378122"/>
                <a:gd name="connsiteY14" fmla="*/ 17390 h 773092"/>
                <a:gd name="connsiteX15" fmla="*/ 98036 w 378122"/>
                <a:gd name="connsiteY15" fmla="*/ 83472 h 773092"/>
                <a:gd name="connsiteX16" fmla="*/ 161944 w 378122"/>
                <a:gd name="connsiteY16" fmla="*/ 209114 h 773092"/>
                <a:gd name="connsiteX17" fmla="*/ 193463 w 378122"/>
                <a:gd name="connsiteY17" fmla="*/ 378884 h 773092"/>
                <a:gd name="connsiteX18" fmla="*/ 197811 w 378122"/>
                <a:gd name="connsiteY18" fmla="*/ 454965 h 773092"/>
                <a:gd name="connsiteX19" fmla="*/ 197811 w 378122"/>
                <a:gd name="connsiteY19" fmla="*/ 453661 h 773092"/>
                <a:gd name="connsiteX20" fmla="*/ 327366 w 378122"/>
                <a:gd name="connsiteY20" fmla="*/ 680708 h 773092"/>
                <a:gd name="connsiteX21" fmla="*/ 365080 w 378122"/>
                <a:gd name="connsiteY21" fmla="*/ 747986 h 773092"/>
                <a:gd name="connsiteX22" fmla="*/ 375079 w 378122"/>
                <a:gd name="connsiteY22" fmla="*/ 766245 h 773092"/>
                <a:gd name="connsiteX23" fmla="*/ 378123 w 378122"/>
                <a:gd name="connsiteY23" fmla="*/ 773092 h 773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78122" h="773092">
                  <a:moveTo>
                    <a:pt x="378123" y="773092"/>
                  </a:moveTo>
                  <a:cubicBezTo>
                    <a:pt x="376558" y="771201"/>
                    <a:pt x="375167" y="769158"/>
                    <a:pt x="373993" y="767006"/>
                  </a:cubicBezTo>
                  <a:cubicBezTo>
                    <a:pt x="371276" y="762550"/>
                    <a:pt x="367798" y="756137"/>
                    <a:pt x="363124" y="749290"/>
                  </a:cubicBezTo>
                  <a:cubicBezTo>
                    <a:pt x="353668" y="733204"/>
                    <a:pt x="340408" y="710706"/>
                    <a:pt x="323888" y="682882"/>
                  </a:cubicBezTo>
                  <a:cubicBezTo>
                    <a:pt x="290738" y="625712"/>
                    <a:pt x="244872" y="546588"/>
                    <a:pt x="192702" y="456812"/>
                  </a:cubicBezTo>
                  <a:lnTo>
                    <a:pt x="192702" y="456160"/>
                  </a:lnTo>
                  <a:lnTo>
                    <a:pt x="192702" y="455508"/>
                  </a:lnTo>
                  <a:cubicBezTo>
                    <a:pt x="191616" y="430945"/>
                    <a:pt x="190311" y="405404"/>
                    <a:pt x="188246" y="379427"/>
                  </a:cubicBezTo>
                  <a:cubicBezTo>
                    <a:pt x="184388" y="322214"/>
                    <a:pt x="174030" y="265621"/>
                    <a:pt x="157379" y="210745"/>
                  </a:cubicBezTo>
                  <a:cubicBezTo>
                    <a:pt x="143945" y="165955"/>
                    <a:pt x="123077" y="123741"/>
                    <a:pt x="95645" y="85863"/>
                  </a:cubicBezTo>
                  <a:cubicBezTo>
                    <a:pt x="77037" y="60398"/>
                    <a:pt x="54691" y="37899"/>
                    <a:pt x="29345" y="19129"/>
                  </a:cubicBezTo>
                  <a:cubicBezTo>
                    <a:pt x="20216" y="12717"/>
                    <a:pt x="13042" y="8260"/>
                    <a:pt x="7608" y="5000"/>
                  </a:cubicBezTo>
                  <a:cubicBezTo>
                    <a:pt x="4924" y="3565"/>
                    <a:pt x="2380" y="1891"/>
                    <a:pt x="0" y="0"/>
                  </a:cubicBezTo>
                  <a:cubicBezTo>
                    <a:pt x="2804" y="1109"/>
                    <a:pt x="5532" y="2413"/>
                    <a:pt x="8152" y="3913"/>
                  </a:cubicBezTo>
                  <a:cubicBezTo>
                    <a:pt x="15629" y="8010"/>
                    <a:pt x="22889" y="12510"/>
                    <a:pt x="29889" y="17390"/>
                  </a:cubicBezTo>
                  <a:cubicBezTo>
                    <a:pt x="55996" y="35628"/>
                    <a:pt x="79005" y="57941"/>
                    <a:pt x="98036" y="83472"/>
                  </a:cubicBezTo>
                  <a:cubicBezTo>
                    <a:pt x="126414" y="121360"/>
                    <a:pt x="148032" y="163868"/>
                    <a:pt x="161944" y="209114"/>
                  </a:cubicBezTo>
                  <a:cubicBezTo>
                    <a:pt x="178986" y="264295"/>
                    <a:pt x="189572" y="321269"/>
                    <a:pt x="193463" y="378884"/>
                  </a:cubicBezTo>
                  <a:cubicBezTo>
                    <a:pt x="195528" y="405077"/>
                    <a:pt x="196724" y="430728"/>
                    <a:pt x="197811" y="454965"/>
                  </a:cubicBezTo>
                  <a:lnTo>
                    <a:pt x="197811" y="453661"/>
                  </a:lnTo>
                  <a:cubicBezTo>
                    <a:pt x="249220" y="543871"/>
                    <a:pt x="294542" y="623321"/>
                    <a:pt x="327366" y="680708"/>
                  </a:cubicBezTo>
                  <a:cubicBezTo>
                    <a:pt x="343126" y="708967"/>
                    <a:pt x="355951" y="731682"/>
                    <a:pt x="365080" y="747986"/>
                  </a:cubicBezTo>
                  <a:lnTo>
                    <a:pt x="375079" y="766245"/>
                  </a:lnTo>
                  <a:cubicBezTo>
                    <a:pt x="376286" y="768440"/>
                    <a:pt x="377308" y="770723"/>
                    <a:pt x="378123" y="773092"/>
                  </a:cubicBez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187A00C-2608-4869-B18A-F0657E9D2890}"/>
                </a:ext>
              </a:extLst>
            </p:cNvPr>
            <p:cNvSpPr/>
            <p:nvPr/>
          </p:nvSpPr>
          <p:spPr>
            <a:xfrm>
              <a:off x="10496576" y="3917439"/>
              <a:ext cx="12535" cy="144445"/>
            </a:xfrm>
            <a:custGeom>
              <a:avLst/>
              <a:gdLst>
                <a:gd name="connsiteX0" fmla="*/ 12186 w 12535"/>
                <a:gd name="connsiteY0" fmla="*/ 144445 h 144445"/>
                <a:gd name="connsiteX1" fmla="*/ 774 w 12535"/>
                <a:gd name="connsiteY1" fmla="*/ 72603 h 144445"/>
                <a:gd name="connsiteX2" fmla="*/ 774 w 12535"/>
                <a:gd name="connsiteY2" fmla="*/ 21194 h 144445"/>
                <a:gd name="connsiteX3" fmla="*/ 3709 w 12535"/>
                <a:gd name="connsiteY3" fmla="*/ 0 h 144445"/>
                <a:gd name="connsiteX4" fmla="*/ 6535 w 12535"/>
                <a:gd name="connsiteY4" fmla="*/ 72277 h 144445"/>
                <a:gd name="connsiteX5" fmla="*/ 12186 w 12535"/>
                <a:gd name="connsiteY5" fmla="*/ 144445 h 144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35" h="144445">
                  <a:moveTo>
                    <a:pt x="12186" y="144445"/>
                  </a:moveTo>
                  <a:cubicBezTo>
                    <a:pt x="5111" y="121132"/>
                    <a:pt x="1274" y="96960"/>
                    <a:pt x="774" y="72603"/>
                  </a:cubicBezTo>
                  <a:cubicBezTo>
                    <a:pt x="-258" y="55485"/>
                    <a:pt x="-258" y="38312"/>
                    <a:pt x="774" y="21194"/>
                  </a:cubicBezTo>
                  <a:cubicBezTo>
                    <a:pt x="688" y="14021"/>
                    <a:pt x="1677" y="6880"/>
                    <a:pt x="3709" y="0"/>
                  </a:cubicBezTo>
                  <a:cubicBezTo>
                    <a:pt x="5339" y="0"/>
                    <a:pt x="3709" y="32606"/>
                    <a:pt x="6535" y="72277"/>
                  </a:cubicBezTo>
                  <a:cubicBezTo>
                    <a:pt x="9361" y="111948"/>
                    <a:pt x="13817" y="144119"/>
                    <a:pt x="12186" y="144445"/>
                  </a:cubicBez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84E84EE-D176-46A5-8CEA-539FD8714B44}"/>
                </a:ext>
              </a:extLst>
            </p:cNvPr>
            <p:cNvSpPr/>
            <p:nvPr/>
          </p:nvSpPr>
          <p:spPr>
            <a:xfrm>
              <a:off x="9919313" y="3972435"/>
              <a:ext cx="89277" cy="341386"/>
            </a:xfrm>
            <a:custGeom>
              <a:avLst/>
              <a:gdLst>
                <a:gd name="connsiteX0" fmla="*/ 68620 w 89277"/>
                <a:gd name="connsiteY0" fmla="*/ 0 h 341386"/>
                <a:gd name="connsiteX1" fmla="*/ 73946 w 89277"/>
                <a:gd name="connsiteY1" fmla="*/ 13369 h 341386"/>
                <a:gd name="connsiteX2" fmla="*/ 78728 w 89277"/>
                <a:gd name="connsiteY2" fmla="*/ 29563 h 341386"/>
                <a:gd name="connsiteX3" fmla="*/ 83619 w 89277"/>
                <a:gd name="connsiteY3" fmla="*/ 51300 h 341386"/>
                <a:gd name="connsiteX4" fmla="*/ 87423 w 89277"/>
                <a:gd name="connsiteY4" fmla="*/ 78146 h 341386"/>
                <a:gd name="connsiteX5" fmla="*/ 89271 w 89277"/>
                <a:gd name="connsiteY5" fmla="*/ 109231 h 341386"/>
                <a:gd name="connsiteX6" fmla="*/ 61338 w 89277"/>
                <a:gd name="connsiteY6" fmla="*/ 248459 h 341386"/>
                <a:gd name="connsiteX7" fmla="*/ 47644 w 89277"/>
                <a:gd name="connsiteY7" fmla="*/ 276500 h 341386"/>
                <a:gd name="connsiteX8" fmla="*/ 33840 w 89277"/>
                <a:gd name="connsiteY8" fmla="*/ 299759 h 341386"/>
                <a:gd name="connsiteX9" fmla="*/ 20906 w 89277"/>
                <a:gd name="connsiteY9" fmla="*/ 318019 h 341386"/>
                <a:gd name="connsiteX10" fmla="*/ 10038 w 89277"/>
                <a:gd name="connsiteY10" fmla="*/ 331061 h 341386"/>
                <a:gd name="connsiteX11" fmla="*/ 39 w 89277"/>
                <a:gd name="connsiteY11" fmla="*/ 341387 h 341386"/>
                <a:gd name="connsiteX12" fmla="*/ 30362 w 89277"/>
                <a:gd name="connsiteY12" fmla="*/ 297912 h 341386"/>
                <a:gd name="connsiteX13" fmla="*/ 43405 w 89277"/>
                <a:gd name="connsiteY13" fmla="*/ 274544 h 341386"/>
                <a:gd name="connsiteX14" fmla="*/ 56447 w 89277"/>
                <a:gd name="connsiteY14" fmla="*/ 246720 h 341386"/>
                <a:gd name="connsiteX15" fmla="*/ 76772 w 89277"/>
                <a:gd name="connsiteY15" fmla="*/ 179551 h 341386"/>
                <a:gd name="connsiteX16" fmla="*/ 83945 w 89277"/>
                <a:gd name="connsiteY16" fmla="*/ 109557 h 341386"/>
                <a:gd name="connsiteX17" fmla="*/ 82641 w 89277"/>
                <a:gd name="connsiteY17" fmla="*/ 78907 h 341386"/>
                <a:gd name="connsiteX18" fmla="*/ 79598 w 89277"/>
                <a:gd name="connsiteY18" fmla="*/ 52279 h 341386"/>
                <a:gd name="connsiteX19" fmla="*/ 68620 w 89277"/>
                <a:gd name="connsiteY19" fmla="*/ 0 h 34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9277" h="341386">
                  <a:moveTo>
                    <a:pt x="68620" y="0"/>
                  </a:moveTo>
                  <a:cubicBezTo>
                    <a:pt x="70914" y="4228"/>
                    <a:pt x="72707" y="8717"/>
                    <a:pt x="73946" y="13369"/>
                  </a:cubicBezTo>
                  <a:cubicBezTo>
                    <a:pt x="75837" y="18672"/>
                    <a:pt x="77435" y="24085"/>
                    <a:pt x="78728" y="29563"/>
                  </a:cubicBezTo>
                  <a:cubicBezTo>
                    <a:pt x="80250" y="35867"/>
                    <a:pt x="82423" y="43149"/>
                    <a:pt x="83619" y="51300"/>
                  </a:cubicBezTo>
                  <a:cubicBezTo>
                    <a:pt x="85369" y="60169"/>
                    <a:pt x="86641" y="69136"/>
                    <a:pt x="87423" y="78146"/>
                  </a:cubicBezTo>
                  <a:cubicBezTo>
                    <a:pt x="88727" y="87819"/>
                    <a:pt x="88836" y="98253"/>
                    <a:pt x="89271" y="109231"/>
                  </a:cubicBezTo>
                  <a:cubicBezTo>
                    <a:pt x="89564" y="157064"/>
                    <a:pt x="80054" y="204441"/>
                    <a:pt x="61338" y="248459"/>
                  </a:cubicBezTo>
                  <a:cubicBezTo>
                    <a:pt x="57252" y="258034"/>
                    <a:pt x="52687" y="267392"/>
                    <a:pt x="47644" y="276500"/>
                  </a:cubicBezTo>
                  <a:cubicBezTo>
                    <a:pt x="43514" y="284522"/>
                    <a:pt x="38905" y="292293"/>
                    <a:pt x="33840" y="299759"/>
                  </a:cubicBezTo>
                  <a:cubicBezTo>
                    <a:pt x="29493" y="306824"/>
                    <a:pt x="24819" y="312693"/>
                    <a:pt x="20906" y="318019"/>
                  </a:cubicBezTo>
                  <a:cubicBezTo>
                    <a:pt x="17516" y="322551"/>
                    <a:pt x="13885" y="326909"/>
                    <a:pt x="10038" y="331061"/>
                  </a:cubicBezTo>
                  <a:cubicBezTo>
                    <a:pt x="7071" y="334844"/>
                    <a:pt x="3723" y="338300"/>
                    <a:pt x="39" y="341387"/>
                  </a:cubicBezTo>
                  <a:cubicBezTo>
                    <a:pt x="-831" y="340626"/>
                    <a:pt x="13081" y="325518"/>
                    <a:pt x="30362" y="297912"/>
                  </a:cubicBezTo>
                  <a:cubicBezTo>
                    <a:pt x="35123" y="290358"/>
                    <a:pt x="39470" y="282554"/>
                    <a:pt x="43405" y="274544"/>
                  </a:cubicBezTo>
                  <a:cubicBezTo>
                    <a:pt x="48078" y="266175"/>
                    <a:pt x="51991" y="256610"/>
                    <a:pt x="56447" y="246720"/>
                  </a:cubicBezTo>
                  <a:cubicBezTo>
                    <a:pt x="65218" y="224983"/>
                    <a:pt x="72022" y="202506"/>
                    <a:pt x="76772" y="179551"/>
                  </a:cubicBezTo>
                  <a:cubicBezTo>
                    <a:pt x="81217" y="156477"/>
                    <a:pt x="83619" y="133055"/>
                    <a:pt x="83945" y="109557"/>
                  </a:cubicBezTo>
                  <a:cubicBezTo>
                    <a:pt x="83945" y="98688"/>
                    <a:pt x="83945" y="88472"/>
                    <a:pt x="82641" y="78907"/>
                  </a:cubicBezTo>
                  <a:cubicBezTo>
                    <a:pt x="81337" y="69343"/>
                    <a:pt x="80793" y="60430"/>
                    <a:pt x="79598" y="52279"/>
                  </a:cubicBezTo>
                  <a:cubicBezTo>
                    <a:pt x="75033" y="19998"/>
                    <a:pt x="67533" y="761"/>
                    <a:pt x="68620" y="0"/>
                  </a:cubicBez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D0A1A1F-4D20-4179-8046-E29558014232}"/>
                </a:ext>
              </a:extLst>
            </p:cNvPr>
            <p:cNvSpPr/>
            <p:nvPr/>
          </p:nvSpPr>
          <p:spPr>
            <a:xfrm>
              <a:off x="9261551" y="2705912"/>
              <a:ext cx="654978" cy="1009262"/>
            </a:xfrm>
            <a:custGeom>
              <a:avLst/>
              <a:gdLst>
                <a:gd name="connsiteX0" fmla="*/ 499009 w 654978"/>
                <a:gd name="connsiteY0" fmla="*/ 184216 h 1009262"/>
                <a:gd name="connsiteX1" fmla="*/ 187816 w 654978"/>
                <a:gd name="connsiteY1" fmla="*/ 9458 h 1009262"/>
                <a:gd name="connsiteX2" fmla="*/ 178490 w 654978"/>
                <a:gd name="connsiteY2" fmla="*/ 12273 h 1009262"/>
                <a:gd name="connsiteX3" fmla="*/ 7743 w 654978"/>
                <a:gd name="connsiteY3" fmla="*/ 323879 h 1009262"/>
                <a:gd name="connsiteX4" fmla="*/ 84911 w 654978"/>
                <a:gd name="connsiteY4" fmla="*/ 593423 h 1009262"/>
                <a:gd name="connsiteX5" fmla="*/ 260984 w 654978"/>
                <a:gd name="connsiteY5" fmla="*/ 731021 h 1009262"/>
                <a:gd name="connsiteX6" fmla="*/ 296090 w 654978"/>
                <a:gd name="connsiteY6" fmla="*/ 725478 h 1009262"/>
                <a:gd name="connsiteX7" fmla="*/ 296090 w 654978"/>
                <a:gd name="connsiteY7" fmla="*/ 725478 h 1009262"/>
                <a:gd name="connsiteX8" fmla="*/ 297177 w 654978"/>
                <a:gd name="connsiteY8" fmla="*/ 726130 h 1009262"/>
                <a:gd name="connsiteX9" fmla="*/ 327609 w 654978"/>
                <a:gd name="connsiteY9" fmla="*/ 874706 h 1009262"/>
                <a:gd name="connsiteX10" fmla="*/ 533354 w 654978"/>
                <a:gd name="connsiteY10" fmla="*/ 1003500 h 1009262"/>
                <a:gd name="connsiteX11" fmla="*/ 648562 w 654978"/>
                <a:gd name="connsiteY11" fmla="*/ 783517 h 100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4978" h="1009262">
                  <a:moveTo>
                    <a:pt x="499009" y="184216"/>
                  </a:moveTo>
                  <a:cubicBezTo>
                    <a:pt x="461327" y="50020"/>
                    <a:pt x="322001" y="-28213"/>
                    <a:pt x="187816" y="9458"/>
                  </a:cubicBezTo>
                  <a:cubicBezTo>
                    <a:pt x="184685" y="10338"/>
                    <a:pt x="181577" y="11273"/>
                    <a:pt x="178490" y="12273"/>
                  </a:cubicBezTo>
                  <a:cubicBezTo>
                    <a:pt x="48066" y="53248"/>
                    <a:pt x="-24864" y="192585"/>
                    <a:pt x="7743" y="323879"/>
                  </a:cubicBezTo>
                  <a:cubicBezTo>
                    <a:pt x="36436" y="438870"/>
                    <a:pt x="67847" y="553970"/>
                    <a:pt x="84911" y="593423"/>
                  </a:cubicBezTo>
                  <a:cubicBezTo>
                    <a:pt x="136428" y="712327"/>
                    <a:pt x="226204" y="729174"/>
                    <a:pt x="260984" y="731021"/>
                  </a:cubicBezTo>
                  <a:cubicBezTo>
                    <a:pt x="272853" y="730424"/>
                    <a:pt x="284612" y="728565"/>
                    <a:pt x="296090" y="725478"/>
                  </a:cubicBezTo>
                  <a:lnTo>
                    <a:pt x="296090" y="725478"/>
                  </a:lnTo>
                  <a:cubicBezTo>
                    <a:pt x="296568" y="725402"/>
                    <a:pt x="297025" y="725674"/>
                    <a:pt x="297177" y="726130"/>
                  </a:cubicBezTo>
                  <a:lnTo>
                    <a:pt x="327609" y="874706"/>
                  </a:lnTo>
                  <a:cubicBezTo>
                    <a:pt x="353042" y="969699"/>
                    <a:pt x="437166" y="1028498"/>
                    <a:pt x="533354" y="1003500"/>
                  </a:cubicBezTo>
                  <a:cubicBezTo>
                    <a:pt x="629542" y="978502"/>
                    <a:pt x="672256" y="879271"/>
                    <a:pt x="648562" y="783517"/>
                  </a:cubicBezTo>
                  <a:close/>
                </a:path>
              </a:pathLst>
            </a:custGeom>
            <a:solidFill>
              <a:srgbClr val="FFBE9D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9A8BCF93-010D-474B-89C2-AC2B548E6DA6}"/>
                </a:ext>
              </a:extLst>
            </p:cNvPr>
            <p:cNvSpPr/>
            <p:nvPr/>
          </p:nvSpPr>
          <p:spPr>
            <a:xfrm>
              <a:off x="9351335" y="3065455"/>
              <a:ext cx="41444" cy="39642"/>
            </a:xfrm>
            <a:custGeom>
              <a:avLst/>
              <a:gdLst>
                <a:gd name="connsiteX0" fmla="*/ 344 w 41444"/>
                <a:gd name="connsiteY0" fmla="*/ 24006 h 39642"/>
                <a:gd name="connsiteX1" fmla="*/ 24907 w 41444"/>
                <a:gd name="connsiteY1" fmla="*/ 39113 h 39642"/>
                <a:gd name="connsiteX2" fmla="*/ 41123 w 41444"/>
                <a:gd name="connsiteY2" fmla="*/ 15756 h 39642"/>
                <a:gd name="connsiteX3" fmla="*/ 41101 w 41444"/>
                <a:gd name="connsiteY3" fmla="*/ 15637 h 39642"/>
                <a:gd name="connsiteX4" fmla="*/ 16538 w 41444"/>
                <a:gd name="connsiteY4" fmla="*/ 529 h 39642"/>
                <a:gd name="connsiteX5" fmla="*/ 322 w 41444"/>
                <a:gd name="connsiteY5" fmla="*/ 23886 h 39642"/>
                <a:gd name="connsiteX6" fmla="*/ 344 w 41444"/>
                <a:gd name="connsiteY6" fmla="*/ 24006 h 39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444" h="39642">
                  <a:moveTo>
                    <a:pt x="344" y="24006"/>
                  </a:moveTo>
                  <a:cubicBezTo>
                    <a:pt x="3028" y="34907"/>
                    <a:pt x="13962" y="41635"/>
                    <a:pt x="24907" y="39113"/>
                  </a:cubicBezTo>
                  <a:cubicBezTo>
                    <a:pt x="35830" y="37146"/>
                    <a:pt x="43090" y="26679"/>
                    <a:pt x="41123" y="15756"/>
                  </a:cubicBezTo>
                  <a:cubicBezTo>
                    <a:pt x="41112" y="15713"/>
                    <a:pt x="41112" y="15680"/>
                    <a:pt x="41101" y="15637"/>
                  </a:cubicBezTo>
                  <a:cubicBezTo>
                    <a:pt x="38417" y="4735"/>
                    <a:pt x="27483" y="-1992"/>
                    <a:pt x="16538" y="529"/>
                  </a:cubicBezTo>
                  <a:cubicBezTo>
                    <a:pt x="5604" y="2496"/>
                    <a:pt x="-1645" y="12963"/>
                    <a:pt x="322" y="23886"/>
                  </a:cubicBezTo>
                  <a:cubicBezTo>
                    <a:pt x="333" y="23930"/>
                    <a:pt x="333" y="23962"/>
                    <a:pt x="344" y="24006"/>
                  </a:cubicBez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5A57D5D2-8757-47F5-ABD4-36ACA3C82511}"/>
                </a:ext>
              </a:extLst>
            </p:cNvPr>
            <p:cNvSpPr/>
            <p:nvPr/>
          </p:nvSpPr>
          <p:spPr>
            <a:xfrm>
              <a:off x="9310310" y="3017268"/>
              <a:ext cx="80064" cy="33347"/>
            </a:xfrm>
            <a:custGeom>
              <a:avLst/>
              <a:gdLst>
                <a:gd name="connsiteX0" fmla="*/ 502 w 80064"/>
                <a:gd name="connsiteY0" fmla="*/ 33173 h 33347"/>
                <a:gd name="connsiteX1" fmla="*/ 37782 w 80064"/>
                <a:gd name="connsiteY1" fmla="*/ 14371 h 33347"/>
                <a:gd name="connsiteX2" fmla="*/ 79736 w 80064"/>
                <a:gd name="connsiteY2" fmla="*/ 12197 h 33347"/>
                <a:gd name="connsiteX3" fmla="*/ 68867 w 80064"/>
                <a:gd name="connsiteY3" fmla="*/ 3502 h 33347"/>
                <a:gd name="connsiteX4" fmla="*/ 34413 w 80064"/>
                <a:gd name="connsiteY4" fmla="*/ 1980 h 33347"/>
                <a:gd name="connsiteX5" fmla="*/ 5611 w 80064"/>
                <a:gd name="connsiteY5" fmla="*/ 20240 h 33347"/>
                <a:gd name="connsiteX6" fmla="*/ 502 w 80064"/>
                <a:gd name="connsiteY6" fmla="*/ 33173 h 3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064" h="33347">
                  <a:moveTo>
                    <a:pt x="502" y="33173"/>
                  </a:moveTo>
                  <a:cubicBezTo>
                    <a:pt x="3654" y="35130"/>
                    <a:pt x="16045" y="20022"/>
                    <a:pt x="37782" y="14371"/>
                  </a:cubicBezTo>
                  <a:cubicBezTo>
                    <a:pt x="59520" y="8719"/>
                    <a:pt x="78105" y="15349"/>
                    <a:pt x="79736" y="12197"/>
                  </a:cubicBezTo>
                  <a:cubicBezTo>
                    <a:pt x="81366" y="9045"/>
                    <a:pt x="76801" y="6654"/>
                    <a:pt x="68867" y="3502"/>
                  </a:cubicBezTo>
                  <a:cubicBezTo>
                    <a:pt x="57824" y="-574"/>
                    <a:pt x="45782" y="-1106"/>
                    <a:pt x="34413" y="1980"/>
                  </a:cubicBezTo>
                  <a:cubicBezTo>
                    <a:pt x="23131" y="4882"/>
                    <a:pt x="13045" y="11273"/>
                    <a:pt x="5611" y="20240"/>
                  </a:cubicBezTo>
                  <a:cubicBezTo>
                    <a:pt x="-41" y="27087"/>
                    <a:pt x="-693" y="32413"/>
                    <a:pt x="502" y="33173"/>
                  </a:cubicBez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A6D2E2F8-FE0D-4DC3-8084-0A4CE8D913F1}"/>
                </a:ext>
              </a:extLst>
            </p:cNvPr>
            <p:cNvSpPr/>
            <p:nvPr/>
          </p:nvSpPr>
          <p:spPr>
            <a:xfrm>
              <a:off x="9554557" y="3016785"/>
              <a:ext cx="41466" cy="39541"/>
            </a:xfrm>
            <a:custGeom>
              <a:avLst/>
              <a:gdLst>
                <a:gd name="connsiteX0" fmla="*/ 367 w 41466"/>
                <a:gd name="connsiteY0" fmla="*/ 23984 h 39541"/>
                <a:gd name="connsiteX1" fmla="*/ 24930 w 41466"/>
                <a:gd name="connsiteY1" fmla="*/ 38983 h 39541"/>
                <a:gd name="connsiteX2" fmla="*/ 41157 w 41466"/>
                <a:gd name="connsiteY2" fmla="*/ 15821 h 39541"/>
                <a:gd name="connsiteX3" fmla="*/ 41125 w 41466"/>
                <a:gd name="connsiteY3" fmla="*/ 15615 h 39541"/>
                <a:gd name="connsiteX4" fmla="*/ 16562 w 41466"/>
                <a:gd name="connsiteY4" fmla="*/ 507 h 39541"/>
                <a:gd name="connsiteX5" fmla="*/ 302 w 41466"/>
                <a:gd name="connsiteY5" fmla="*/ 23647 h 39541"/>
                <a:gd name="connsiteX6" fmla="*/ 367 w 41466"/>
                <a:gd name="connsiteY6" fmla="*/ 23984 h 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466" h="39541">
                  <a:moveTo>
                    <a:pt x="367" y="23984"/>
                  </a:moveTo>
                  <a:cubicBezTo>
                    <a:pt x="3052" y="34885"/>
                    <a:pt x="14018" y="41580"/>
                    <a:pt x="24930" y="38983"/>
                  </a:cubicBezTo>
                  <a:cubicBezTo>
                    <a:pt x="35810" y="37070"/>
                    <a:pt x="43081" y="26701"/>
                    <a:pt x="41157" y="15821"/>
                  </a:cubicBezTo>
                  <a:cubicBezTo>
                    <a:pt x="41147" y="15756"/>
                    <a:pt x="41136" y="15680"/>
                    <a:pt x="41125" y="15615"/>
                  </a:cubicBezTo>
                  <a:cubicBezTo>
                    <a:pt x="38397" y="4746"/>
                    <a:pt x="27496" y="-1949"/>
                    <a:pt x="16562" y="507"/>
                  </a:cubicBezTo>
                  <a:cubicBezTo>
                    <a:pt x="5682" y="2409"/>
                    <a:pt x="-1600" y="12767"/>
                    <a:pt x="302" y="23647"/>
                  </a:cubicBezTo>
                  <a:cubicBezTo>
                    <a:pt x="324" y="23766"/>
                    <a:pt x="345" y="23875"/>
                    <a:pt x="367" y="23984"/>
                  </a:cubicBez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1DDD57C6-7BE1-401C-8604-E7B473D5489F}"/>
                </a:ext>
              </a:extLst>
            </p:cNvPr>
            <p:cNvSpPr/>
            <p:nvPr/>
          </p:nvSpPr>
          <p:spPr>
            <a:xfrm>
              <a:off x="9524300" y="2965755"/>
              <a:ext cx="80064" cy="33340"/>
            </a:xfrm>
            <a:custGeom>
              <a:avLst/>
              <a:gdLst>
                <a:gd name="connsiteX0" fmla="*/ 626 w 80064"/>
                <a:gd name="connsiteY0" fmla="*/ 33168 h 33340"/>
                <a:gd name="connsiteX1" fmla="*/ 37905 w 80064"/>
                <a:gd name="connsiteY1" fmla="*/ 14366 h 33340"/>
                <a:gd name="connsiteX2" fmla="*/ 79967 w 80064"/>
                <a:gd name="connsiteY2" fmla="*/ 12083 h 33340"/>
                <a:gd name="connsiteX3" fmla="*/ 69099 w 80064"/>
                <a:gd name="connsiteY3" fmla="*/ 3388 h 33340"/>
                <a:gd name="connsiteX4" fmla="*/ 34645 w 80064"/>
                <a:gd name="connsiteY4" fmla="*/ 1975 h 33340"/>
                <a:gd name="connsiteX5" fmla="*/ 5734 w 80064"/>
                <a:gd name="connsiteY5" fmla="*/ 20235 h 33340"/>
                <a:gd name="connsiteX6" fmla="*/ 626 w 80064"/>
                <a:gd name="connsiteY6" fmla="*/ 33168 h 3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064" h="33340">
                  <a:moveTo>
                    <a:pt x="626" y="33168"/>
                  </a:moveTo>
                  <a:cubicBezTo>
                    <a:pt x="3778" y="35125"/>
                    <a:pt x="16277" y="19909"/>
                    <a:pt x="37905" y="14366"/>
                  </a:cubicBezTo>
                  <a:cubicBezTo>
                    <a:pt x="59534" y="8823"/>
                    <a:pt x="78229" y="15344"/>
                    <a:pt x="79967" y="12083"/>
                  </a:cubicBezTo>
                  <a:cubicBezTo>
                    <a:pt x="80728" y="10670"/>
                    <a:pt x="77033" y="6649"/>
                    <a:pt x="69099" y="3388"/>
                  </a:cubicBezTo>
                  <a:cubicBezTo>
                    <a:pt x="58024" y="-579"/>
                    <a:pt x="46003" y="-1079"/>
                    <a:pt x="34645" y="1975"/>
                  </a:cubicBezTo>
                  <a:cubicBezTo>
                    <a:pt x="23341" y="4910"/>
                    <a:pt x="13244" y="11290"/>
                    <a:pt x="5734" y="20235"/>
                  </a:cubicBezTo>
                  <a:cubicBezTo>
                    <a:pt x="191" y="26973"/>
                    <a:pt x="-896" y="32299"/>
                    <a:pt x="626" y="33168"/>
                  </a:cubicBez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E237AB6-C957-4905-845E-D8BBEEA3D878}"/>
                </a:ext>
              </a:extLst>
            </p:cNvPr>
            <p:cNvSpPr/>
            <p:nvPr/>
          </p:nvSpPr>
          <p:spPr>
            <a:xfrm>
              <a:off x="9427198" y="2997401"/>
              <a:ext cx="59578" cy="191507"/>
            </a:xfrm>
            <a:custGeom>
              <a:avLst/>
              <a:gdLst>
                <a:gd name="connsiteX0" fmla="*/ 59578 w 59578"/>
                <a:gd name="connsiteY0" fmla="*/ 181617 h 191507"/>
                <a:gd name="connsiteX1" fmla="*/ 22734 w 59578"/>
                <a:gd name="connsiteY1" fmla="*/ 184443 h 191507"/>
                <a:gd name="connsiteX2" fmla="*/ 9691 w 59578"/>
                <a:gd name="connsiteY2" fmla="*/ 182161 h 191507"/>
                <a:gd name="connsiteX3" fmla="*/ 9691 w 59578"/>
                <a:gd name="connsiteY3" fmla="*/ 164879 h 191507"/>
                <a:gd name="connsiteX4" fmla="*/ 15451 w 59578"/>
                <a:gd name="connsiteY4" fmla="*/ 118905 h 191507"/>
                <a:gd name="connsiteX5" fmla="*/ 24364 w 59578"/>
                <a:gd name="connsiteY5" fmla="*/ 1 h 191507"/>
                <a:gd name="connsiteX6" fmla="*/ 5778 w 59578"/>
                <a:gd name="connsiteY6" fmla="*/ 117926 h 191507"/>
                <a:gd name="connsiteX7" fmla="*/ 779 w 59578"/>
                <a:gd name="connsiteY7" fmla="*/ 164118 h 191507"/>
                <a:gd name="connsiteX8" fmla="*/ 3387 w 59578"/>
                <a:gd name="connsiteY8" fmla="*/ 185856 h 191507"/>
                <a:gd name="connsiteX9" fmla="*/ 14256 w 59578"/>
                <a:gd name="connsiteY9" fmla="*/ 191508 h 191507"/>
                <a:gd name="connsiteX10" fmla="*/ 24038 w 59578"/>
                <a:gd name="connsiteY10" fmla="*/ 190312 h 191507"/>
                <a:gd name="connsiteX11" fmla="*/ 59578 w 59578"/>
                <a:gd name="connsiteY11" fmla="*/ 181617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578" h="191507">
                  <a:moveTo>
                    <a:pt x="59578" y="181617"/>
                  </a:moveTo>
                  <a:cubicBezTo>
                    <a:pt x="47232" y="181041"/>
                    <a:pt x="34852" y="181987"/>
                    <a:pt x="22734" y="184443"/>
                  </a:cubicBezTo>
                  <a:cubicBezTo>
                    <a:pt x="17082" y="185421"/>
                    <a:pt x="11865" y="185638"/>
                    <a:pt x="9691" y="182161"/>
                  </a:cubicBezTo>
                  <a:cubicBezTo>
                    <a:pt x="7919" y="176541"/>
                    <a:pt x="7919" y="170509"/>
                    <a:pt x="9691" y="164879"/>
                  </a:cubicBezTo>
                  <a:cubicBezTo>
                    <a:pt x="11539" y="150315"/>
                    <a:pt x="13386" y="134990"/>
                    <a:pt x="15451" y="118905"/>
                  </a:cubicBezTo>
                  <a:cubicBezTo>
                    <a:pt x="23060" y="53692"/>
                    <a:pt x="27081" y="218"/>
                    <a:pt x="24364" y="1"/>
                  </a:cubicBezTo>
                  <a:cubicBezTo>
                    <a:pt x="21647" y="-217"/>
                    <a:pt x="13495" y="52605"/>
                    <a:pt x="5778" y="117926"/>
                  </a:cubicBezTo>
                  <a:cubicBezTo>
                    <a:pt x="4039" y="134012"/>
                    <a:pt x="2409" y="149446"/>
                    <a:pt x="779" y="164118"/>
                  </a:cubicBezTo>
                  <a:cubicBezTo>
                    <a:pt x="-841" y="171455"/>
                    <a:pt x="83" y="179117"/>
                    <a:pt x="3387" y="185856"/>
                  </a:cubicBezTo>
                  <a:cubicBezTo>
                    <a:pt x="5985" y="189269"/>
                    <a:pt x="9974" y="191345"/>
                    <a:pt x="14256" y="191508"/>
                  </a:cubicBezTo>
                  <a:cubicBezTo>
                    <a:pt x="17549" y="191497"/>
                    <a:pt x="20831" y="191095"/>
                    <a:pt x="24038" y="190312"/>
                  </a:cubicBezTo>
                  <a:cubicBezTo>
                    <a:pt x="36200" y="188877"/>
                    <a:pt x="48134" y="185954"/>
                    <a:pt x="59578" y="181617"/>
                  </a:cubicBez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0320A354-1FC4-4C46-974E-9AA1F0C2F808}"/>
                </a:ext>
              </a:extLst>
            </p:cNvPr>
            <p:cNvSpPr/>
            <p:nvPr/>
          </p:nvSpPr>
          <p:spPr>
            <a:xfrm>
              <a:off x="9558510" y="3326507"/>
              <a:ext cx="173899" cy="144662"/>
            </a:xfrm>
            <a:custGeom>
              <a:avLst/>
              <a:gdLst>
                <a:gd name="connsiteX0" fmla="*/ 0 w 173899"/>
                <a:gd name="connsiteY0" fmla="*/ 104666 h 144662"/>
                <a:gd name="connsiteX1" fmla="*/ 173900 w 173899"/>
                <a:gd name="connsiteY1" fmla="*/ 0 h 144662"/>
                <a:gd name="connsiteX2" fmla="*/ 7717 w 173899"/>
                <a:gd name="connsiteY2" fmla="*/ 144663 h 144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899" h="144662">
                  <a:moveTo>
                    <a:pt x="0" y="104666"/>
                  </a:moveTo>
                  <a:cubicBezTo>
                    <a:pt x="0" y="104666"/>
                    <a:pt x="85428" y="89667"/>
                    <a:pt x="173900" y="0"/>
                  </a:cubicBezTo>
                  <a:cubicBezTo>
                    <a:pt x="173900" y="0"/>
                    <a:pt x="168683" y="118252"/>
                    <a:pt x="7717" y="144663"/>
                  </a:cubicBezTo>
                  <a:close/>
                </a:path>
              </a:pathLst>
            </a:custGeom>
            <a:solidFill>
              <a:srgbClr val="EB996E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A4878427-C163-46EC-88BB-F48290BFD3FE}"/>
                </a:ext>
              </a:extLst>
            </p:cNvPr>
            <p:cNvSpPr/>
            <p:nvPr/>
          </p:nvSpPr>
          <p:spPr>
            <a:xfrm>
              <a:off x="9507942" y="3204152"/>
              <a:ext cx="69758" cy="47031"/>
            </a:xfrm>
            <a:custGeom>
              <a:avLst/>
              <a:gdLst>
                <a:gd name="connsiteX0" fmla="*/ 1224 w 69758"/>
                <a:gd name="connsiteY0" fmla="*/ 23993 h 47031"/>
                <a:gd name="connsiteX1" fmla="*/ 32526 w 69758"/>
                <a:gd name="connsiteY1" fmla="*/ 516 h 47031"/>
                <a:gd name="connsiteX2" fmla="*/ 60568 w 69758"/>
                <a:gd name="connsiteY2" fmla="*/ 7255 h 47031"/>
                <a:gd name="connsiteX3" fmla="*/ 68719 w 69758"/>
                <a:gd name="connsiteY3" fmla="*/ 32362 h 47031"/>
                <a:gd name="connsiteX4" fmla="*/ 42199 w 69758"/>
                <a:gd name="connsiteY4" fmla="*/ 46926 h 47031"/>
                <a:gd name="connsiteX5" fmla="*/ 10245 w 69758"/>
                <a:gd name="connsiteY5" fmla="*/ 37687 h 47031"/>
                <a:gd name="connsiteX6" fmla="*/ 2420 w 69758"/>
                <a:gd name="connsiteY6" fmla="*/ 33014 h 47031"/>
                <a:gd name="connsiteX7" fmla="*/ 464 w 69758"/>
                <a:gd name="connsiteY7" fmla="*/ 24971 h 4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758" h="47031">
                  <a:moveTo>
                    <a:pt x="1224" y="23993"/>
                  </a:moveTo>
                  <a:cubicBezTo>
                    <a:pt x="6996" y="11352"/>
                    <a:pt x="18777" y="2516"/>
                    <a:pt x="32526" y="516"/>
                  </a:cubicBezTo>
                  <a:cubicBezTo>
                    <a:pt x="42406" y="-1158"/>
                    <a:pt x="52525" y="1277"/>
                    <a:pt x="60568" y="7255"/>
                  </a:cubicBezTo>
                  <a:cubicBezTo>
                    <a:pt x="68339" y="13048"/>
                    <a:pt x="71610" y="23112"/>
                    <a:pt x="68719" y="32362"/>
                  </a:cubicBezTo>
                  <a:cubicBezTo>
                    <a:pt x="63654" y="42144"/>
                    <a:pt x="53177" y="47893"/>
                    <a:pt x="42199" y="46926"/>
                  </a:cubicBezTo>
                  <a:cubicBezTo>
                    <a:pt x="31037" y="46002"/>
                    <a:pt x="20179" y="42861"/>
                    <a:pt x="10245" y="37687"/>
                  </a:cubicBezTo>
                  <a:cubicBezTo>
                    <a:pt x="7354" y="36644"/>
                    <a:pt x="4702" y="35057"/>
                    <a:pt x="2420" y="33014"/>
                  </a:cubicBezTo>
                  <a:cubicBezTo>
                    <a:pt x="192" y="30981"/>
                    <a:pt x="-591" y="27797"/>
                    <a:pt x="464" y="24971"/>
                  </a:cubicBezTo>
                </a:path>
              </a:pathLst>
            </a:custGeom>
            <a:solidFill>
              <a:srgbClr val="EB996E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5CDF6A5-F404-4A9F-A1DE-C05555A67CA8}"/>
                </a:ext>
              </a:extLst>
            </p:cNvPr>
            <p:cNvSpPr/>
            <p:nvPr/>
          </p:nvSpPr>
          <p:spPr>
            <a:xfrm>
              <a:off x="9499807" y="3177022"/>
              <a:ext cx="62296" cy="76823"/>
            </a:xfrm>
            <a:custGeom>
              <a:avLst/>
              <a:gdLst>
                <a:gd name="connsiteX0" fmla="*/ 54573 w 62296"/>
                <a:gd name="connsiteY0" fmla="*/ 40 h 76823"/>
                <a:gd name="connsiteX1" fmla="*/ 40987 w 62296"/>
                <a:gd name="connsiteY1" fmla="*/ 45906 h 76823"/>
                <a:gd name="connsiteX2" fmla="*/ 12 w 62296"/>
                <a:gd name="connsiteY2" fmla="*/ 74926 h 76823"/>
                <a:gd name="connsiteX3" fmla="*/ 17402 w 62296"/>
                <a:gd name="connsiteY3" fmla="*/ 75578 h 76823"/>
                <a:gd name="connsiteX4" fmla="*/ 51965 w 62296"/>
                <a:gd name="connsiteY4" fmla="*/ 52536 h 76823"/>
                <a:gd name="connsiteX5" fmla="*/ 61855 w 62296"/>
                <a:gd name="connsiteY5" fmla="*/ 14495 h 76823"/>
                <a:gd name="connsiteX6" fmla="*/ 54573 w 62296"/>
                <a:gd name="connsiteY6" fmla="*/ 40 h 7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296" h="76823">
                  <a:moveTo>
                    <a:pt x="54573" y="40"/>
                  </a:moveTo>
                  <a:cubicBezTo>
                    <a:pt x="50986" y="692"/>
                    <a:pt x="56856" y="24060"/>
                    <a:pt x="40987" y="45906"/>
                  </a:cubicBezTo>
                  <a:cubicBezTo>
                    <a:pt x="25119" y="67752"/>
                    <a:pt x="-640" y="71665"/>
                    <a:pt x="12" y="74926"/>
                  </a:cubicBezTo>
                  <a:cubicBezTo>
                    <a:pt x="12" y="76447"/>
                    <a:pt x="6751" y="77969"/>
                    <a:pt x="17402" y="75578"/>
                  </a:cubicBezTo>
                  <a:cubicBezTo>
                    <a:pt x="31238" y="72121"/>
                    <a:pt x="43455" y="63981"/>
                    <a:pt x="51965" y="52536"/>
                  </a:cubicBezTo>
                  <a:cubicBezTo>
                    <a:pt x="60073" y="41624"/>
                    <a:pt x="63616" y="27984"/>
                    <a:pt x="61855" y="14495"/>
                  </a:cubicBezTo>
                  <a:cubicBezTo>
                    <a:pt x="59790" y="4496"/>
                    <a:pt x="56204" y="-503"/>
                    <a:pt x="54573" y="40"/>
                  </a:cubicBez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4C3A20B-8B0F-4319-92D2-264E3E56EB6A}"/>
                </a:ext>
              </a:extLst>
            </p:cNvPr>
            <p:cNvSpPr/>
            <p:nvPr/>
          </p:nvSpPr>
          <p:spPr>
            <a:xfrm>
              <a:off x="9497044" y="2900047"/>
              <a:ext cx="101885" cy="31586"/>
            </a:xfrm>
            <a:custGeom>
              <a:avLst/>
              <a:gdLst>
                <a:gd name="connsiteX0" fmla="*/ 384 w 101885"/>
                <a:gd name="connsiteY0" fmla="*/ 29860 h 31586"/>
                <a:gd name="connsiteX1" fmla="*/ 51249 w 101885"/>
                <a:gd name="connsiteY1" fmla="*/ 23230 h 31586"/>
                <a:gd name="connsiteX2" fmla="*/ 101789 w 101885"/>
                <a:gd name="connsiteY2" fmla="*/ 14970 h 31586"/>
                <a:gd name="connsiteX3" fmla="*/ 87986 w 101885"/>
                <a:gd name="connsiteY3" fmla="*/ 4101 h 31586"/>
                <a:gd name="connsiteX4" fmla="*/ 10709 w 101885"/>
                <a:gd name="connsiteY4" fmla="*/ 15513 h 31586"/>
                <a:gd name="connsiteX5" fmla="*/ 384 w 101885"/>
                <a:gd name="connsiteY5" fmla="*/ 29860 h 3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885" h="31586">
                  <a:moveTo>
                    <a:pt x="384" y="29860"/>
                  </a:moveTo>
                  <a:cubicBezTo>
                    <a:pt x="4079" y="35186"/>
                    <a:pt x="24947" y="26817"/>
                    <a:pt x="51249" y="23230"/>
                  </a:cubicBezTo>
                  <a:cubicBezTo>
                    <a:pt x="77552" y="19644"/>
                    <a:pt x="99724" y="21057"/>
                    <a:pt x="101789" y="14970"/>
                  </a:cubicBezTo>
                  <a:cubicBezTo>
                    <a:pt x="102658" y="12036"/>
                    <a:pt x="97659" y="7471"/>
                    <a:pt x="87986" y="4101"/>
                  </a:cubicBezTo>
                  <a:cubicBezTo>
                    <a:pt x="61835" y="-4083"/>
                    <a:pt x="33381" y="113"/>
                    <a:pt x="10709" y="15513"/>
                  </a:cubicBezTo>
                  <a:cubicBezTo>
                    <a:pt x="2340" y="21491"/>
                    <a:pt x="-1246" y="27360"/>
                    <a:pt x="384" y="29860"/>
                  </a:cubicBez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A02D190F-8E80-493F-8E70-5276FA203EC5}"/>
                </a:ext>
              </a:extLst>
            </p:cNvPr>
            <p:cNvSpPr/>
            <p:nvPr/>
          </p:nvSpPr>
          <p:spPr>
            <a:xfrm>
              <a:off x="9296490" y="2956808"/>
              <a:ext cx="74224" cy="34813"/>
            </a:xfrm>
            <a:custGeom>
              <a:avLst/>
              <a:gdLst>
                <a:gd name="connsiteX0" fmla="*/ 1280 w 74224"/>
                <a:gd name="connsiteY0" fmla="*/ 33856 h 34813"/>
                <a:gd name="connsiteX1" fmla="*/ 37799 w 74224"/>
                <a:gd name="connsiteY1" fmla="*/ 23856 h 34813"/>
                <a:gd name="connsiteX2" fmla="*/ 74100 w 74224"/>
                <a:gd name="connsiteY2" fmla="*/ 12444 h 34813"/>
                <a:gd name="connsiteX3" fmla="*/ 63231 w 74224"/>
                <a:gd name="connsiteY3" fmla="*/ 2445 h 34813"/>
                <a:gd name="connsiteX4" fmla="*/ 4649 w 74224"/>
                <a:gd name="connsiteY4" fmla="*/ 19618 h 34813"/>
                <a:gd name="connsiteX5" fmla="*/ 1280 w 74224"/>
                <a:gd name="connsiteY5" fmla="*/ 33856 h 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224" h="34813">
                  <a:moveTo>
                    <a:pt x="1280" y="33856"/>
                  </a:moveTo>
                  <a:cubicBezTo>
                    <a:pt x="6279" y="37768"/>
                    <a:pt x="19974" y="28747"/>
                    <a:pt x="37799" y="23856"/>
                  </a:cubicBezTo>
                  <a:cubicBezTo>
                    <a:pt x="55623" y="18965"/>
                    <a:pt x="71818" y="18531"/>
                    <a:pt x="74100" y="12444"/>
                  </a:cubicBezTo>
                  <a:cubicBezTo>
                    <a:pt x="74970" y="9618"/>
                    <a:pt x="71274" y="5271"/>
                    <a:pt x="63231" y="2445"/>
                  </a:cubicBezTo>
                  <a:cubicBezTo>
                    <a:pt x="42027" y="-4065"/>
                    <a:pt x="18985" y="2684"/>
                    <a:pt x="4649" y="19618"/>
                  </a:cubicBezTo>
                  <a:cubicBezTo>
                    <a:pt x="-242" y="26573"/>
                    <a:pt x="-1111" y="31899"/>
                    <a:pt x="1280" y="33856"/>
                  </a:cubicBez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5254A872-A36D-48E7-AD5A-3C0EB0011242}"/>
                </a:ext>
              </a:extLst>
            </p:cNvPr>
            <p:cNvSpPr/>
            <p:nvPr/>
          </p:nvSpPr>
          <p:spPr>
            <a:xfrm>
              <a:off x="9351703" y="2648124"/>
              <a:ext cx="734330" cy="1140290"/>
            </a:xfrm>
            <a:custGeom>
              <a:avLst/>
              <a:gdLst>
                <a:gd name="connsiteX0" fmla="*/ 727962 w 734330"/>
                <a:gd name="connsiteY0" fmla="*/ 785005 h 1140290"/>
                <a:gd name="connsiteX1" fmla="*/ 608406 w 734330"/>
                <a:gd name="connsiteY1" fmla="*/ 409273 h 1140290"/>
                <a:gd name="connsiteX2" fmla="*/ 510588 w 734330"/>
                <a:gd name="connsiteY2" fmla="*/ 193203 h 1140290"/>
                <a:gd name="connsiteX3" fmla="*/ 341797 w 734330"/>
                <a:gd name="connsiteY3" fmla="*/ 30933 h 1140290"/>
                <a:gd name="connsiteX4" fmla="*/ 179309 w 734330"/>
                <a:gd name="connsiteY4" fmla="*/ 1913 h 1140290"/>
                <a:gd name="connsiteX5" fmla="*/ 30299 w 734330"/>
                <a:gd name="connsiteY5" fmla="*/ 45388 h 1140290"/>
                <a:gd name="connsiteX6" fmla="*/ 3453 w 734330"/>
                <a:gd name="connsiteY6" fmla="*/ 115818 h 1140290"/>
                <a:gd name="connsiteX7" fmla="*/ 55188 w 734330"/>
                <a:gd name="connsiteY7" fmla="*/ 150163 h 1140290"/>
                <a:gd name="connsiteX8" fmla="*/ 223110 w 734330"/>
                <a:gd name="connsiteY8" fmla="*/ 203420 h 1140290"/>
                <a:gd name="connsiteX9" fmla="*/ 224414 w 734330"/>
                <a:gd name="connsiteY9" fmla="*/ 204724 h 1140290"/>
                <a:gd name="connsiteX10" fmla="*/ 234196 w 734330"/>
                <a:gd name="connsiteY10" fmla="*/ 215049 h 1140290"/>
                <a:gd name="connsiteX11" fmla="*/ 282780 w 734330"/>
                <a:gd name="connsiteY11" fmla="*/ 289609 h 1140290"/>
                <a:gd name="connsiteX12" fmla="*/ 316581 w 734330"/>
                <a:gd name="connsiteY12" fmla="*/ 417751 h 1140290"/>
                <a:gd name="connsiteX13" fmla="*/ 324081 w 734330"/>
                <a:gd name="connsiteY13" fmla="*/ 584260 h 1140290"/>
                <a:gd name="connsiteX14" fmla="*/ 350274 w 734330"/>
                <a:gd name="connsiteY14" fmla="*/ 753920 h 1140290"/>
                <a:gd name="connsiteX15" fmla="*/ 413421 w 734330"/>
                <a:gd name="connsiteY15" fmla="*/ 878693 h 1140290"/>
                <a:gd name="connsiteX16" fmla="*/ 468743 w 734330"/>
                <a:gd name="connsiteY16" fmla="*/ 948905 h 1140290"/>
                <a:gd name="connsiteX17" fmla="*/ 472330 w 734330"/>
                <a:gd name="connsiteY17" fmla="*/ 975534 h 1140290"/>
                <a:gd name="connsiteX18" fmla="*/ 469069 w 734330"/>
                <a:gd name="connsiteY18" fmla="*/ 1054115 h 1140290"/>
                <a:gd name="connsiteX19" fmla="*/ 496132 w 734330"/>
                <a:gd name="connsiteY19" fmla="*/ 1125413 h 1140290"/>
                <a:gd name="connsiteX20" fmla="*/ 570692 w 734330"/>
                <a:gd name="connsiteY20" fmla="*/ 1133782 h 1140290"/>
                <a:gd name="connsiteX21" fmla="*/ 627427 w 734330"/>
                <a:gd name="connsiteY21" fmla="*/ 1080743 h 1140290"/>
                <a:gd name="connsiteX22" fmla="*/ 661446 w 734330"/>
                <a:gd name="connsiteY22" fmla="*/ 913908 h 1140290"/>
                <a:gd name="connsiteX23" fmla="*/ 659272 w 734330"/>
                <a:gd name="connsiteY23" fmla="*/ 892170 h 1140290"/>
                <a:gd name="connsiteX24" fmla="*/ 688618 w 734330"/>
                <a:gd name="connsiteY24" fmla="*/ 883693 h 1140290"/>
                <a:gd name="connsiteX25" fmla="*/ 733723 w 734330"/>
                <a:gd name="connsiteY25" fmla="*/ 833153 h 1140290"/>
                <a:gd name="connsiteX26" fmla="*/ 727962 w 734330"/>
                <a:gd name="connsiteY26" fmla="*/ 785005 h 1140290"/>
                <a:gd name="connsiteX27" fmla="*/ 432007 w 734330"/>
                <a:gd name="connsiteY27" fmla="*/ 866955 h 1140290"/>
                <a:gd name="connsiteX28" fmla="*/ 377120 w 734330"/>
                <a:gd name="connsiteY28" fmla="*/ 745117 h 1140290"/>
                <a:gd name="connsiteX29" fmla="*/ 354730 w 734330"/>
                <a:gd name="connsiteY29" fmla="*/ 583173 h 1140290"/>
                <a:gd name="connsiteX30" fmla="*/ 350491 w 734330"/>
                <a:gd name="connsiteY30" fmla="*/ 473181 h 1140290"/>
                <a:gd name="connsiteX31" fmla="*/ 358861 w 734330"/>
                <a:gd name="connsiteY31" fmla="*/ 516656 h 1140290"/>
                <a:gd name="connsiteX32" fmla="*/ 432116 w 734330"/>
                <a:gd name="connsiteY32" fmla="*/ 848478 h 1140290"/>
                <a:gd name="connsiteX33" fmla="*/ 455157 w 734330"/>
                <a:gd name="connsiteY33" fmla="*/ 904670 h 1140290"/>
                <a:gd name="connsiteX34" fmla="*/ 432007 w 734330"/>
                <a:gd name="connsiteY34" fmla="*/ 866955 h 1140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34330" h="1140290">
                  <a:moveTo>
                    <a:pt x="727962" y="785005"/>
                  </a:moveTo>
                  <a:cubicBezTo>
                    <a:pt x="692965" y="658276"/>
                    <a:pt x="653110" y="533035"/>
                    <a:pt x="608406" y="409273"/>
                  </a:cubicBezTo>
                  <a:cubicBezTo>
                    <a:pt x="581561" y="334714"/>
                    <a:pt x="552759" y="260263"/>
                    <a:pt x="510588" y="193203"/>
                  </a:cubicBezTo>
                  <a:cubicBezTo>
                    <a:pt x="468417" y="126143"/>
                    <a:pt x="412769" y="66148"/>
                    <a:pt x="341797" y="30933"/>
                  </a:cubicBezTo>
                  <a:cubicBezTo>
                    <a:pt x="291659" y="5522"/>
                    <a:pt x="235142" y="-4575"/>
                    <a:pt x="179309" y="1913"/>
                  </a:cubicBezTo>
                  <a:cubicBezTo>
                    <a:pt x="124966" y="-1347"/>
                    <a:pt x="71274" y="10826"/>
                    <a:pt x="30299" y="45388"/>
                  </a:cubicBezTo>
                  <a:cubicBezTo>
                    <a:pt x="9757" y="62778"/>
                    <a:pt x="-7633" y="91146"/>
                    <a:pt x="3453" y="115818"/>
                  </a:cubicBezTo>
                  <a:cubicBezTo>
                    <a:pt x="12257" y="135381"/>
                    <a:pt x="34864" y="143750"/>
                    <a:pt x="55188" y="150163"/>
                  </a:cubicBezTo>
                  <a:lnTo>
                    <a:pt x="223110" y="203420"/>
                  </a:lnTo>
                  <a:lnTo>
                    <a:pt x="224414" y="204724"/>
                  </a:lnTo>
                  <a:lnTo>
                    <a:pt x="234196" y="215049"/>
                  </a:lnTo>
                  <a:cubicBezTo>
                    <a:pt x="254369" y="237069"/>
                    <a:pt x="270780" y="262263"/>
                    <a:pt x="282780" y="289609"/>
                  </a:cubicBezTo>
                  <a:cubicBezTo>
                    <a:pt x="300441" y="330377"/>
                    <a:pt x="311842" y="373580"/>
                    <a:pt x="316581" y="417751"/>
                  </a:cubicBezTo>
                  <a:cubicBezTo>
                    <a:pt x="322559" y="467747"/>
                    <a:pt x="321907" y="524156"/>
                    <a:pt x="324081" y="584260"/>
                  </a:cubicBezTo>
                  <a:cubicBezTo>
                    <a:pt x="324537" y="641788"/>
                    <a:pt x="333363" y="698935"/>
                    <a:pt x="350274" y="753920"/>
                  </a:cubicBezTo>
                  <a:cubicBezTo>
                    <a:pt x="365599" y="798167"/>
                    <a:pt x="386847" y="840142"/>
                    <a:pt x="413421" y="878693"/>
                  </a:cubicBezTo>
                  <a:cubicBezTo>
                    <a:pt x="430257" y="903322"/>
                    <a:pt x="448745" y="926777"/>
                    <a:pt x="468743" y="948905"/>
                  </a:cubicBezTo>
                  <a:cubicBezTo>
                    <a:pt x="470645" y="957676"/>
                    <a:pt x="471841" y="966578"/>
                    <a:pt x="472330" y="975534"/>
                  </a:cubicBezTo>
                  <a:cubicBezTo>
                    <a:pt x="473852" y="1001727"/>
                    <a:pt x="468852" y="1027812"/>
                    <a:pt x="469069" y="1054115"/>
                  </a:cubicBezTo>
                  <a:cubicBezTo>
                    <a:pt x="469287" y="1080417"/>
                    <a:pt x="476134" y="1108458"/>
                    <a:pt x="496132" y="1125413"/>
                  </a:cubicBezTo>
                  <a:cubicBezTo>
                    <a:pt x="517577" y="1141640"/>
                    <a:pt x="546183" y="1144847"/>
                    <a:pt x="570692" y="1133782"/>
                  </a:cubicBezTo>
                  <a:cubicBezTo>
                    <a:pt x="594668" y="1122435"/>
                    <a:pt x="614493" y="1103893"/>
                    <a:pt x="627427" y="1080743"/>
                  </a:cubicBezTo>
                  <a:cubicBezTo>
                    <a:pt x="657533" y="1031616"/>
                    <a:pt x="665793" y="971512"/>
                    <a:pt x="661446" y="913908"/>
                  </a:cubicBezTo>
                  <a:cubicBezTo>
                    <a:pt x="660902" y="906734"/>
                    <a:pt x="660141" y="899670"/>
                    <a:pt x="659272" y="892170"/>
                  </a:cubicBezTo>
                  <a:cubicBezTo>
                    <a:pt x="669336" y="890431"/>
                    <a:pt x="679173" y="887584"/>
                    <a:pt x="688618" y="883693"/>
                  </a:cubicBezTo>
                  <a:cubicBezTo>
                    <a:pt x="710974" y="875183"/>
                    <a:pt x="727799" y="856325"/>
                    <a:pt x="733723" y="833153"/>
                  </a:cubicBezTo>
                  <a:cubicBezTo>
                    <a:pt x="735451" y="816872"/>
                    <a:pt x="733484" y="800417"/>
                    <a:pt x="727962" y="785005"/>
                  </a:cubicBezTo>
                  <a:close/>
                  <a:moveTo>
                    <a:pt x="432007" y="866955"/>
                  </a:moveTo>
                  <a:cubicBezTo>
                    <a:pt x="409085" y="828588"/>
                    <a:pt x="390662" y="787711"/>
                    <a:pt x="377120" y="745117"/>
                  </a:cubicBezTo>
                  <a:cubicBezTo>
                    <a:pt x="362621" y="692349"/>
                    <a:pt x="355089" y="637897"/>
                    <a:pt x="354730" y="583173"/>
                  </a:cubicBezTo>
                  <a:cubicBezTo>
                    <a:pt x="353317" y="545567"/>
                    <a:pt x="352774" y="508613"/>
                    <a:pt x="350491" y="473181"/>
                  </a:cubicBezTo>
                  <a:cubicBezTo>
                    <a:pt x="353535" y="487637"/>
                    <a:pt x="356252" y="502201"/>
                    <a:pt x="358861" y="516656"/>
                  </a:cubicBezTo>
                  <a:cubicBezTo>
                    <a:pt x="378859" y="628387"/>
                    <a:pt x="390488" y="742943"/>
                    <a:pt x="432116" y="848478"/>
                  </a:cubicBezTo>
                  <a:cubicBezTo>
                    <a:pt x="439506" y="867172"/>
                    <a:pt x="447875" y="885867"/>
                    <a:pt x="455157" y="904670"/>
                  </a:cubicBezTo>
                  <a:cubicBezTo>
                    <a:pt x="447875" y="893366"/>
                    <a:pt x="440158" y="880867"/>
                    <a:pt x="432007" y="866955"/>
                  </a:cubicBez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85BB04B6-FB99-45BA-971A-32E572BC0789}"/>
                </a:ext>
              </a:extLst>
            </p:cNvPr>
            <p:cNvSpPr/>
            <p:nvPr/>
          </p:nvSpPr>
          <p:spPr>
            <a:xfrm>
              <a:off x="9389393" y="2715359"/>
              <a:ext cx="480940" cy="136203"/>
            </a:xfrm>
            <a:custGeom>
              <a:avLst/>
              <a:gdLst>
                <a:gd name="connsiteX0" fmla="*/ 480941 w 480940"/>
                <a:gd name="connsiteY0" fmla="*/ 135859 h 136203"/>
                <a:gd name="connsiteX1" fmla="*/ 475941 w 480940"/>
                <a:gd name="connsiteY1" fmla="*/ 135098 h 136203"/>
                <a:gd name="connsiteX2" fmla="*/ 461377 w 480940"/>
                <a:gd name="connsiteY2" fmla="*/ 133685 h 136203"/>
                <a:gd name="connsiteX3" fmla="*/ 438336 w 480940"/>
                <a:gd name="connsiteY3" fmla="*/ 131186 h 136203"/>
                <a:gd name="connsiteX4" fmla="*/ 407903 w 480940"/>
                <a:gd name="connsiteY4" fmla="*/ 127381 h 136203"/>
                <a:gd name="connsiteX5" fmla="*/ 329105 w 480940"/>
                <a:gd name="connsiteY5" fmla="*/ 114230 h 136203"/>
                <a:gd name="connsiteX6" fmla="*/ 234004 w 480940"/>
                <a:gd name="connsiteY6" fmla="*/ 91297 h 136203"/>
                <a:gd name="connsiteX7" fmla="*/ 140967 w 480940"/>
                <a:gd name="connsiteY7" fmla="*/ 61082 h 136203"/>
                <a:gd name="connsiteX8" fmla="*/ 66843 w 480940"/>
                <a:gd name="connsiteY8" fmla="*/ 31085 h 136203"/>
                <a:gd name="connsiteX9" fmla="*/ 38910 w 480940"/>
                <a:gd name="connsiteY9" fmla="*/ 18368 h 136203"/>
                <a:gd name="connsiteX10" fmla="*/ 17933 w 480940"/>
                <a:gd name="connsiteY10" fmla="*/ 8478 h 136203"/>
                <a:gd name="connsiteX11" fmla="*/ 4673 w 480940"/>
                <a:gd name="connsiteY11" fmla="*/ 2065 h 136203"/>
                <a:gd name="connsiteX12" fmla="*/ 0 w 480940"/>
                <a:gd name="connsiteY12" fmla="*/ 0 h 136203"/>
                <a:gd name="connsiteX13" fmla="*/ 4347 w 480940"/>
                <a:gd name="connsiteY13" fmla="*/ 2609 h 136203"/>
                <a:gd name="connsiteX14" fmla="*/ 17390 w 480940"/>
                <a:gd name="connsiteY14" fmla="*/ 9565 h 136203"/>
                <a:gd name="connsiteX15" fmla="*/ 38149 w 480940"/>
                <a:gd name="connsiteY15" fmla="*/ 20433 h 136203"/>
                <a:gd name="connsiteX16" fmla="*/ 65973 w 480940"/>
                <a:gd name="connsiteY16" fmla="*/ 33584 h 136203"/>
                <a:gd name="connsiteX17" fmla="*/ 139989 w 480940"/>
                <a:gd name="connsiteY17" fmla="*/ 64234 h 136203"/>
                <a:gd name="connsiteX18" fmla="*/ 233243 w 480940"/>
                <a:gd name="connsiteY18" fmla="*/ 94775 h 136203"/>
                <a:gd name="connsiteX19" fmla="*/ 328562 w 480940"/>
                <a:gd name="connsiteY19" fmla="*/ 117491 h 136203"/>
                <a:gd name="connsiteX20" fmla="*/ 407577 w 480940"/>
                <a:gd name="connsiteY20" fmla="*/ 129990 h 136203"/>
                <a:gd name="connsiteX21" fmla="*/ 438118 w 480940"/>
                <a:gd name="connsiteY21" fmla="*/ 133359 h 136203"/>
                <a:gd name="connsiteX22" fmla="*/ 461269 w 480940"/>
                <a:gd name="connsiteY22" fmla="*/ 135316 h 136203"/>
                <a:gd name="connsiteX23" fmla="*/ 475833 w 480940"/>
                <a:gd name="connsiteY23" fmla="*/ 136185 h 136203"/>
                <a:gd name="connsiteX24" fmla="*/ 480941 w 480940"/>
                <a:gd name="connsiteY24" fmla="*/ 135859 h 13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0940" h="136203">
                  <a:moveTo>
                    <a:pt x="480941" y="135859"/>
                  </a:moveTo>
                  <a:lnTo>
                    <a:pt x="475941" y="135098"/>
                  </a:lnTo>
                  <a:lnTo>
                    <a:pt x="461377" y="133685"/>
                  </a:lnTo>
                  <a:cubicBezTo>
                    <a:pt x="454965" y="133033"/>
                    <a:pt x="447248" y="132272"/>
                    <a:pt x="438336" y="131186"/>
                  </a:cubicBezTo>
                  <a:cubicBezTo>
                    <a:pt x="429423" y="130099"/>
                    <a:pt x="419098" y="129120"/>
                    <a:pt x="407903" y="127381"/>
                  </a:cubicBezTo>
                  <a:cubicBezTo>
                    <a:pt x="385296" y="124447"/>
                    <a:pt x="358559" y="119991"/>
                    <a:pt x="329105" y="114230"/>
                  </a:cubicBezTo>
                  <a:cubicBezTo>
                    <a:pt x="299651" y="108470"/>
                    <a:pt x="267479" y="100644"/>
                    <a:pt x="234004" y="91297"/>
                  </a:cubicBezTo>
                  <a:cubicBezTo>
                    <a:pt x="200528" y="81950"/>
                    <a:pt x="168791" y="71299"/>
                    <a:pt x="140967" y="61082"/>
                  </a:cubicBezTo>
                  <a:cubicBezTo>
                    <a:pt x="113143" y="50866"/>
                    <a:pt x="87711" y="40323"/>
                    <a:pt x="66843" y="31085"/>
                  </a:cubicBezTo>
                  <a:cubicBezTo>
                    <a:pt x="55974" y="26628"/>
                    <a:pt x="47062" y="22172"/>
                    <a:pt x="38910" y="18368"/>
                  </a:cubicBezTo>
                  <a:cubicBezTo>
                    <a:pt x="30759" y="14564"/>
                    <a:pt x="23585" y="11304"/>
                    <a:pt x="17933" y="8478"/>
                  </a:cubicBezTo>
                  <a:lnTo>
                    <a:pt x="4673" y="2065"/>
                  </a:lnTo>
                  <a:lnTo>
                    <a:pt x="0" y="0"/>
                  </a:lnTo>
                  <a:cubicBezTo>
                    <a:pt x="1359" y="1022"/>
                    <a:pt x="2815" y="1891"/>
                    <a:pt x="4347" y="2609"/>
                  </a:cubicBezTo>
                  <a:lnTo>
                    <a:pt x="17390" y="9565"/>
                  </a:lnTo>
                  <a:cubicBezTo>
                    <a:pt x="23042" y="12499"/>
                    <a:pt x="29998" y="16086"/>
                    <a:pt x="38149" y="20433"/>
                  </a:cubicBezTo>
                  <a:cubicBezTo>
                    <a:pt x="46301" y="24781"/>
                    <a:pt x="55539" y="29019"/>
                    <a:pt x="65973" y="33584"/>
                  </a:cubicBezTo>
                  <a:cubicBezTo>
                    <a:pt x="86733" y="43149"/>
                    <a:pt x="111839" y="53583"/>
                    <a:pt x="139989" y="64234"/>
                  </a:cubicBezTo>
                  <a:cubicBezTo>
                    <a:pt x="168139" y="74885"/>
                    <a:pt x="199767" y="85211"/>
                    <a:pt x="233243" y="94775"/>
                  </a:cubicBezTo>
                  <a:cubicBezTo>
                    <a:pt x="266719" y="104340"/>
                    <a:pt x="298999" y="111622"/>
                    <a:pt x="328562" y="117491"/>
                  </a:cubicBezTo>
                  <a:cubicBezTo>
                    <a:pt x="358125" y="123360"/>
                    <a:pt x="384970" y="127273"/>
                    <a:pt x="407577" y="129990"/>
                  </a:cubicBezTo>
                  <a:cubicBezTo>
                    <a:pt x="418446" y="131620"/>
                    <a:pt x="429315" y="132490"/>
                    <a:pt x="438118" y="133359"/>
                  </a:cubicBezTo>
                  <a:cubicBezTo>
                    <a:pt x="446922" y="134229"/>
                    <a:pt x="454856" y="134881"/>
                    <a:pt x="461269" y="135316"/>
                  </a:cubicBezTo>
                  <a:lnTo>
                    <a:pt x="475833" y="136185"/>
                  </a:lnTo>
                  <a:cubicBezTo>
                    <a:pt x="477539" y="136250"/>
                    <a:pt x="479256" y="136142"/>
                    <a:pt x="480941" y="135859"/>
                  </a:cubicBezTo>
                  <a:close/>
                </a:path>
              </a:pathLst>
            </a:custGeom>
            <a:solidFill>
              <a:srgbClr val="455A64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D14A9827-04F3-4111-BBD2-A206607CFA37}"/>
                </a:ext>
              </a:extLst>
            </p:cNvPr>
            <p:cNvSpPr/>
            <p:nvPr/>
          </p:nvSpPr>
          <p:spPr>
            <a:xfrm>
              <a:off x="9388415" y="2750247"/>
              <a:ext cx="487897" cy="127598"/>
            </a:xfrm>
            <a:custGeom>
              <a:avLst/>
              <a:gdLst>
                <a:gd name="connsiteX0" fmla="*/ 487897 w 487897"/>
                <a:gd name="connsiteY0" fmla="*/ 122708 h 127598"/>
                <a:gd name="connsiteX1" fmla="*/ 482680 w 487897"/>
                <a:gd name="connsiteY1" fmla="*/ 122708 h 127598"/>
                <a:gd name="connsiteX2" fmla="*/ 467790 w 487897"/>
                <a:gd name="connsiteY2" fmla="*/ 123686 h 127598"/>
                <a:gd name="connsiteX3" fmla="*/ 456921 w 487897"/>
                <a:gd name="connsiteY3" fmla="*/ 124447 h 127598"/>
                <a:gd name="connsiteX4" fmla="*/ 444096 w 487897"/>
                <a:gd name="connsiteY4" fmla="*/ 124447 h 127598"/>
                <a:gd name="connsiteX5" fmla="*/ 412903 w 487897"/>
                <a:gd name="connsiteY5" fmla="*/ 124990 h 127598"/>
                <a:gd name="connsiteX6" fmla="*/ 394643 w 487897"/>
                <a:gd name="connsiteY6" fmla="*/ 124990 h 127598"/>
                <a:gd name="connsiteX7" fmla="*/ 374971 w 487897"/>
                <a:gd name="connsiteY7" fmla="*/ 124012 h 127598"/>
                <a:gd name="connsiteX8" fmla="*/ 331496 w 487897"/>
                <a:gd name="connsiteY8" fmla="*/ 120425 h 127598"/>
                <a:gd name="connsiteX9" fmla="*/ 138576 w 487897"/>
                <a:gd name="connsiteY9" fmla="*/ 72168 h 127598"/>
                <a:gd name="connsiteX10" fmla="*/ 98688 w 487897"/>
                <a:gd name="connsiteY10" fmla="*/ 54778 h 127598"/>
                <a:gd name="connsiteX11" fmla="*/ 80863 w 487897"/>
                <a:gd name="connsiteY11" fmla="*/ 46301 h 127598"/>
                <a:gd name="connsiteX12" fmla="*/ 64669 w 487897"/>
                <a:gd name="connsiteY12" fmla="*/ 37823 h 127598"/>
                <a:gd name="connsiteX13" fmla="*/ 37280 w 487897"/>
                <a:gd name="connsiteY13" fmla="*/ 22607 h 127598"/>
                <a:gd name="connsiteX14" fmla="*/ 26411 w 487897"/>
                <a:gd name="connsiteY14" fmla="*/ 16194 h 127598"/>
                <a:gd name="connsiteX15" fmla="*/ 17281 w 487897"/>
                <a:gd name="connsiteY15" fmla="*/ 10434 h 127598"/>
                <a:gd name="connsiteX16" fmla="*/ 4565 w 487897"/>
                <a:gd name="connsiteY16" fmla="*/ 2500 h 127598"/>
                <a:gd name="connsiteX17" fmla="*/ 0 w 487897"/>
                <a:gd name="connsiteY17" fmla="*/ 0 h 127598"/>
                <a:gd name="connsiteX18" fmla="*/ 4239 w 487897"/>
                <a:gd name="connsiteY18" fmla="*/ 3043 h 127598"/>
                <a:gd name="connsiteX19" fmla="*/ 16629 w 487897"/>
                <a:gd name="connsiteY19" fmla="*/ 11412 h 127598"/>
                <a:gd name="connsiteX20" fmla="*/ 25650 w 487897"/>
                <a:gd name="connsiteY20" fmla="*/ 17499 h 127598"/>
                <a:gd name="connsiteX21" fmla="*/ 36519 w 487897"/>
                <a:gd name="connsiteY21" fmla="*/ 24129 h 127598"/>
                <a:gd name="connsiteX22" fmla="*/ 63691 w 487897"/>
                <a:gd name="connsiteY22" fmla="*/ 39888 h 127598"/>
                <a:gd name="connsiteX23" fmla="*/ 79885 w 487897"/>
                <a:gd name="connsiteY23" fmla="*/ 48474 h 127598"/>
                <a:gd name="connsiteX24" fmla="*/ 97710 w 487897"/>
                <a:gd name="connsiteY24" fmla="*/ 57169 h 127598"/>
                <a:gd name="connsiteX25" fmla="*/ 137707 w 487897"/>
                <a:gd name="connsiteY25" fmla="*/ 74777 h 127598"/>
                <a:gd name="connsiteX26" fmla="*/ 331279 w 487897"/>
                <a:gd name="connsiteY26" fmla="*/ 123469 h 127598"/>
                <a:gd name="connsiteX27" fmla="*/ 374754 w 487897"/>
                <a:gd name="connsiteY27" fmla="*/ 126838 h 127598"/>
                <a:gd name="connsiteX28" fmla="*/ 394534 w 487897"/>
                <a:gd name="connsiteY28" fmla="*/ 127599 h 127598"/>
                <a:gd name="connsiteX29" fmla="*/ 412794 w 487897"/>
                <a:gd name="connsiteY29" fmla="*/ 127599 h 127598"/>
                <a:gd name="connsiteX30" fmla="*/ 444096 w 487897"/>
                <a:gd name="connsiteY30" fmla="*/ 126729 h 127598"/>
                <a:gd name="connsiteX31" fmla="*/ 456921 w 487897"/>
                <a:gd name="connsiteY31" fmla="*/ 125968 h 127598"/>
                <a:gd name="connsiteX32" fmla="*/ 467790 w 487897"/>
                <a:gd name="connsiteY32" fmla="*/ 124990 h 127598"/>
                <a:gd name="connsiteX33" fmla="*/ 482680 w 487897"/>
                <a:gd name="connsiteY33" fmla="*/ 123469 h 127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87897" h="127598">
                  <a:moveTo>
                    <a:pt x="487897" y="122708"/>
                  </a:moveTo>
                  <a:cubicBezTo>
                    <a:pt x="486158" y="122534"/>
                    <a:pt x="484419" y="122534"/>
                    <a:pt x="482680" y="122708"/>
                  </a:cubicBezTo>
                  <a:lnTo>
                    <a:pt x="467790" y="123686"/>
                  </a:lnTo>
                  <a:lnTo>
                    <a:pt x="456921" y="124447"/>
                  </a:lnTo>
                  <a:lnTo>
                    <a:pt x="444096" y="124447"/>
                  </a:lnTo>
                  <a:cubicBezTo>
                    <a:pt x="434966" y="124447"/>
                    <a:pt x="424423" y="125316"/>
                    <a:pt x="412903" y="124990"/>
                  </a:cubicBezTo>
                  <a:lnTo>
                    <a:pt x="394643" y="124990"/>
                  </a:lnTo>
                  <a:cubicBezTo>
                    <a:pt x="388340" y="124990"/>
                    <a:pt x="381818" y="124338"/>
                    <a:pt x="374971" y="124012"/>
                  </a:cubicBezTo>
                  <a:cubicBezTo>
                    <a:pt x="361385" y="124012"/>
                    <a:pt x="346930" y="121838"/>
                    <a:pt x="331496" y="120425"/>
                  </a:cubicBezTo>
                  <a:cubicBezTo>
                    <a:pt x="265338" y="112948"/>
                    <a:pt x="200463" y="96721"/>
                    <a:pt x="138576" y="72168"/>
                  </a:cubicBezTo>
                  <a:cubicBezTo>
                    <a:pt x="124447" y="66190"/>
                    <a:pt x="110970" y="60756"/>
                    <a:pt x="98688" y="54778"/>
                  </a:cubicBezTo>
                  <a:cubicBezTo>
                    <a:pt x="92493" y="51844"/>
                    <a:pt x="86406" y="49235"/>
                    <a:pt x="80863" y="46301"/>
                  </a:cubicBezTo>
                  <a:lnTo>
                    <a:pt x="64669" y="37823"/>
                  </a:lnTo>
                  <a:cubicBezTo>
                    <a:pt x="53800" y="32715"/>
                    <a:pt x="45323" y="26954"/>
                    <a:pt x="37280" y="22607"/>
                  </a:cubicBezTo>
                  <a:lnTo>
                    <a:pt x="26411" y="16194"/>
                  </a:lnTo>
                  <a:lnTo>
                    <a:pt x="17281" y="10434"/>
                  </a:lnTo>
                  <a:lnTo>
                    <a:pt x="4565" y="2500"/>
                  </a:lnTo>
                  <a:cubicBezTo>
                    <a:pt x="3130" y="1522"/>
                    <a:pt x="1598" y="685"/>
                    <a:pt x="0" y="0"/>
                  </a:cubicBezTo>
                  <a:lnTo>
                    <a:pt x="4239" y="3043"/>
                  </a:lnTo>
                  <a:lnTo>
                    <a:pt x="16629" y="11412"/>
                  </a:lnTo>
                  <a:lnTo>
                    <a:pt x="25650" y="17499"/>
                  </a:lnTo>
                  <a:lnTo>
                    <a:pt x="36519" y="24129"/>
                  </a:lnTo>
                  <a:cubicBezTo>
                    <a:pt x="44453" y="28802"/>
                    <a:pt x="53365" y="34997"/>
                    <a:pt x="63691" y="39888"/>
                  </a:cubicBezTo>
                  <a:lnTo>
                    <a:pt x="79885" y="48474"/>
                  </a:lnTo>
                  <a:cubicBezTo>
                    <a:pt x="85428" y="51409"/>
                    <a:pt x="91515" y="54126"/>
                    <a:pt x="97710" y="57169"/>
                  </a:cubicBezTo>
                  <a:cubicBezTo>
                    <a:pt x="109883" y="63256"/>
                    <a:pt x="123469" y="68799"/>
                    <a:pt x="137707" y="74777"/>
                  </a:cubicBezTo>
                  <a:cubicBezTo>
                    <a:pt x="199658" y="99905"/>
                    <a:pt x="264806" y="116295"/>
                    <a:pt x="331279" y="123469"/>
                  </a:cubicBezTo>
                  <a:cubicBezTo>
                    <a:pt x="346604" y="124882"/>
                    <a:pt x="361059" y="126512"/>
                    <a:pt x="374754" y="126838"/>
                  </a:cubicBezTo>
                  <a:cubicBezTo>
                    <a:pt x="381601" y="126838"/>
                    <a:pt x="388231" y="127599"/>
                    <a:pt x="394534" y="127599"/>
                  </a:cubicBezTo>
                  <a:lnTo>
                    <a:pt x="412794" y="127599"/>
                  </a:lnTo>
                  <a:cubicBezTo>
                    <a:pt x="424423" y="127599"/>
                    <a:pt x="434532" y="127599"/>
                    <a:pt x="444096" y="126729"/>
                  </a:cubicBezTo>
                  <a:lnTo>
                    <a:pt x="456921" y="125968"/>
                  </a:lnTo>
                  <a:lnTo>
                    <a:pt x="467790" y="124990"/>
                  </a:lnTo>
                  <a:lnTo>
                    <a:pt x="482680" y="123469"/>
                  </a:lnTo>
                  <a:close/>
                </a:path>
              </a:pathLst>
            </a:custGeom>
            <a:solidFill>
              <a:srgbClr val="FFFFFF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60A03C47-BAF3-4D03-A53E-6A9F6AB7A173}"/>
                </a:ext>
              </a:extLst>
            </p:cNvPr>
            <p:cNvSpPr/>
            <p:nvPr/>
          </p:nvSpPr>
          <p:spPr>
            <a:xfrm>
              <a:off x="9726215" y="2888715"/>
              <a:ext cx="231177" cy="775483"/>
            </a:xfrm>
            <a:custGeom>
              <a:avLst/>
              <a:gdLst>
                <a:gd name="connsiteX0" fmla="*/ 231178 w 231177"/>
                <a:gd name="connsiteY0" fmla="*/ 775484 h 775483"/>
                <a:gd name="connsiteX1" fmla="*/ 231178 w 231177"/>
                <a:gd name="connsiteY1" fmla="*/ 773418 h 775483"/>
                <a:gd name="connsiteX2" fmla="*/ 231178 w 231177"/>
                <a:gd name="connsiteY2" fmla="*/ 767223 h 775483"/>
                <a:gd name="connsiteX3" fmla="*/ 229222 w 231177"/>
                <a:gd name="connsiteY3" fmla="*/ 743747 h 775483"/>
                <a:gd name="connsiteX4" fmla="*/ 215310 w 231177"/>
                <a:gd name="connsiteY4" fmla="*/ 657884 h 775483"/>
                <a:gd name="connsiteX5" fmla="*/ 181617 w 231177"/>
                <a:gd name="connsiteY5" fmla="*/ 533437 h 775483"/>
                <a:gd name="connsiteX6" fmla="*/ 131729 w 231177"/>
                <a:gd name="connsiteY6" fmla="*/ 383775 h 775483"/>
                <a:gd name="connsiteX7" fmla="*/ 39127 w 231177"/>
                <a:gd name="connsiteY7" fmla="*/ 112057 h 775483"/>
                <a:gd name="connsiteX8" fmla="*/ 10760 w 231177"/>
                <a:gd name="connsiteY8" fmla="*/ 29998 h 775483"/>
                <a:gd name="connsiteX9" fmla="*/ 2935 w 231177"/>
                <a:gd name="connsiteY9" fmla="*/ 7717 h 775483"/>
                <a:gd name="connsiteX10" fmla="*/ 761 w 231177"/>
                <a:gd name="connsiteY10" fmla="*/ 1956 h 775483"/>
                <a:gd name="connsiteX11" fmla="*/ 0 w 231177"/>
                <a:gd name="connsiteY11" fmla="*/ 0 h 775483"/>
                <a:gd name="connsiteX12" fmla="*/ 544 w 231177"/>
                <a:gd name="connsiteY12" fmla="*/ 2065 h 775483"/>
                <a:gd name="connsiteX13" fmla="*/ 2283 w 231177"/>
                <a:gd name="connsiteY13" fmla="*/ 7934 h 775483"/>
                <a:gd name="connsiteX14" fmla="*/ 9673 w 231177"/>
                <a:gd name="connsiteY14" fmla="*/ 30432 h 775483"/>
                <a:gd name="connsiteX15" fmla="*/ 37062 w 231177"/>
                <a:gd name="connsiteY15" fmla="*/ 112817 h 775483"/>
                <a:gd name="connsiteX16" fmla="*/ 128794 w 231177"/>
                <a:gd name="connsiteY16" fmla="*/ 384535 h 775483"/>
                <a:gd name="connsiteX17" fmla="*/ 178899 w 231177"/>
                <a:gd name="connsiteY17" fmla="*/ 534089 h 775483"/>
                <a:gd name="connsiteX18" fmla="*/ 213136 w 231177"/>
                <a:gd name="connsiteY18" fmla="*/ 658210 h 775483"/>
                <a:gd name="connsiteX19" fmla="*/ 228026 w 231177"/>
                <a:gd name="connsiteY19" fmla="*/ 743638 h 775483"/>
                <a:gd name="connsiteX20" fmla="*/ 230526 w 231177"/>
                <a:gd name="connsiteY20" fmla="*/ 767114 h 775483"/>
                <a:gd name="connsiteX21" fmla="*/ 231178 w 231177"/>
                <a:gd name="connsiteY21" fmla="*/ 773201 h 77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1177" h="775483">
                  <a:moveTo>
                    <a:pt x="231178" y="775484"/>
                  </a:moveTo>
                  <a:cubicBezTo>
                    <a:pt x="231178" y="775484"/>
                    <a:pt x="231178" y="774831"/>
                    <a:pt x="231178" y="773418"/>
                  </a:cubicBezTo>
                  <a:lnTo>
                    <a:pt x="231178" y="767223"/>
                  </a:lnTo>
                  <a:cubicBezTo>
                    <a:pt x="231178" y="761898"/>
                    <a:pt x="230417" y="753963"/>
                    <a:pt x="229222" y="743747"/>
                  </a:cubicBezTo>
                  <a:cubicBezTo>
                    <a:pt x="226146" y="714890"/>
                    <a:pt x="221505" y="686230"/>
                    <a:pt x="215310" y="657884"/>
                  </a:cubicBezTo>
                  <a:cubicBezTo>
                    <a:pt x="207701" y="622017"/>
                    <a:pt x="196289" y="579738"/>
                    <a:pt x="181617" y="533437"/>
                  </a:cubicBezTo>
                  <a:cubicBezTo>
                    <a:pt x="166944" y="487136"/>
                    <a:pt x="149663" y="436814"/>
                    <a:pt x="131729" y="383775"/>
                  </a:cubicBezTo>
                  <a:lnTo>
                    <a:pt x="39127" y="112057"/>
                  </a:lnTo>
                  <a:cubicBezTo>
                    <a:pt x="27172" y="77603"/>
                    <a:pt x="17390" y="49562"/>
                    <a:pt x="10760" y="29998"/>
                  </a:cubicBezTo>
                  <a:lnTo>
                    <a:pt x="2935" y="7717"/>
                  </a:lnTo>
                  <a:lnTo>
                    <a:pt x="761" y="1956"/>
                  </a:lnTo>
                  <a:cubicBezTo>
                    <a:pt x="544" y="1293"/>
                    <a:pt x="294" y="631"/>
                    <a:pt x="0" y="0"/>
                  </a:cubicBezTo>
                  <a:cubicBezTo>
                    <a:pt x="0" y="0"/>
                    <a:pt x="0" y="761"/>
                    <a:pt x="544" y="2065"/>
                  </a:cubicBezTo>
                  <a:lnTo>
                    <a:pt x="2283" y="7934"/>
                  </a:lnTo>
                  <a:lnTo>
                    <a:pt x="9673" y="30432"/>
                  </a:lnTo>
                  <a:lnTo>
                    <a:pt x="37062" y="112817"/>
                  </a:lnTo>
                  <a:cubicBezTo>
                    <a:pt x="60539" y="182486"/>
                    <a:pt x="92928" y="278457"/>
                    <a:pt x="128794" y="384535"/>
                  </a:cubicBezTo>
                  <a:cubicBezTo>
                    <a:pt x="146619" y="437575"/>
                    <a:pt x="164227" y="487897"/>
                    <a:pt x="178899" y="534089"/>
                  </a:cubicBezTo>
                  <a:cubicBezTo>
                    <a:pt x="193572" y="580281"/>
                    <a:pt x="205310" y="622343"/>
                    <a:pt x="213136" y="658210"/>
                  </a:cubicBezTo>
                  <a:cubicBezTo>
                    <a:pt x="219559" y="686414"/>
                    <a:pt x="224526" y="714923"/>
                    <a:pt x="228026" y="743638"/>
                  </a:cubicBezTo>
                  <a:cubicBezTo>
                    <a:pt x="229330" y="753746"/>
                    <a:pt x="229982" y="761789"/>
                    <a:pt x="230526" y="767114"/>
                  </a:cubicBezTo>
                  <a:lnTo>
                    <a:pt x="231178" y="773201"/>
                  </a:lnTo>
                  <a:close/>
                </a:path>
              </a:pathLst>
            </a:custGeom>
            <a:solidFill>
              <a:srgbClr val="455A64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5E7B98D5-97E4-4170-96A5-50A799766A8F}"/>
                </a:ext>
              </a:extLst>
            </p:cNvPr>
            <p:cNvSpPr/>
            <p:nvPr/>
          </p:nvSpPr>
          <p:spPr>
            <a:xfrm>
              <a:off x="9698174" y="2866325"/>
              <a:ext cx="111947" cy="486592"/>
            </a:xfrm>
            <a:custGeom>
              <a:avLst/>
              <a:gdLst>
                <a:gd name="connsiteX0" fmla="*/ 111948 w 111947"/>
                <a:gd name="connsiteY0" fmla="*/ 486593 h 486592"/>
                <a:gd name="connsiteX1" fmla="*/ 111404 w 111947"/>
                <a:gd name="connsiteY1" fmla="*/ 481593 h 486592"/>
                <a:gd name="connsiteX2" fmla="*/ 109231 w 111947"/>
                <a:gd name="connsiteY2" fmla="*/ 467138 h 486592"/>
                <a:gd name="connsiteX3" fmla="*/ 100210 w 111947"/>
                <a:gd name="connsiteY3" fmla="*/ 414316 h 486592"/>
                <a:gd name="connsiteX4" fmla="*/ 64669 w 111947"/>
                <a:gd name="connsiteY4" fmla="*/ 241286 h 486592"/>
                <a:gd name="connsiteX5" fmla="*/ 21194 w 111947"/>
                <a:gd name="connsiteY5" fmla="*/ 70103 h 486592"/>
                <a:gd name="connsiteX6" fmla="*/ 6086 w 111947"/>
                <a:gd name="connsiteY6" fmla="*/ 18694 h 486592"/>
                <a:gd name="connsiteX7" fmla="*/ 1739 w 111947"/>
                <a:gd name="connsiteY7" fmla="*/ 4782 h 486592"/>
                <a:gd name="connsiteX8" fmla="*/ 0 w 111947"/>
                <a:gd name="connsiteY8" fmla="*/ 0 h 486592"/>
                <a:gd name="connsiteX9" fmla="*/ 1195 w 111947"/>
                <a:gd name="connsiteY9" fmla="*/ 5000 h 486592"/>
                <a:gd name="connsiteX10" fmla="*/ 4891 w 111947"/>
                <a:gd name="connsiteY10" fmla="*/ 19020 h 486592"/>
                <a:gd name="connsiteX11" fmla="*/ 19020 w 111947"/>
                <a:gd name="connsiteY11" fmla="*/ 70647 h 486592"/>
                <a:gd name="connsiteX12" fmla="*/ 62495 w 111947"/>
                <a:gd name="connsiteY12" fmla="*/ 241938 h 486592"/>
                <a:gd name="connsiteX13" fmla="*/ 98905 w 111947"/>
                <a:gd name="connsiteY13" fmla="*/ 414750 h 486592"/>
                <a:gd name="connsiteX14" fmla="*/ 108904 w 111947"/>
                <a:gd name="connsiteY14" fmla="*/ 467355 h 486592"/>
                <a:gd name="connsiteX15" fmla="*/ 111622 w 111947"/>
                <a:gd name="connsiteY15" fmla="*/ 481702 h 486592"/>
                <a:gd name="connsiteX16" fmla="*/ 111948 w 111947"/>
                <a:gd name="connsiteY16" fmla="*/ 486593 h 48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1947" h="486592">
                  <a:moveTo>
                    <a:pt x="111948" y="486593"/>
                  </a:moveTo>
                  <a:cubicBezTo>
                    <a:pt x="111894" y="484919"/>
                    <a:pt x="111709" y="483245"/>
                    <a:pt x="111404" y="481593"/>
                  </a:cubicBezTo>
                  <a:cubicBezTo>
                    <a:pt x="110861" y="478007"/>
                    <a:pt x="110100" y="473224"/>
                    <a:pt x="109231" y="467138"/>
                  </a:cubicBezTo>
                  <a:cubicBezTo>
                    <a:pt x="107274" y="454639"/>
                    <a:pt x="104231" y="436597"/>
                    <a:pt x="100210" y="414316"/>
                  </a:cubicBezTo>
                  <a:cubicBezTo>
                    <a:pt x="92275" y="369863"/>
                    <a:pt x="80211" y="308563"/>
                    <a:pt x="64669" y="241286"/>
                  </a:cubicBezTo>
                  <a:cubicBezTo>
                    <a:pt x="49127" y="174008"/>
                    <a:pt x="33149" y="113578"/>
                    <a:pt x="21194" y="70103"/>
                  </a:cubicBezTo>
                  <a:cubicBezTo>
                    <a:pt x="14999" y="48366"/>
                    <a:pt x="10325" y="30759"/>
                    <a:pt x="6086" y="18694"/>
                  </a:cubicBezTo>
                  <a:lnTo>
                    <a:pt x="1739" y="4782"/>
                  </a:lnTo>
                  <a:cubicBezTo>
                    <a:pt x="1315" y="3130"/>
                    <a:pt x="739" y="1533"/>
                    <a:pt x="0" y="0"/>
                  </a:cubicBezTo>
                  <a:cubicBezTo>
                    <a:pt x="272" y="1696"/>
                    <a:pt x="674" y="3369"/>
                    <a:pt x="1195" y="5000"/>
                  </a:cubicBezTo>
                  <a:cubicBezTo>
                    <a:pt x="2065" y="8478"/>
                    <a:pt x="3369" y="13151"/>
                    <a:pt x="4891" y="19020"/>
                  </a:cubicBezTo>
                  <a:cubicBezTo>
                    <a:pt x="8369" y="31519"/>
                    <a:pt x="13151" y="49018"/>
                    <a:pt x="19020" y="70647"/>
                  </a:cubicBezTo>
                  <a:cubicBezTo>
                    <a:pt x="30867" y="114122"/>
                    <a:pt x="46518" y="174769"/>
                    <a:pt x="62495" y="241938"/>
                  </a:cubicBezTo>
                  <a:cubicBezTo>
                    <a:pt x="78472" y="309106"/>
                    <a:pt x="90428" y="370406"/>
                    <a:pt x="98905" y="414750"/>
                  </a:cubicBezTo>
                  <a:cubicBezTo>
                    <a:pt x="103036" y="436488"/>
                    <a:pt x="106405" y="454639"/>
                    <a:pt x="108904" y="467355"/>
                  </a:cubicBezTo>
                  <a:cubicBezTo>
                    <a:pt x="109991" y="473333"/>
                    <a:pt x="110970" y="478224"/>
                    <a:pt x="111622" y="481702"/>
                  </a:cubicBezTo>
                  <a:cubicBezTo>
                    <a:pt x="111578" y="483343"/>
                    <a:pt x="111687" y="484973"/>
                    <a:pt x="111948" y="486593"/>
                  </a:cubicBezTo>
                  <a:close/>
                </a:path>
              </a:pathLst>
            </a:custGeom>
            <a:solidFill>
              <a:srgbClr val="455A64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EFF2A905-3945-40D4-AF69-A3849A780182}"/>
                </a:ext>
              </a:extLst>
            </p:cNvPr>
            <p:cNvSpPr/>
            <p:nvPr/>
          </p:nvSpPr>
          <p:spPr>
            <a:xfrm>
              <a:off x="10744312" y="3302519"/>
              <a:ext cx="400815" cy="356136"/>
            </a:xfrm>
            <a:custGeom>
              <a:avLst/>
              <a:gdLst>
                <a:gd name="connsiteX0" fmla="*/ 29757 w 400815"/>
                <a:gd name="connsiteY0" fmla="*/ 228429 h 356136"/>
                <a:gd name="connsiteX1" fmla="*/ 48995 w 400815"/>
                <a:gd name="connsiteY1" fmla="*/ 138110 h 356136"/>
                <a:gd name="connsiteX2" fmla="*/ 43451 w 400815"/>
                <a:gd name="connsiteY2" fmla="*/ 59420 h 356136"/>
                <a:gd name="connsiteX3" fmla="*/ 1498 w 400815"/>
                <a:gd name="connsiteY3" fmla="*/ 15293 h 356136"/>
                <a:gd name="connsiteX4" fmla="*/ 59972 w 400815"/>
                <a:gd name="connsiteY4" fmla="*/ 11272 h 356136"/>
                <a:gd name="connsiteX5" fmla="*/ 122793 w 400815"/>
                <a:gd name="connsiteY5" fmla="*/ 83657 h 356136"/>
                <a:gd name="connsiteX6" fmla="*/ 185288 w 400815"/>
                <a:gd name="connsiteY6" fmla="*/ 133980 h 356136"/>
                <a:gd name="connsiteX7" fmla="*/ 312126 w 400815"/>
                <a:gd name="connsiteY7" fmla="*/ 101373 h 356136"/>
                <a:gd name="connsiteX8" fmla="*/ 361905 w 400815"/>
                <a:gd name="connsiteY8" fmla="*/ 68115 h 356136"/>
                <a:gd name="connsiteX9" fmla="*/ 372121 w 400815"/>
                <a:gd name="connsiteY9" fmla="*/ 69963 h 356136"/>
                <a:gd name="connsiteX10" fmla="*/ 376252 w 400815"/>
                <a:gd name="connsiteY10" fmla="*/ 67572 h 356136"/>
                <a:gd name="connsiteX11" fmla="*/ 398587 w 400815"/>
                <a:gd name="connsiteY11" fmla="*/ 73299 h 356136"/>
                <a:gd name="connsiteX12" fmla="*/ 400815 w 400815"/>
                <a:gd name="connsiteY12" fmla="*/ 80397 h 356136"/>
                <a:gd name="connsiteX13" fmla="*/ 398098 w 400815"/>
                <a:gd name="connsiteY13" fmla="*/ 91265 h 356136"/>
                <a:gd name="connsiteX14" fmla="*/ 304083 w 400815"/>
                <a:gd name="connsiteY14" fmla="*/ 200605 h 356136"/>
                <a:gd name="connsiteX15" fmla="*/ 268543 w 400815"/>
                <a:gd name="connsiteY15" fmla="*/ 284729 h 356136"/>
                <a:gd name="connsiteX16" fmla="*/ 146704 w 400815"/>
                <a:gd name="connsiteY16" fmla="*/ 337551 h 356136"/>
                <a:gd name="connsiteX17" fmla="*/ 139857 w 400815"/>
                <a:gd name="connsiteY17" fmla="*/ 356136 h 356136"/>
                <a:gd name="connsiteX18" fmla="*/ 4324 w 400815"/>
                <a:gd name="connsiteY18" fmla="*/ 280816 h 35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0815" h="356136">
                  <a:moveTo>
                    <a:pt x="29757" y="228429"/>
                  </a:moveTo>
                  <a:cubicBezTo>
                    <a:pt x="39245" y="199061"/>
                    <a:pt x="45690" y="168792"/>
                    <a:pt x="48995" y="138110"/>
                  </a:cubicBezTo>
                  <a:cubicBezTo>
                    <a:pt x="54972" y="85396"/>
                    <a:pt x="55081" y="82679"/>
                    <a:pt x="43451" y="59420"/>
                  </a:cubicBezTo>
                  <a:cubicBezTo>
                    <a:pt x="31822" y="36161"/>
                    <a:pt x="10845" y="26814"/>
                    <a:pt x="1498" y="15293"/>
                  </a:cubicBezTo>
                  <a:cubicBezTo>
                    <a:pt x="-7849" y="3772"/>
                    <a:pt x="28344" y="-10357"/>
                    <a:pt x="59972" y="11272"/>
                  </a:cubicBezTo>
                  <a:cubicBezTo>
                    <a:pt x="91600" y="32900"/>
                    <a:pt x="116163" y="73875"/>
                    <a:pt x="122793" y="83657"/>
                  </a:cubicBezTo>
                  <a:cubicBezTo>
                    <a:pt x="156269" y="132675"/>
                    <a:pt x="185288" y="133980"/>
                    <a:pt x="185288" y="133980"/>
                  </a:cubicBezTo>
                  <a:lnTo>
                    <a:pt x="312126" y="101373"/>
                  </a:lnTo>
                  <a:cubicBezTo>
                    <a:pt x="312126" y="101373"/>
                    <a:pt x="338537" y="63007"/>
                    <a:pt x="361905" y="68115"/>
                  </a:cubicBezTo>
                  <a:lnTo>
                    <a:pt x="372121" y="69963"/>
                  </a:lnTo>
                  <a:lnTo>
                    <a:pt x="376252" y="67572"/>
                  </a:lnTo>
                  <a:cubicBezTo>
                    <a:pt x="384001" y="62985"/>
                    <a:pt x="394000" y="65550"/>
                    <a:pt x="398587" y="73299"/>
                  </a:cubicBezTo>
                  <a:cubicBezTo>
                    <a:pt x="399869" y="75462"/>
                    <a:pt x="400630" y="77886"/>
                    <a:pt x="400815" y="80397"/>
                  </a:cubicBezTo>
                  <a:cubicBezTo>
                    <a:pt x="400815" y="84190"/>
                    <a:pt x="399880" y="87918"/>
                    <a:pt x="398098" y="91265"/>
                  </a:cubicBezTo>
                  <a:cubicBezTo>
                    <a:pt x="389077" y="109525"/>
                    <a:pt x="308213" y="181258"/>
                    <a:pt x="304083" y="200605"/>
                  </a:cubicBezTo>
                  <a:cubicBezTo>
                    <a:pt x="299953" y="219951"/>
                    <a:pt x="304083" y="250601"/>
                    <a:pt x="268543" y="284729"/>
                  </a:cubicBezTo>
                  <a:cubicBezTo>
                    <a:pt x="233002" y="318857"/>
                    <a:pt x="190831" y="332008"/>
                    <a:pt x="146704" y="337551"/>
                  </a:cubicBezTo>
                  <a:lnTo>
                    <a:pt x="139857" y="356136"/>
                  </a:lnTo>
                  <a:lnTo>
                    <a:pt x="4324" y="280816"/>
                  </a:lnTo>
                  <a:close/>
                </a:path>
              </a:pathLst>
            </a:custGeom>
            <a:solidFill>
              <a:srgbClr val="FFBE9D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B6F05C32-D523-48C2-9B11-D6634F92657D}"/>
                </a:ext>
              </a:extLst>
            </p:cNvPr>
            <p:cNvSpPr/>
            <p:nvPr/>
          </p:nvSpPr>
          <p:spPr>
            <a:xfrm>
              <a:off x="10949882" y="3409680"/>
              <a:ext cx="99072" cy="137150"/>
            </a:xfrm>
            <a:custGeom>
              <a:avLst/>
              <a:gdLst>
                <a:gd name="connsiteX0" fmla="*/ 74928 w 99072"/>
                <a:gd name="connsiteY0" fmla="*/ 133224 h 137150"/>
                <a:gd name="connsiteX1" fmla="*/ 76232 w 99072"/>
                <a:gd name="connsiteY1" fmla="*/ 121268 h 137150"/>
                <a:gd name="connsiteX2" fmla="*/ 81884 w 99072"/>
                <a:gd name="connsiteY2" fmla="*/ 88662 h 137150"/>
                <a:gd name="connsiteX3" fmla="*/ 90905 w 99072"/>
                <a:gd name="connsiteY3" fmla="*/ 40622 h 137150"/>
                <a:gd name="connsiteX4" fmla="*/ 90905 w 99072"/>
                <a:gd name="connsiteY4" fmla="*/ 14211 h 137150"/>
                <a:gd name="connsiteX5" fmla="*/ 81340 w 99072"/>
                <a:gd name="connsiteY5" fmla="*/ 6386 h 137150"/>
                <a:gd name="connsiteX6" fmla="*/ 69059 w 99072"/>
                <a:gd name="connsiteY6" fmla="*/ 10298 h 137150"/>
                <a:gd name="connsiteX7" fmla="*/ 54712 w 99072"/>
                <a:gd name="connsiteY7" fmla="*/ 40948 h 137150"/>
                <a:gd name="connsiteX8" fmla="*/ 44930 w 99072"/>
                <a:gd name="connsiteY8" fmla="*/ 72359 h 137150"/>
                <a:gd name="connsiteX9" fmla="*/ 28736 w 99072"/>
                <a:gd name="connsiteY9" fmla="*/ 122355 h 137150"/>
                <a:gd name="connsiteX10" fmla="*/ 28736 w 99072"/>
                <a:gd name="connsiteY10" fmla="*/ 123442 h 137150"/>
                <a:gd name="connsiteX11" fmla="*/ 27649 w 99072"/>
                <a:gd name="connsiteY11" fmla="*/ 123442 h 137150"/>
                <a:gd name="connsiteX12" fmla="*/ 6564 w 99072"/>
                <a:gd name="connsiteY12" fmla="*/ 131702 h 137150"/>
                <a:gd name="connsiteX13" fmla="*/ 43 w 99072"/>
                <a:gd name="connsiteY13" fmla="*/ 137136 h 137150"/>
                <a:gd name="connsiteX14" fmla="*/ 5368 w 99072"/>
                <a:gd name="connsiteY14" fmla="*/ 130289 h 137150"/>
                <a:gd name="connsiteX15" fmla="*/ 27106 w 99072"/>
                <a:gd name="connsiteY15" fmla="*/ 119420 h 137150"/>
                <a:gd name="connsiteX16" fmla="*/ 25584 w 99072"/>
                <a:gd name="connsiteY16" fmla="*/ 120724 h 137150"/>
                <a:gd name="connsiteX17" fmla="*/ 40148 w 99072"/>
                <a:gd name="connsiteY17" fmla="*/ 70294 h 137150"/>
                <a:gd name="connsiteX18" fmla="*/ 49604 w 99072"/>
                <a:gd name="connsiteY18" fmla="*/ 38666 h 137150"/>
                <a:gd name="connsiteX19" fmla="*/ 54930 w 99072"/>
                <a:gd name="connsiteY19" fmla="*/ 21602 h 137150"/>
                <a:gd name="connsiteX20" fmla="*/ 65798 w 99072"/>
                <a:gd name="connsiteY20" fmla="*/ 5190 h 137150"/>
                <a:gd name="connsiteX21" fmla="*/ 82753 w 99072"/>
                <a:gd name="connsiteY21" fmla="*/ 191 h 137150"/>
                <a:gd name="connsiteX22" fmla="*/ 96122 w 99072"/>
                <a:gd name="connsiteY22" fmla="*/ 11059 h 137150"/>
                <a:gd name="connsiteX23" fmla="*/ 96883 w 99072"/>
                <a:gd name="connsiteY23" fmla="*/ 41057 h 137150"/>
                <a:gd name="connsiteX24" fmla="*/ 86666 w 99072"/>
                <a:gd name="connsiteY24" fmla="*/ 88879 h 137150"/>
                <a:gd name="connsiteX25" fmla="*/ 79275 w 99072"/>
                <a:gd name="connsiteY25" fmla="*/ 121485 h 137150"/>
                <a:gd name="connsiteX26" fmla="*/ 74928 w 99072"/>
                <a:gd name="connsiteY26" fmla="*/ 133224 h 13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9072" h="137150">
                  <a:moveTo>
                    <a:pt x="74928" y="133224"/>
                  </a:moveTo>
                  <a:cubicBezTo>
                    <a:pt x="74917" y="129202"/>
                    <a:pt x="75352" y="125192"/>
                    <a:pt x="76232" y="121268"/>
                  </a:cubicBezTo>
                  <a:cubicBezTo>
                    <a:pt x="77754" y="112356"/>
                    <a:pt x="79601" y="101487"/>
                    <a:pt x="81884" y="88662"/>
                  </a:cubicBezTo>
                  <a:cubicBezTo>
                    <a:pt x="84166" y="75837"/>
                    <a:pt x="87536" y="58338"/>
                    <a:pt x="90905" y="40622"/>
                  </a:cubicBezTo>
                  <a:cubicBezTo>
                    <a:pt x="93796" y="32058"/>
                    <a:pt x="93796" y="22776"/>
                    <a:pt x="90905" y="14211"/>
                  </a:cubicBezTo>
                  <a:cubicBezTo>
                    <a:pt x="89079" y="10288"/>
                    <a:pt x="85558" y="7407"/>
                    <a:pt x="81340" y="6386"/>
                  </a:cubicBezTo>
                  <a:cubicBezTo>
                    <a:pt x="76874" y="5897"/>
                    <a:pt x="72417" y="7320"/>
                    <a:pt x="69059" y="10298"/>
                  </a:cubicBezTo>
                  <a:cubicBezTo>
                    <a:pt x="60473" y="17363"/>
                    <a:pt x="58190" y="30188"/>
                    <a:pt x="54712" y="40948"/>
                  </a:cubicBezTo>
                  <a:cubicBezTo>
                    <a:pt x="51234" y="51708"/>
                    <a:pt x="47973" y="62686"/>
                    <a:pt x="44930" y="72359"/>
                  </a:cubicBezTo>
                  <a:cubicBezTo>
                    <a:pt x="38735" y="91488"/>
                    <a:pt x="33301" y="108443"/>
                    <a:pt x="28736" y="122355"/>
                  </a:cubicBezTo>
                  <a:lnTo>
                    <a:pt x="28736" y="123442"/>
                  </a:lnTo>
                  <a:lnTo>
                    <a:pt x="27649" y="123442"/>
                  </a:lnTo>
                  <a:cubicBezTo>
                    <a:pt x="19998" y="124224"/>
                    <a:pt x="12704" y="127083"/>
                    <a:pt x="6564" y="131702"/>
                  </a:cubicBezTo>
                  <a:cubicBezTo>
                    <a:pt x="2216" y="134963"/>
                    <a:pt x="369" y="137354"/>
                    <a:pt x="43" y="137136"/>
                  </a:cubicBezTo>
                  <a:cubicBezTo>
                    <a:pt x="-283" y="136919"/>
                    <a:pt x="1238" y="134202"/>
                    <a:pt x="5368" y="130289"/>
                  </a:cubicBezTo>
                  <a:cubicBezTo>
                    <a:pt x="11389" y="124615"/>
                    <a:pt x="18954" y="120833"/>
                    <a:pt x="27106" y="119420"/>
                  </a:cubicBezTo>
                  <a:lnTo>
                    <a:pt x="25584" y="120724"/>
                  </a:lnTo>
                  <a:cubicBezTo>
                    <a:pt x="29714" y="106595"/>
                    <a:pt x="34605" y="89531"/>
                    <a:pt x="40148" y="70294"/>
                  </a:cubicBezTo>
                  <a:cubicBezTo>
                    <a:pt x="43191" y="60295"/>
                    <a:pt x="46343" y="49752"/>
                    <a:pt x="49604" y="38666"/>
                  </a:cubicBezTo>
                  <a:cubicBezTo>
                    <a:pt x="51343" y="33123"/>
                    <a:pt x="52864" y="27797"/>
                    <a:pt x="54930" y="21602"/>
                  </a:cubicBezTo>
                  <a:cubicBezTo>
                    <a:pt x="57027" y="15265"/>
                    <a:pt x="60788" y="9603"/>
                    <a:pt x="65798" y="5190"/>
                  </a:cubicBezTo>
                  <a:cubicBezTo>
                    <a:pt x="70483" y="1201"/>
                    <a:pt x="76645" y="-625"/>
                    <a:pt x="82753" y="191"/>
                  </a:cubicBezTo>
                  <a:cubicBezTo>
                    <a:pt x="88644" y="1571"/>
                    <a:pt x="93579" y="5571"/>
                    <a:pt x="96122" y="11059"/>
                  </a:cubicBezTo>
                  <a:cubicBezTo>
                    <a:pt x="99774" y="20678"/>
                    <a:pt x="100046" y="31264"/>
                    <a:pt x="96883" y="41057"/>
                  </a:cubicBezTo>
                  <a:cubicBezTo>
                    <a:pt x="93079" y="58773"/>
                    <a:pt x="89601" y="74859"/>
                    <a:pt x="86666" y="88879"/>
                  </a:cubicBezTo>
                  <a:cubicBezTo>
                    <a:pt x="83732" y="102900"/>
                    <a:pt x="81232" y="112247"/>
                    <a:pt x="79275" y="121485"/>
                  </a:cubicBezTo>
                  <a:cubicBezTo>
                    <a:pt x="78395" y="125583"/>
                    <a:pt x="76928" y="129539"/>
                    <a:pt x="74928" y="133224"/>
                  </a:cubicBezTo>
                  <a:close/>
                </a:path>
              </a:pathLst>
            </a:custGeom>
            <a:solidFill>
              <a:srgbClr val="EB996E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7C7887EA-962C-4E07-B637-777BA405CC2D}"/>
                </a:ext>
              </a:extLst>
            </p:cNvPr>
            <p:cNvSpPr/>
            <p:nvPr/>
          </p:nvSpPr>
          <p:spPr>
            <a:xfrm>
              <a:off x="11045895" y="3373460"/>
              <a:ext cx="74015" cy="123685"/>
            </a:xfrm>
            <a:custGeom>
              <a:avLst/>
              <a:gdLst>
                <a:gd name="connsiteX0" fmla="*/ 74016 w 74015"/>
                <a:gd name="connsiteY0" fmla="*/ 0 h 123685"/>
                <a:gd name="connsiteX1" fmla="*/ 39454 w 74015"/>
                <a:gd name="connsiteY1" fmla="*/ 63256 h 123685"/>
                <a:gd name="connsiteX2" fmla="*/ 0 w 74015"/>
                <a:gd name="connsiteY2" fmla="*/ 123686 h 123685"/>
                <a:gd name="connsiteX3" fmla="*/ 34562 w 74015"/>
                <a:gd name="connsiteY3" fmla="*/ 60430 h 123685"/>
                <a:gd name="connsiteX4" fmla="*/ 74016 w 74015"/>
                <a:gd name="connsiteY4" fmla="*/ 0 h 12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015" h="123685">
                  <a:moveTo>
                    <a:pt x="74016" y="0"/>
                  </a:moveTo>
                  <a:cubicBezTo>
                    <a:pt x="64169" y="21955"/>
                    <a:pt x="52605" y="43105"/>
                    <a:pt x="39454" y="63256"/>
                  </a:cubicBezTo>
                  <a:cubicBezTo>
                    <a:pt x="27944" y="84428"/>
                    <a:pt x="14749" y="104633"/>
                    <a:pt x="0" y="123686"/>
                  </a:cubicBezTo>
                  <a:cubicBezTo>
                    <a:pt x="9847" y="101731"/>
                    <a:pt x="21411" y="80581"/>
                    <a:pt x="34562" y="60430"/>
                  </a:cubicBezTo>
                  <a:cubicBezTo>
                    <a:pt x="46105" y="39280"/>
                    <a:pt x="59300" y="19075"/>
                    <a:pt x="74016" y="0"/>
                  </a:cubicBezTo>
                  <a:close/>
                </a:path>
              </a:pathLst>
            </a:custGeom>
            <a:solidFill>
              <a:srgbClr val="EB996E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80FAD48C-C6EE-4EEF-8059-395BF2A4EED0}"/>
                </a:ext>
              </a:extLst>
            </p:cNvPr>
            <p:cNvSpPr/>
            <p:nvPr/>
          </p:nvSpPr>
          <p:spPr>
            <a:xfrm>
              <a:off x="11042741" y="3386071"/>
              <a:ext cx="29296" cy="49129"/>
            </a:xfrm>
            <a:custGeom>
              <a:avLst/>
              <a:gdLst>
                <a:gd name="connsiteX0" fmla="*/ 110 w 29296"/>
                <a:gd name="connsiteY0" fmla="*/ 49123 h 49129"/>
                <a:gd name="connsiteX1" fmla="*/ 8262 w 29296"/>
                <a:gd name="connsiteY1" fmla="*/ 20756 h 49129"/>
                <a:gd name="connsiteX2" fmla="*/ 29238 w 29296"/>
                <a:gd name="connsiteY2" fmla="*/ 105 h 49129"/>
                <a:gd name="connsiteX3" fmla="*/ 13153 w 29296"/>
                <a:gd name="connsiteY3" fmla="*/ 23690 h 49129"/>
                <a:gd name="connsiteX4" fmla="*/ 110 w 29296"/>
                <a:gd name="connsiteY4" fmla="*/ 49123 h 4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96" h="49129">
                  <a:moveTo>
                    <a:pt x="110" y="49123"/>
                  </a:moveTo>
                  <a:cubicBezTo>
                    <a:pt x="-618" y="39004"/>
                    <a:pt x="2273" y="28951"/>
                    <a:pt x="8262" y="20756"/>
                  </a:cubicBezTo>
                  <a:cubicBezTo>
                    <a:pt x="16848" y="6409"/>
                    <a:pt x="28369" y="-982"/>
                    <a:pt x="29238" y="105"/>
                  </a:cubicBezTo>
                  <a:cubicBezTo>
                    <a:pt x="30108" y="1192"/>
                    <a:pt x="21087" y="10322"/>
                    <a:pt x="13153" y="23690"/>
                  </a:cubicBezTo>
                  <a:cubicBezTo>
                    <a:pt x="5219" y="37059"/>
                    <a:pt x="1741" y="49449"/>
                    <a:pt x="110" y="49123"/>
                  </a:cubicBezTo>
                  <a:close/>
                </a:path>
              </a:pathLst>
            </a:custGeom>
            <a:solidFill>
              <a:srgbClr val="EB996E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EF350BD7-9A0A-41A4-983D-9A5FCD6A2C3E}"/>
                </a:ext>
              </a:extLst>
            </p:cNvPr>
            <p:cNvSpPr/>
            <p:nvPr/>
          </p:nvSpPr>
          <p:spPr>
            <a:xfrm>
              <a:off x="10875312" y="3406283"/>
              <a:ext cx="34153" cy="141510"/>
            </a:xfrm>
            <a:custGeom>
              <a:avLst/>
              <a:gdLst>
                <a:gd name="connsiteX0" fmla="*/ 53 w 34153"/>
                <a:gd name="connsiteY0" fmla="*/ 0 h 141510"/>
                <a:gd name="connsiteX1" fmla="*/ 14943 w 34153"/>
                <a:gd name="connsiteY1" fmla="*/ 16738 h 141510"/>
                <a:gd name="connsiteX2" fmla="*/ 26790 w 34153"/>
                <a:gd name="connsiteY2" fmla="*/ 121838 h 141510"/>
                <a:gd name="connsiteX3" fmla="*/ 15921 w 34153"/>
                <a:gd name="connsiteY3" fmla="*/ 141511 h 141510"/>
                <a:gd name="connsiteX4" fmla="*/ 22878 w 34153"/>
                <a:gd name="connsiteY4" fmla="*/ 120534 h 141510"/>
                <a:gd name="connsiteX5" fmla="*/ 11465 w 34153"/>
                <a:gd name="connsiteY5" fmla="*/ 18803 h 141510"/>
                <a:gd name="connsiteX6" fmla="*/ 53 w 34153"/>
                <a:gd name="connsiteY6" fmla="*/ 0 h 141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153" h="141510">
                  <a:moveTo>
                    <a:pt x="53" y="0"/>
                  </a:moveTo>
                  <a:cubicBezTo>
                    <a:pt x="6183" y="4424"/>
                    <a:pt x="11270" y="10130"/>
                    <a:pt x="14943" y="16738"/>
                  </a:cubicBezTo>
                  <a:cubicBezTo>
                    <a:pt x="35398" y="47887"/>
                    <a:pt x="39800" y="86917"/>
                    <a:pt x="26790" y="121838"/>
                  </a:cubicBezTo>
                  <a:cubicBezTo>
                    <a:pt x="24606" y="129099"/>
                    <a:pt x="20899" y="135805"/>
                    <a:pt x="15921" y="141511"/>
                  </a:cubicBezTo>
                  <a:cubicBezTo>
                    <a:pt x="15052" y="141511"/>
                    <a:pt x="19073" y="133577"/>
                    <a:pt x="22878" y="120534"/>
                  </a:cubicBezTo>
                  <a:cubicBezTo>
                    <a:pt x="33225" y="86493"/>
                    <a:pt x="29094" y="49703"/>
                    <a:pt x="11465" y="18803"/>
                  </a:cubicBezTo>
                  <a:cubicBezTo>
                    <a:pt x="4835" y="7065"/>
                    <a:pt x="-599" y="978"/>
                    <a:pt x="53" y="0"/>
                  </a:cubicBezTo>
                  <a:close/>
                </a:path>
              </a:pathLst>
            </a:custGeom>
            <a:solidFill>
              <a:srgbClr val="EB996E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1B56BF41-67E9-4593-A88A-742844100DF3}"/>
                </a:ext>
              </a:extLst>
            </p:cNvPr>
            <p:cNvSpPr/>
            <p:nvPr/>
          </p:nvSpPr>
          <p:spPr>
            <a:xfrm>
              <a:off x="10930604" y="3443998"/>
              <a:ext cx="32862" cy="65973"/>
            </a:xfrm>
            <a:custGeom>
              <a:avLst/>
              <a:gdLst>
                <a:gd name="connsiteX0" fmla="*/ 32254 w 32862"/>
                <a:gd name="connsiteY0" fmla="*/ 65973 h 65973"/>
                <a:gd name="connsiteX1" fmla="*/ 19972 w 32862"/>
                <a:gd name="connsiteY1" fmla="*/ 31193 h 65973"/>
                <a:gd name="connsiteX2" fmla="*/ 82 w 32862"/>
                <a:gd name="connsiteY2" fmla="*/ 0 h 65973"/>
                <a:gd name="connsiteX3" fmla="*/ 32689 w 32862"/>
                <a:gd name="connsiteY3" fmla="*/ 65973 h 65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862" h="65973">
                  <a:moveTo>
                    <a:pt x="32254" y="65973"/>
                  </a:moveTo>
                  <a:cubicBezTo>
                    <a:pt x="30623" y="65973"/>
                    <a:pt x="28993" y="49344"/>
                    <a:pt x="19972" y="31193"/>
                  </a:cubicBezTo>
                  <a:cubicBezTo>
                    <a:pt x="10951" y="13042"/>
                    <a:pt x="-1113" y="1304"/>
                    <a:pt x="82" y="0"/>
                  </a:cubicBezTo>
                  <a:cubicBezTo>
                    <a:pt x="22048" y="14510"/>
                    <a:pt x="34504" y="39714"/>
                    <a:pt x="32689" y="65973"/>
                  </a:cubicBezTo>
                  <a:close/>
                </a:path>
              </a:pathLst>
            </a:custGeom>
            <a:solidFill>
              <a:srgbClr val="EB996E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32BBADB4-65CB-4F8B-85B3-E6FDCAB23F47}"/>
                </a:ext>
              </a:extLst>
            </p:cNvPr>
            <p:cNvSpPr/>
            <p:nvPr/>
          </p:nvSpPr>
          <p:spPr>
            <a:xfrm>
              <a:off x="10950468" y="3455192"/>
              <a:ext cx="45431" cy="16520"/>
            </a:xfrm>
            <a:custGeom>
              <a:avLst/>
              <a:gdLst>
                <a:gd name="connsiteX0" fmla="*/ 45431 w 45431"/>
                <a:gd name="connsiteY0" fmla="*/ 0 h 16520"/>
                <a:gd name="connsiteX1" fmla="*/ 23694 w 45431"/>
                <a:gd name="connsiteY1" fmla="*/ 10869 h 16520"/>
                <a:gd name="connsiteX2" fmla="*/ 0 w 45431"/>
                <a:gd name="connsiteY2" fmla="*/ 16521 h 16520"/>
                <a:gd name="connsiteX3" fmla="*/ 21737 w 45431"/>
                <a:gd name="connsiteY3" fmla="*/ 5652 h 16520"/>
                <a:gd name="connsiteX4" fmla="*/ 45431 w 45431"/>
                <a:gd name="connsiteY4" fmla="*/ 0 h 16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31" h="16520">
                  <a:moveTo>
                    <a:pt x="45431" y="0"/>
                  </a:moveTo>
                  <a:cubicBezTo>
                    <a:pt x="39041" y="5130"/>
                    <a:pt x="31628" y="8836"/>
                    <a:pt x="23694" y="10869"/>
                  </a:cubicBezTo>
                  <a:cubicBezTo>
                    <a:pt x="16314" y="14488"/>
                    <a:pt x="8217" y="16412"/>
                    <a:pt x="0" y="16521"/>
                  </a:cubicBezTo>
                  <a:cubicBezTo>
                    <a:pt x="0" y="14999"/>
                    <a:pt x="9238" y="10108"/>
                    <a:pt x="21737" y="5652"/>
                  </a:cubicBezTo>
                  <a:cubicBezTo>
                    <a:pt x="29074" y="1913"/>
                    <a:pt x="37193" y="-22"/>
                    <a:pt x="45431" y="0"/>
                  </a:cubicBezTo>
                  <a:close/>
                </a:path>
              </a:pathLst>
            </a:custGeom>
            <a:solidFill>
              <a:srgbClr val="EB996E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6AC9428A-EB1F-4BF7-85F0-D92CF82EFCF5}"/>
                </a:ext>
              </a:extLst>
            </p:cNvPr>
            <p:cNvSpPr/>
            <p:nvPr/>
          </p:nvSpPr>
          <p:spPr>
            <a:xfrm>
              <a:off x="10640600" y="5008007"/>
              <a:ext cx="529306" cy="688642"/>
            </a:xfrm>
            <a:custGeom>
              <a:avLst/>
              <a:gdLst>
                <a:gd name="connsiteX0" fmla="*/ 0 w 529306"/>
                <a:gd name="connsiteY0" fmla="*/ 274761 h 688642"/>
                <a:gd name="connsiteX1" fmla="*/ 286391 w 529306"/>
                <a:gd name="connsiteY1" fmla="*/ 356712 h 688642"/>
                <a:gd name="connsiteX2" fmla="*/ 329866 w 529306"/>
                <a:gd name="connsiteY2" fmla="*/ 688642 h 688642"/>
                <a:gd name="connsiteX3" fmla="*/ 529307 w 529306"/>
                <a:gd name="connsiteY3" fmla="*/ 145967 h 688642"/>
                <a:gd name="connsiteX4" fmla="*/ 88254 w 529306"/>
                <a:gd name="connsiteY4" fmla="*/ 0 h 688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306" h="688642">
                  <a:moveTo>
                    <a:pt x="0" y="274761"/>
                  </a:moveTo>
                  <a:lnTo>
                    <a:pt x="286391" y="356712"/>
                  </a:lnTo>
                  <a:cubicBezTo>
                    <a:pt x="286391" y="356712"/>
                    <a:pt x="278783" y="668318"/>
                    <a:pt x="329866" y="688642"/>
                  </a:cubicBezTo>
                  <a:lnTo>
                    <a:pt x="529307" y="145967"/>
                  </a:lnTo>
                  <a:lnTo>
                    <a:pt x="88254" y="0"/>
                  </a:lnTo>
                  <a:close/>
                </a:path>
              </a:pathLst>
            </a:custGeom>
            <a:solidFill>
              <a:srgbClr val="455A64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0E2E834A-A929-412E-9BB2-112EFBEE051F}"/>
                </a:ext>
              </a:extLst>
            </p:cNvPr>
            <p:cNvSpPr/>
            <p:nvPr/>
          </p:nvSpPr>
          <p:spPr>
            <a:xfrm>
              <a:off x="10954965" y="5176945"/>
              <a:ext cx="44610" cy="43826"/>
            </a:xfrm>
            <a:custGeom>
              <a:avLst/>
              <a:gdLst>
                <a:gd name="connsiteX0" fmla="*/ 3546 w 44610"/>
                <a:gd name="connsiteY0" fmla="*/ 10070 h 43826"/>
                <a:gd name="connsiteX1" fmla="*/ 34195 w 44610"/>
                <a:gd name="connsiteY1" fmla="*/ 2897 h 43826"/>
                <a:gd name="connsiteX2" fmla="*/ 41586 w 44610"/>
                <a:gd name="connsiteY2" fmla="*/ 33221 h 43826"/>
                <a:gd name="connsiteX3" fmla="*/ 8980 w 44610"/>
                <a:gd name="connsiteY3" fmla="*/ 40611 h 43826"/>
                <a:gd name="connsiteX4" fmla="*/ 4741 w 44610"/>
                <a:gd name="connsiteY4" fmla="*/ 8005 h 43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10" h="43826">
                  <a:moveTo>
                    <a:pt x="3546" y="10070"/>
                  </a:moveTo>
                  <a:cubicBezTo>
                    <a:pt x="10436" y="212"/>
                    <a:pt x="23642" y="-2875"/>
                    <a:pt x="34195" y="2897"/>
                  </a:cubicBezTo>
                  <a:cubicBezTo>
                    <a:pt x="44358" y="9407"/>
                    <a:pt x="47618" y="22765"/>
                    <a:pt x="41586" y="33221"/>
                  </a:cubicBezTo>
                  <a:cubicBezTo>
                    <a:pt x="34239" y="43709"/>
                    <a:pt x="20131" y="46904"/>
                    <a:pt x="8980" y="40611"/>
                  </a:cubicBezTo>
                  <a:cubicBezTo>
                    <a:pt x="-1084" y="32710"/>
                    <a:pt x="-2965" y="18211"/>
                    <a:pt x="4741" y="8005"/>
                  </a:cubicBezTo>
                </a:path>
              </a:pathLst>
            </a:custGeom>
            <a:solidFill>
              <a:srgbClr val="FFFFFF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129398B5-E957-4843-B8CB-B40ECD6C88B4}"/>
                </a:ext>
              </a:extLst>
            </p:cNvPr>
            <p:cNvSpPr/>
            <p:nvPr/>
          </p:nvSpPr>
          <p:spPr>
            <a:xfrm>
              <a:off x="10951881" y="5139301"/>
              <a:ext cx="218352" cy="561587"/>
            </a:xfrm>
            <a:custGeom>
              <a:avLst/>
              <a:gdLst>
                <a:gd name="connsiteX0" fmla="*/ 218353 w 218352"/>
                <a:gd name="connsiteY0" fmla="*/ 14673 h 561587"/>
                <a:gd name="connsiteX1" fmla="*/ 173900 w 218352"/>
                <a:gd name="connsiteY1" fmla="*/ 0 h 561587"/>
                <a:gd name="connsiteX2" fmla="*/ 0 w 218352"/>
                <a:gd name="connsiteY2" fmla="*/ 530720 h 561587"/>
                <a:gd name="connsiteX3" fmla="*/ 22281 w 218352"/>
                <a:gd name="connsiteY3" fmla="*/ 561587 h 561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352" h="561587">
                  <a:moveTo>
                    <a:pt x="218353" y="14673"/>
                  </a:moveTo>
                  <a:lnTo>
                    <a:pt x="173900" y="0"/>
                  </a:lnTo>
                  <a:lnTo>
                    <a:pt x="0" y="530720"/>
                  </a:lnTo>
                  <a:cubicBezTo>
                    <a:pt x="1685" y="544132"/>
                    <a:pt x="10075" y="555761"/>
                    <a:pt x="22281" y="561587"/>
                  </a:cubicBezTo>
                  <a:close/>
                </a:path>
              </a:pathLst>
            </a:custGeom>
            <a:solidFill>
              <a:srgbClr val="FFFFFF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3BAD136A-E6CD-4D52-B759-5C6013B81A4F}"/>
                </a:ext>
              </a:extLst>
            </p:cNvPr>
            <p:cNvSpPr/>
            <p:nvPr/>
          </p:nvSpPr>
          <p:spPr>
            <a:xfrm>
              <a:off x="10920133" y="5331717"/>
              <a:ext cx="48599" cy="40976"/>
            </a:xfrm>
            <a:custGeom>
              <a:avLst/>
              <a:gdLst>
                <a:gd name="connsiteX0" fmla="*/ 1207 w 48599"/>
                <a:gd name="connsiteY0" fmla="*/ 40935 h 40976"/>
                <a:gd name="connsiteX1" fmla="*/ 22401 w 48599"/>
                <a:gd name="connsiteY1" fmla="*/ 18328 h 40976"/>
                <a:gd name="connsiteX2" fmla="*/ 48594 w 48599"/>
                <a:gd name="connsiteY2" fmla="*/ 1808 h 40976"/>
                <a:gd name="connsiteX3" fmla="*/ 15988 w 48599"/>
                <a:gd name="connsiteY3" fmla="*/ 10720 h 40976"/>
                <a:gd name="connsiteX4" fmla="*/ 1207 w 48599"/>
                <a:gd name="connsiteY4" fmla="*/ 40935 h 4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99" h="40976">
                  <a:moveTo>
                    <a:pt x="1207" y="40935"/>
                  </a:moveTo>
                  <a:cubicBezTo>
                    <a:pt x="3924" y="41805"/>
                    <a:pt x="9467" y="28762"/>
                    <a:pt x="22401" y="18328"/>
                  </a:cubicBezTo>
                  <a:cubicBezTo>
                    <a:pt x="35334" y="7894"/>
                    <a:pt x="48920" y="4634"/>
                    <a:pt x="48594" y="1808"/>
                  </a:cubicBezTo>
                  <a:cubicBezTo>
                    <a:pt x="48268" y="-1018"/>
                    <a:pt x="31530" y="-2105"/>
                    <a:pt x="15988" y="10720"/>
                  </a:cubicBezTo>
                  <a:cubicBezTo>
                    <a:pt x="446" y="23545"/>
                    <a:pt x="-1945" y="40718"/>
                    <a:pt x="1207" y="40935"/>
                  </a:cubicBez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1ED16A52-1CBF-4679-8DD8-14038732E20C}"/>
                </a:ext>
              </a:extLst>
            </p:cNvPr>
            <p:cNvSpPr/>
            <p:nvPr/>
          </p:nvSpPr>
          <p:spPr>
            <a:xfrm>
              <a:off x="10925819" y="5411754"/>
              <a:ext cx="53587" cy="26482"/>
            </a:xfrm>
            <a:custGeom>
              <a:avLst/>
              <a:gdLst>
                <a:gd name="connsiteX0" fmla="*/ 520 w 53587"/>
                <a:gd name="connsiteY0" fmla="*/ 26329 h 26482"/>
                <a:gd name="connsiteX1" fmla="*/ 25627 w 53587"/>
                <a:gd name="connsiteY1" fmla="*/ 12308 h 26482"/>
                <a:gd name="connsiteX2" fmla="*/ 53559 w 53587"/>
                <a:gd name="connsiteY2" fmla="*/ 5460 h 26482"/>
                <a:gd name="connsiteX3" fmla="*/ 22040 w 53587"/>
                <a:gd name="connsiteY3" fmla="*/ 3178 h 26482"/>
                <a:gd name="connsiteX4" fmla="*/ 520 w 53587"/>
                <a:gd name="connsiteY4" fmla="*/ 26329 h 2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87" h="26482">
                  <a:moveTo>
                    <a:pt x="520" y="26329"/>
                  </a:moveTo>
                  <a:cubicBezTo>
                    <a:pt x="3020" y="27850"/>
                    <a:pt x="11389" y="17742"/>
                    <a:pt x="25627" y="12308"/>
                  </a:cubicBezTo>
                  <a:cubicBezTo>
                    <a:pt x="39865" y="6873"/>
                    <a:pt x="52798" y="8069"/>
                    <a:pt x="53559" y="5460"/>
                  </a:cubicBezTo>
                  <a:cubicBezTo>
                    <a:pt x="54320" y="2852"/>
                    <a:pt x="39647" y="-3995"/>
                    <a:pt x="22040" y="3178"/>
                  </a:cubicBezTo>
                  <a:cubicBezTo>
                    <a:pt x="4432" y="10351"/>
                    <a:pt x="-1980" y="25459"/>
                    <a:pt x="520" y="26329"/>
                  </a:cubicBez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332B676C-4BC9-4E09-91A6-C27250283459}"/>
                </a:ext>
              </a:extLst>
            </p:cNvPr>
            <p:cNvSpPr/>
            <p:nvPr/>
          </p:nvSpPr>
          <p:spPr>
            <a:xfrm>
              <a:off x="10931750" y="5484703"/>
              <a:ext cx="53064" cy="15395"/>
            </a:xfrm>
            <a:custGeom>
              <a:avLst/>
              <a:gdLst>
                <a:gd name="connsiteX0" fmla="*/ 52954 w 53064"/>
                <a:gd name="connsiteY0" fmla="*/ 8592 h 15395"/>
                <a:gd name="connsiteX1" fmla="*/ 25239 w 53064"/>
                <a:gd name="connsiteY1" fmla="*/ 332 h 15395"/>
                <a:gd name="connsiteX2" fmla="*/ 241 w 53064"/>
                <a:gd name="connsiteY2" fmla="*/ 15005 h 15395"/>
                <a:gd name="connsiteX3" fmla="*/ 26434 w 53064"/>
                <a:gd name="connsiteY3" fmla="*/ 10114 h 15395"/>
                <a:gd name="connsiteX4" fmla="*/ 52954 w 53064"/>
                <a:gd name="connsiteY4" fmla="*/ 8592 h 15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64" h="15395">
                  <a:moveTo>
                    <a:pt x="52954" y="8592"/>
                  </a:moveTo>
                  <a:cubicBezTo>
                    <a:pt x="54367" y="6419"/>
                    <a:pt x="42085" y="-1733"/>
                    <a:pt x="25239" y="332"/>
                  </a:cubicBezTo>
                  <a:cubicBezTo>
                    <a:pt x="8392" y="2397"/>
                    <a:pt x="-1715" y="13157"/>
                    <a:pt x="241" y="15005"/>
                  </a:cubicBezTo>
                  <a:cubicBezTo>
                    <a:pt x="2197" y="16853"/>
                    <a:pt x="12414" y="11635"/>
                    <a:pt x="26434" y="10114"/>
                  </a:cubicBezTo>
                  <a:cubicBezTo>
                    <a:pt x="40455" y="8592"/>
                    <a:pt x="51650" y="11201"/>
                    <a:pt x="52954" y="8592"/>
                  </a:cubicBez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A057FE77-13F8-4734-945C-02B86E15E06F}"/>
                </a:ext>
              </a:extLst>
            </p:cNvPr>
            <p:cNvSpPr/>
            <p:nvPr/>
          </p:nvSpPr>
          <p:spPr>
            <a:xfrm>
              <a:off x="10854569" y="5290470"/>
              <a:ext cx="25615" cy="56335"/>
            </a:xfrm>
            <a:custGeom>
              <a:avLst/>
              <a:gdLst>
                <a:gd name="connsiteX0" fmla="*/ 3514 w 25615"/>
                <a:gd name="connsiteY0" fmla="*/ 56315 h 56335"/>
                <a:gd name="connsiteX1" fmla="*/ 12644 w 25615"/>
                <a:gd name="connsiteY1" fmla="*/ 27621 h 56335"/>
                <a:gd name="connsiteX2" fmla="*/ 25360 w 25615"/>
                <a:gd name="connsiteY2" fmla="*/ 341 h 56335"/>
                <a:gd name="connsiteX3" fmla="*/ 3623 w 25615"/>
                <a:gd name="connsiteY3" fmla="*/ 24035 h 56335"/>
                <a:gd name="connsiteX4" fmla="*/ 3514 w 25615"/>
                <a:gd name="connsiteY4" fmla="*/ 56315 h 5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15" h="56335">
                  <a:moveTo>
                    <a:pt x="3514" y="56315"/>
                  </a:moveTo>
                  <a:cubicBezTo>
                    <a:pt x="6340" y="56315"/>
                    <a:pt x="6666" y="42512"/>
                    <a:pt x="12644" y="27621"/>
                  </a:cubicBezTo>
                  <a:cubicBezTo>
                    <a:pt x="18621" y="12731"/>
                    <a:pt x="27208" y="2515"/>
                    <a:pt x="25360" y="341"/>
                  </a:cubicBezTo>
                  <a:cubicBezTo>
                    <a:pt x="23513" y="-1833"/>
                    <a:pt x="10253" y="6427"/>
                    <a:pt x="3623" y="24035"/>
                  </a:cubicBezTo>
                  <a:cubicBezTo>
                    <a:pt x="-3007" y="41642"/>
                    <a:pt x="1014" y="56967"/>
                    <a:pt x="3514" y="56315"/>
                  </a:cubicBez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A85D43E6-53BB-40CF-B0A7-4D295F7BB10D}"/>
                </a:ext>
              </a:extLst>
            </p:cNvPr>
            <p:cNvSpPr/>
            <p:nvPr/>
          </p:nvSpPr>
          <p:spPr>
            <a:xfrm>
              <a:off x="9805991" y="4970510"/>
              <a:ext cx="543218" cy="717988"/>
            </a:xfrm>
            <a:custGeom>
              <a:avLst/>
              <a:gdLst>
                <a:gd name="connsiteX0" fmla="*/ 543219 w 543218"/>
                <a:gd name="connsiteY0" fmla="*/ 257480 h 717988"/>
                <a:gd name="connsiteX1" fmla="*/ 273131 w 543218"/>
                <a:gd name="connsiteY1" fmla="*/ 383231 h 717988"/>
                <a:gd name="connsiteX2" fmla="*/ 281717 w 543218"/>
                <a:gd name="connsiteY2" fmla="*/ 717988 h 717988"/>
                <a:gd name="connsiteX3" fmla="*/ 0 w 543218"/>
                <a:gd name="connsiteY3" fmla="*/ 213136 h 717988"/>
                <a:gd name="connsiteX4" fmla="*/ 413011 w 543218"/>
                <a:gd name="connsiteY4" fmla="*/ 0 h 717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218" h="717988">
                  <a:moveTo>
                    <a:pt x="543219" y="257480"/>
                  </a:moveTo>
                  <a:lnTo>
                    <a:pt x="273131" y="383231"/>
                  </a:lnTo>
                  <a:cubicBezTo>
                    <a:pt x="273131" y="383231"/>
                    <a:pt x="329431" y="689838"/>
                    <a:pt x="281717" y="717988"/>
                  </a:cubicBezTo>
                  <a:lnTo>
                    <a:pt x="0" y="213136"/>
                  </a:lnTo>
                  <a:lnTo>
                    <a:pt x="413011" y="0"/>
                  </a:lnTo>
                  <a:close/>
                </a:path>
              </a:pathLst>
            </a:custGeom>
            <a:solidFill>
              <a:srgbClr val="455A64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FF0FF98A-2572-46DB-B746-151FA77ACC22}"/>
                </a:ext>
              </a:extLst>
            </p:cNvPr>
            <p:cNvSpPr/>
            <p:nvPr/>
          </p:nvSpPr>
          <p:spPr>
            <a:xfrm>
              <a:off x="9981305" y="5175887"/>
              <a:ext cx="44405" cy="43685"/>
            </a:xfrm>
            <a:custGeom>
              <a:avLst/>
              <a:gdLst>
                <a:gd name="connsiteX0" fmla="*/ 38909 w 44405"/>
                <a:gd name="connsiteY0" fmla="*/ 7216 h 43685"/>
                <a:gd name="connsiteX1" fmla="*/ 7498 w 44405"/>
                <a:gd name="connsiteY1" fmla="*/ 4933 h 43685"/>
                <a:gd name="connsiteX2" fmla="*/ 4999 w 44405"/>
                <a:gd name="connsiteY2" fmla="*/ 36018 h 43685"/>
                <a:gd name="connsiteX3" fmla="*/ 38257 w 44405"/>
                <a:gd name="connsiteY3" fmla="*/ 38300 h 43685"/>
                <a:gd name="connsiteX4" fmla="*/ 37279 w 44405"/>
                <a:gd name="connsiteY4" fmla="*/ 5694 h 4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05" h="43685">
                  <a:moveTo>
                    <a:pt x="38909" y="7216"/>
                  </a:moveTo>
                  <a:cubicBezTo>
                    <a:pt x="30551" y="-1447"/>
                    <a:pt x="17019" y="-2436"/>
                    <a:pt x="7498" y="4933"/>
                  </a:cubicBezTo>
                  <a:cubicBezTo>
                    <a:pt x="-1436" y="12998"/>
                    <a:pt x="-2534" y="26627"/>
                    <a:pt x="4999" y="36018"/>
                  </a:cubicBezTo>
                  <a:cubicBezTo>
                    <a:pt x="13813" y="45289"/>
                    <a:pt x="28258" y="46278"/>
                    <a:pt x="38257" y="38300"/>
                  </a:cubicBezTo>
                  <a:cubicBezTo>
                    <a:pt x="46821" y="28964"/>
                    <a:pt x="46387" y="14497"/>
                    <a:pt x="37279" y="5694"/>
                  </a:cubicBezTo>
                </a:path>
              </a:pathLst>
            </a:custGeom>
            <a:solidFill>
              <a:srgbClr val="FFFFFF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4E4953AF-1D1D-4159-B3F2-E1E1EBE9C955}"/>
                </a:ext>
              </a:extLst>
            </p:cNvPr>
            <p:cNvSpPr/>
            <p:nvPr/>
          </p:nvSpPr>
          <p:spPr>
            <a:xfrm>
              <a:off x="9805991" y="5161908"/>
              <a:ext cx="297056" cy="531154"/>
            </a:xfrm>
            <a:custGeom>
              <a:avLst/>
              <a:gdLst>
                <a:gd name="connsiteX0" fmla="*/ 0 w 297056"/>
                <a:gd name="connsiteY0" fmla="*/ 21737 h 531154"/>
                <a:gd name="connsiteX1" fmla="*/ 41627 w 297056"/>
                <a:gd name="connsiteY1" fmla="*/ 0 h 531154"/>
                <a:gd name="connsiteX2" fmla="*/ 297042 w 297056"/>
                <a:gd name="connsiteY2" fmla="*/ 497244 h 531154"/>
                <a:gd name="connsiteX3" fmla="*/ 279870 w 297056"/>
                <a:gd name="connsiteY3" fmla="*/ 531154 h 531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056" h="531154">
                  <a:moveTo>
                    <a:pt x="0" y="21737"/>
                  </a:moveTo>
                  <a:lnTo>
                    <a:pt x="41627" y="0"/>
                  </a:lnTo>
                  <a:lnTo>
                    <a:pt x="297042" y="497244"/>
                  </a:lnTo>
                  <a:cubicBezTo>
                    <a:pt x="297401" y="510721"/>
                    <a:pt x="290945" y="523470"/>
                    <a:pt x="279870" y="531154"/>
                  </a:cubicBezTo>
                  <a:close/>
                </a:path>
              </a:pathLst>
            </a:custGeom>
            <a:solidFill>
              <a:srgbClr val="FFFFFF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AF851C5-ABA8-4C67-9147-B678910C1373}"/>
                </a:ext>
              </a:extLst>
            </p:cNvPr>
            <p:cNvSpPr/>
            <p:nvPr/>
          </p:nvSpPr>
          <p:spPr>
            <a:xfrm>
              <a:off x="10033038" y="5326419"/>
              <a:ext cx="53659" cy="34469"/>
            </a:xfrm>
            <a:custGeom>
              <a:avLst/>
              <a:gdLst>
                <a:gd name="connsiteX0" fmla="*/ 53040 w 53659"/>
                <a:gd name="connsiteY0" fmla="*/ 34387 h 34469"/>
                <a:gd name="connsiteX1" fmla="*/ 28477 w 53659"/>
                <a:gd name="connsiteY1" fmla="*/ 15258 h 34469"/>
                <a:gd name="connsiteX2" fmla="*/ 1 w 53659"/>
                <a:gd name="connsiteY2" fmla="*/ 2976 h 34469"/>
                <a:gd name="connsiteX3" fmla="*/ 33476 w 53659"/>
                <a:gd name="connsiteY3" fmla="*/ 6889 h 34469"/>
                <a:gd name="connsiteX4" fmla="*/ 53040 w 53659"/>
                <a:gd name="connsiteY4" fmla="*/ 34387 h 3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59" h="34469">
                  <a:moveTo>
                    <a:pt x="53040" y="34387"/>
                  </a:moveTo>
                  <a:cubicBezTo>
                    <a:pt x="50432" y="35582"/>
                    <a:pt x="42932" y="23518"/>
                    <a:pt x="28477" y="15258"/>
                  </a:cubicBezTo>
                  <a:cubicBezTo>
                    <a:pt x="14021" y="6997"/>
                    <a:pt x="109" y="5802"/>
                    <a:pt x="1" y="2976"/>
                  </a:cubicBezTo>
                  <a:cubicBezTo>
                    <a:pt x="-108" y="150"/>
                    <a:pt x="16195" y="-3436"/>
                    <a:pt x="33476" y="6889"/>
                  </a:cubicBezTo>
                  <a:cubicBezTo>
                    <a:pt x="50758" y="17214"/>
                    <a:pt x="55540" y="33734"/>
                    <a:pt x="53040" y="34387"/>
                  </a:cubicBez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C6417AA4-6327-4445-8790-6BEFBBF1484C}"/>
                </a:ext>
              </a:extLst>
            </p:cNvPr>
            <p:cNvSpPr/>
            <p:nvPr/>
          </p:nvSpPr>
          <p:spPr>
            <a:xfrm>
              <a:off x="10035585" y="5405446"/>
              <a:ext cx="55993" cy="20935"/>
            </a:xfrm>
            <a:custGeom>
              <a:avLst/>
              <a:gdLst>
                <a:gd name="connsiteX0" fmla="*/ 55602 w 55993"/>
                <a:gd name="connsiteY0" fmla="*/ 20681 h 20935"/>
                <a:gd name="connsiteX1" fmla="*/ 28647 w 55993"/>
                <a:gd name="connsiteY1" fmla="*/ 10681 h 20935"/>
                <a:gd name="connsiteX2" fmla="*/ 62 w 55993"/>
                <a:gd name="connsiteY2" fmla="*/ 8290 h 20935"/>
                <a:gd name="connsiteX3" fmla="*/ 30821 w 55993"/>
                <a:gd name="connsiteY3" fmla="*/ 1117 h 20935"/>
                <a:gd name="connsiteX4" fmla="*/ 55602 w 55993"/>
                <a:gd name="connsiteY4" fmla="*/ 20681 h 2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93" h="20935">
                  <a:moveTo>
                    <a:pt x="55602" y="20681"/>
                  </a:moveTo>
                  <a:cubicBezTo>
                    <a:pt x="53536" y="22528"/>
                    <a:pt x="43646" y="13833"/>
                    <a:pt x="28647" y="10681"/>
                  </a:cubicBezTo>
                  <a:cubicBezTo>
                    <a:pt x="13648" y="7530"/>
                    <a:pt x="1149" y="10681"/>
                    <a:pt x="62" y="8290"/>
                  </a:cubicBezTo>
                  <a:cubicBezTo>
                    <a:pt x="-1024" y="5899"/>
                    <a:pt x="12235" y="-3122"/>
                    <a:pt x="30821" y="1117"/>
                  </a:cubicBezTo>
                  <a:cubicBezTo>
                    <a:pt x="49406" y="5356"/>
                    <a:pt x="57993" y="19485"/>
                    <a:pt x="55602" y="20681"/>
                  </a:cubicBez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DAA25496-079E-4D78-A8E7-C2647409CB4B}"/>
                </a:ext>
              </a:extLst>
            </p:cNvPr>
            <p:cNvSpPr/>
            <p:nvPr/>
          </p:nvSpPr>
          <p:spPr>
            <a:xfrm>
              <a:off x="10042094" y="5477294"/>
              <a:ext cx="53376" cy="13260"/>
            </a:xfrm>
            <a:custGeom>
              <a:avLst/>
              <a:gdLst>
                <a:gd name="connsiteX0" fmla="*/ 184 w 53376"/>
                <a:gd name="connsiteY0" fmla="*/ 12523 h 13260"/>
                <a:gd name="connsiteX1" fmla="*/ 26268 w 53376"/>
                <a:gd name="connsiteY1" fmla="*/ 24 h 13260"/>
                <a:gd name="connsiteX2" fmla="*/ 53223 w 53376"/>
                <a:gd name="connsiteY2" fmla="*/ 10893 h 13260"/>
                <a:gd name="connsiteX3" fmla="*/ 26595 w 53376"/>
                <a:gd name="connsiteY3" fmla="*/ 10132 h 13260"/>
                <a:gd name="connsiteX4" fmla="*/ 184 w 53376"/>
                <a:gd name="connsiteY4" fmla="*/ 12523 h 1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76" h="13260">
                  <a:moveTo>
                    <a:pt x="184" y="12523"/>
                  </a:moveTo>
                  <a:cubicBezTo>
                    <a:pt x="-1555" y="10458"/>
                    <a:pt x="9205" y="567"/>
                    <a:pt x="26268" y="24"/>
                  </a:cubicBezTo>
                  <a:cubicBezTo>
                    <a:pt x="43332" y="-520"/>
                    <a:pt x="54853" y="8393"/>
                    <a:pt x="53223" y="10893"/>
                  </a:cubicBezTo>
                  <a:cubicBezTo>
                    <a:pt x="51593" y="13392"/>
                    <a:pt x="40615" y="9480"/>
                    <a:pt x="26595" y="10132"/>
                  </a:cubicBezTo>
                  <a:cubicBezTo>
                    <a:pt x="12574" y="10784"/>
                    <a:pt x="1705" y="14914"/>
                    <a:pt x="184" y="12523"/>
                  </a:cubicBez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3F1206DF-6BD0-46A1-9F48-3529DAD352EA}"/>
                </a:ext>
              </a:extLst>
            </p:cNvPr>
            <p:cNvSpPr/>
            <p:nvPr/>
          </p:nvSpPr>
          <p:spPr>
            <a:xfrm>
              <a:off x="10113968" y="5272920"/>
              <a:ext cx="32580" cy="52346"/>
            </a:xfrm>
            <a:custGeom>
              <a:avLst/>
              <a:gdLst>
                <a:gd name="connsiteX0" fmla="*/ 30476 w 32580"/>
                <a:gd name="connsiteY0" fmla="*/ 52345 h 52346"/>
                <a:gd name="connsiteX1" fmla="*/ 16999 w 32580"/>
                <a:gd name="connsiteY1" fmla="*/ 25390 h 52346"/>
                <a:gd name="connsiteX2" fmla="*/ 152 w 32580"/>
                <a:gd name="connsiteY2" fmla="*/ 501 h 52346"/>
                <a:gd name="connsiteX3" fmla="*/ 25476 w 32580"/>
                <a:gd name="connsiteY3" fmla="*/ 20499 h 52346"/>
                <a:gd name="connsiteX4" fmla="*/ 30476 w 32580"/>
                <a:gd name="connsiteY4" fmla="*/ 52345 h 52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80" h="52346">
                  <a:moveTo>
                    <a:pt x="30476" y="52345"/>
                  </a:moveTo>
                  <a:cubicBezTo>
                    <a:pt x="27650" y="52345"/>
                    <a:pt x="25150" y="39194"/>
                    <a:pt x="16999" y="25390"/>
                  </a:cubicBezTo>
                  <a:cubicBezTo>
                    <a:pt x="8847" y="11587"/>
                    <a:pt x="-1370" y="2892"/>
                    <a:pt x="152" y="501"/>
                  </a:cubicBezTo>
                  <a:cubicBezTo>
                    <a:pt x="1674" y="-1890"/>
                    <a:pt x="16020" y="4196"/>
                    <a:pt x="25476" y="20499"/>
                  </a:cubicBezTo>
                  <a:cubicBezTo>
                    <a:pt x="34932" y="36803"/>
                    <a:pt x="33084" y="52562"/>
                    <a:pt x="30476" y="52345"/>
                  </a:cubicBez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705023A2-97FF-4A35-8261-F5C5EE6AFCCB}"/>
                </a:ext>
              </a:extLst>
            </p:cNvPr>
            <p:cNvSpPr/>
            <p:nvPr/>
          </p:nvSpPr>
          <p:spPr>
            <a:xfrm>
              <a:off x="9955110" y="4536072"/>
              <a:ext cx="1403211" cy="760065"/>
            </a:xfrm>
            <a:custGeom>
              <a:avLst/>
              <a:gdLst>
                <a:gd name="connsiteX0" fmla="*/ 621691 w 1403211"/>
                <a:gd name="connsiteY0" fmla="*/ 86530 h 760065"/>
                <a:gd name="connsiteX1" fmla="*/ 1140781 w 1403211"/>
                <a:gd name="connsiteY1" fmla="*/ 3059 h 760065"/>
                <a:gd name="connsiteX2" fmla="*/ 1394131 w 1403211"/>
                <a:gd name="connsiteY2" fmla="*/ 118810 h 760065"/>
                <a:gd name="connsiteX3" fmla="*/ 1330766 w 1403211"/>
                <a:gd name="connsiteY3" fmla="*/ 392702 h 760065"/>
                <a:gd name="connsiteX4" fmla="*/ 326714 w 1403211"/>
                <a:gd name="connsiteY4" fmla="*/ 760065 h 760065"/>
                <a:gd name="connsiteX5" fmla="*/ 234873 w 1403211"/>
                <a:gd name="connsiteY5" fmla="*/ 510084 h 760065"/>
                <a:gd name="connsiteX6" fmla="*/ 0 w 1403211"/>
                <a:gd name="connsiteY6" fmla="*/ 82835 h 760065"/>
                <a:gd name="connsiteX7" fmla="*/ 621691 w 1403211"/>
                <a:gd name="connsiteY7" fmla="*/ 86530 h 760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3211" h="760065">
                  <a:moveTo>
                    <a:pt x="621691" y="86530"/>
                  </a:moveTo>
                  <a:cubicBezTo>
                    <a:pt x="621691" y="86530"/>
                    <a:pt x="1036224" y="-19114"/>
                    <a:pt x="1140781" y="3059"/>
                  </a:cubicBezTo>
                  <a:cubicBezTo>
                    <a:pt x="1245338" y="25231"/>
                    <a:pt x="1375111" y="41316"/>
                    <a:pt x="1394131" y="118810"/>
                  </a:cubicBezTo>
                  <a:cubicBezTo>
                    <a:pt x="1413151" y="196305"/>
                    <a:pt x="1406847" y="323034"/>
                    <a:pt x="1330766" y="392702"/>
                  </a:cubicBezTo>
                  <a:cubicBezTo>
                    <a:pt x="1254685" y="462371"/>
                    <a:pt x="326714" y="760065"/>
                    <a:pt x="326714" y="760065"/>
                  </a:cubicBezTo>
                  <a:lnTo>
                    <a:pt x="234873" y="510084"/>
                  </a:lnTo>
                  <a:lnTo>
                    <a:pt x="0" y="82835"/>
                  </a:lnTo>
                  <a:cubicBezTo>
                    <a:pt x="204767" y="93052"/>
                    <a:pt x="430510" y="111419"/>
                    <a:pt x="621691" y="86530"/>
                  </a:cubicBez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30603BBD-0BFF-4890-A3CC-4A0942C9A516}"/>
                </a:ext>
              </a:extLst>
            </p:cNvPr>
            <p:cNvSpPr/>
            <p:nvPr/>
          </p:nvSpPr>
          <p:spPr>
            <a:xfrm>
              <a:off x="10255196" y="4685119"/>
              <a:ext cx="710379" cy="373427"/>
            </a:xfrm>
            <a:custGeom>
              <a:avLst/>
              <a:gdLst>
                <a:gd name="connsiteX0" fmla="*/ 0 w 710379"/>
                <a:gd name="connsiteY0" fmla="*/ 373427 h 373427"/>
                <a:gd name="connsiteX1" fmla="*/ 7608 w 710379"/>
                <a:gd name="connsiteY1" fmla="*/ 370167 h 373427"/>
                <a:gd name="connsiteX2" fmla="*/ 29346 w 710379"/>
                <a:gd name="connsiteY2" fmla="*/ 362015 h 373427"/>
                <a:gd name="connsiteX3" fmla="*/ 109774 w 710379"/>
                <a:gd name="connsiteY3" fmla="*/ 329409 h 373427"/>
                <a:gd name="connsiteX4" fmla="*/ 357255 w 710379"/>
                <a:gd name="connsiteY4" fmla="*/ 187138 h 373427"/>
                <a:gd name="connsiteX5" fmla="*/ 483767 w 710379"/>
                <a:gd name="connsiteY5" fmla="*/ 92580 h 373427"/>
                <a:gd name="connsiteX6" fmla="*/ 595171 w 710379"/>
                <a:gd name="connsiteY6" fmla="*/ 27367 h 373427"/>
                <a:gd name="connsiteX7" fmla="*/ 678643 w 710379"/>
                <a:gd name="connsiteY7" fmla="*/ 2695 h 373427"/>
                <a:gd name="connsiteX8" fmla="*/ 702228 w 710379"/>
                <a:gd name="connsiteY8" fmla="*/ 196 h 373427"/>
                <a:gd name="connsiteX9" fmla="*/ 710380 w 710379"/>
                <a:gd name="connsiteY9" fmla="*/ 196 h 373427"/>
                <a:gd name="connsiteX10" fmla="*/ 678969 w 710379"/>
                <a:gd name="connsiteY10" fmla="*/ 5087 h 373427"/>
                <a:gd name="connsiteX11" fmla="*/ 596802 w 710379"/>
                <a:gd name="connsiteY11" fmla="*/ 31280 h 373427"/>
                <a:gd name="connsiteX12" fmla="*/ 486701 w 710379"/>
                <a:gd name="connsiteY12" fmla="*/ 97036 h 373427"/>
                <a:gd name="connsiteX13" fmla="*/ 360624 w 710379"/>
                <a:gd name="connsiteY13" fmla="*/ 191811 h 373427"/>
                <a:gd name="connsiteX14" fmla="*/ 111296 w 710379"/>
                <a:gd name="connsiteY14" fmla="*/ 333105 h 373427"/>
                <a:gd name="connsiteX15" fmla="*/ 30106 w 710379"/>
                <a:gd name="connsiteY15" fmla="*/ 364298 h 373427"/>
                <a:gd name="connsiteX16" fmla="*/ 7608 w 710379"/>
                <a:gd name="connsiteY16" fmla="*/ 371471 h 373427"/>
                <a:gd name="connsiteX17" fmla="*/ 0 w 710379"/>
                <a:gd name="connsiteY17" fmla="*/ 373427 h 373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10379" h="373427">
                  <a:moveTo>
                    <a:pt x="0" y="373427"/>
                  </a:moveTo>
                  <a:cubicBezTo>
                    <a:pt x="2413" y="372069"/>
                    <a:pt x="4956" y="370971"/>
                    <a:pt x="7608" y="370167"/>
                  </a:cubicBezTo>
                  <a:lnTo>
                    <a:pt x="29346" y="362015"/>
                  </a:lnTo>
                  <a:cubicBezTo>
                    <a:pt x="48583" y="354842"/>
                    <a:pt x="76190" y="343973"/>
                    <a:pt x="109774" y="329409"/>
                  </a:cubicBezTo>
                  <a:cubicBezTo>
                    <a:pt x="197050" y="290836"/>
                    <a:pt x="280011" y="243155"/>
                    <a:pt x="357255" y="187138"/>
                  </a:cubicBezTo>
                  <a:cubicBezTo>
                    <a:pt x="402360" y="154532"/>
                    <a:pt x="444205" y="120621"/>
                    <a:pt x="483767" y="92580"/>
                  </a:cubicBezTo>
                  <a:cubicBezTo>
                    <a:pt x="518634" y="67169"/>
                    <a:pt x="555946" y="45323"/>
                    <a:pt x="595171" y="27367"/>
                  </a:cubicBezTo>
                  <a:cubicBezTo>
                    <a:pt x="621767" y="15445"/>
                    <a:pt x="649841" y="7141"/>
                    <a:pt x="678643" y="2695"/>
                  </a:cubicBezTo>
                  <a:cubicBezTo>
                    <a:pt x="686447" y="1402"/>
                    <a:pt x="694327" y="565"/>
                    <a:pt x="702228" y="196"/>
                  </a:cubicBezTo>
                  <a:cubicBezTo>
                    <a:pt x="704935" y="-65"/>
                    <a:pt x="707673" y="-65"/>
                    <a:pt x="710380" y="196"/>
                  </a:cubicBezTo>
                  <a:cubicBezTo>
                    <a:pt x="710380" y="848"/>
                    <a:pt x="699511" y="1500"/>
                    <a:pt x="678969" y="5087"/>
                  </a:cubicBezTo>
                  <a:cubicBezTo>
                    <a:pt x="650591" y="10358"/>
                    <a:pt x="622995" y="19151"/>
                    <a:pt x="596802" y="31280"/>
                  </a:cubicBezTo>
                  <a:cubicBezTo>
                    <a:pt x="558022" y="49518"/>
                    <a:pt x="521144" y="71538"/>
                    <a:pt x="486701" y="97036"/>
                  </a:cubicBezTo>
                  <a:cubicBezTo>
                    <a:pt x="447357" y="125077"/>
                    <a:pt x="405838" y="158662"/>
                    <a:pt x="360624" y="191811"/>
                  </a:cubicBezTo>
                  <a:cubicBezTo>
                    <a:pt x="283098" y="248133"/>
                    <a:pt x="199452" y="295531"/>
                    <a:pt x="111296" y="333105"/>
                  </a:cubicBezTo>
                  <a:cubicBezTo>
                    <a:pt x="77494" y="347451"/>
                    <a:pt x="49561" y="357776"/>
                    <a:pt x="30106" y="364298"/>
                  </a:cubicBezTo>
                  <a:cubicBezTo>
                    <a:pt x="20433" y="367667"/>
                    <a:pt x="12825" y="369841"/>
                    <a:pt x="7608" y="371471"/>
                  </a:cubicBezTo>
                  <a:cubicBezTo>
                    <a:pt x="5130" y="372308"/>
                    <a:pt x="2587" y="372971"/>
                    <a:pt x="0" y="373427"/>
                  </a:cubicBezTo>
                  <a:close/>
                </a:path>
              </a:pathLst>
            </a:custGeom>
            <a:solidFill>
              <a:srgbClr val="455A64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F9FDB319-EA5D-4526-A13E-054CD4277303}"/>
                </a:ext>
              </a:extLst>
            </p:cNvPr>
            <p:cNvSpPr/>
            <p:nvPr/>
          </p:nvSpPr>
          <p:spPr>
            <a:xfrm>
              <a:off x="9639886" y="4593001"/>
              <a:ext cx="1254426" cy="756935"/>
            </a:xfrm>
            <a:custGeom>
              <a:avLst/>
              <a:gdLst>
                <a:gd name="connsiteX0" fmla="*/ 166866 w 1254426"/>
                <a:gd name="connsiteY0" fmla="*/ 1885 h 756935"/>
                <a:gd name="connsiteX1" fmla="*/ 7422 w 1254426"/>
                <a:gd name="connsiteY1" fmla="*/ 215347 h 756935"/>
                <a:gd name="connsiteX2" fmla="*/ 87090 w 1254426"/>
                <a:gd name="connsiteY2" fmla="*/ 614447 h 756935"/>
                <a:gd name="connsiteX3" fmla="*/ 550097 w 1254426"/>
                <a:gd name="connsiteY3" fmla="*/ 661943 h 756935"/>
                <a:gd name="connsiteX4" fmla="*/ 1167767 w 1254426"/>
                <a:gd name="connsiteY4" fmla="*/ 756936 h 756935"/>
                <a:gd name="connsiteX5" fmla="*/ 1249391 w 1254426"/>
                <a:gd name="connsiteY5" fmla="*/ 586623 h 756935"/>
                <a:gd name="connsiteX6" fmla="*/ 1250152 w 1254426"/>
                <a:gd name="connsiteY6" fmla="*/ 471849 h 756935"/>
                <a:gd name="connsiteX7" fmla="*/ 587160 w 1254426"/>
                <a:gd name="connsiteY7" fmla="*/ 155243 h 756935"/>
                <a:gd name="connsiteX8" fmla="*/ 166866 w 1254426"/>
                <a:gd name="connsiteY8" fmla="*/ 1885 h 75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4426" h="756935">
                  <a:moveTo>
                    <a:pt x="166866" y="1885"/>
                  </a:moveTo>
                  <a:cubicBezTo>
                    <a:pt x="166866" y="1885"/>
                    <a:pt x="41115" y="41230"/>
                    <a:pt x="7422" y="215347"/>
                  </a:cubicBezTo>
                  <a:cubicBezTo>
                    <a:pt x="-26271" y="389464"/>
                    <a:pt x="64374" y="585971"/>
                    <a:pt x="87090" y="614447"/>
                  </a:cubicBezTo>
                  <a:cubicBezTo>
                    <a:pt x="109805" y="642923"/>
                    <a:pt x="550097" y="661943"/>
                    <a:pt x="550097" y="661943"/>
                  </a:cubicBezTo>
                  <a:lnTo>
                    <a:pt x="1167767" y="756936"/>
                  </a:lnTo>
                  <a:cubicBezTo>
                    <a:pt x="1167767" y="756936"/>
                    <a:pt x="1235805" y="703136"/>
                    <a:pt x="1249391" y="586623"/>
                  </a:cubicBezTo>
                  <a:cubicBezTo>
                    <a:pt x="1260260" y="498260"/>
                    <a:pt x="1250152" y="471849"/>
                    <a:pt x="1250152" y="471849"/>
                  </a:cubicBezTo>
                  <a:lnTo>
                    <a:pt x="587160" y="155243"/>
                  </a:lnTo>
                  <a:cubicBezTo>
                    <a:pt x="587160" y="155243"/>
                    <a:pt x="277510" y="-19960"/>
                    <a:pt x="166866" y="1885"/>
                  </a:cubicBez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E550F10A-08DB-4867-B1E5-3C425BD6E726}"/>
                </a:ext>
              </a:extLst>
            </p:cNvPr>
            <p:cNvSpPr/>
            <p:nvPr/>
          </p:nvSpPr>
          <p:spPr>
            <a:xfrm>
              <a:off x="9743387" y="4618689"/>
              <a:ext cx="1153802" cy="734834"/>
            </a:xfrm>
            <a:custGeom>
              <a:avLst/>
              <a:gdLst>
                <a:gd name="connsiteX0" fmla="*/ 211723 w 1153802"/>
                <a:gd name="connsiteY0" fmla="*/ 0 h 734834"/>
                <a:gd name="connsiteX1" fmla="*/ 216396 w 1153802"/>
                <a:gd name="connsiteY1" fmla="*/ 1957 h 734834"/>
                <a:gd name="connsiteX2" fmla="*/ 230308 w 1153802"/>
                <a:gd name="connsiteY2" fmla="*/ 8260 h 734834"/>
                <a:gd name="connsiteX3" fmla="*/ 283456 w 1153802"/>
                <a:gd name="connsiteY3" fmla="*/ 33150 h 734834"/>
                <a:gd name="connsiteX4" fmla="*/ 480724 w 1153802"/>
                <a:gd name="connsiteY4" fmla="*/ 126403 h 734834"/>
                <a:gd name="connsiteX5" fmla="*/ 1147846 w 1153802"/>
                <a:gd name="connsiteY5" fmla="*/ 443770 h 734834"/>
                <a:gd name="connsiteX6" fmla="*/ 1149150 w 1153802"/>
                <a:gd name="connsiteY6" fmla="*/ 444422 h 734834"/>
                <a:gd name="connsiteX7" fmla="*/ 1149150 w 1153802"/>
                <a:gd name="connsiteY7" fmla="*/ 445835 h 734834"/>
                <a:gd name="connsiteX8" fmla="*/ 1151541 w 1153802"/>
                <a:gd name="connsiteY8" fmla="*/ 550501 h 734834"/>
                <a:gd name="connsiteX9" fmla="*/ 1121978 w 1153802"/>
                <a:gd name="connsiteY9" fmla="*/ 654297 h 734834"/>
                <a:gd name="connsiteX10" fmla="*/ 1097089 w 1153802"/>
                <a:gd name="connsiteY10" fmla="*/ 697120 h 734834"/>
                <a:gd name="connsiteX11" fmla="*/ 1066113 w 1153802"/>
                <a:gd name="connsiteY11" fmla="*/ 734074 h 734834"/>
                <a:gd name="connsiteX12" fmla="*/ 1065135 w 1153802"/>
                <a:gd name="connsiteY12" fmla="*/ 734834 h 734834"/>
                <a:gd name="connsiteX13" fmla="*/ 1063831 w 1153802"/>
                <a:gd name="connsiteY13" fmla="*/ 734834 h 734834"/>
                <a:gd name="connsiteX14" fmla="*/ 617126 w 1153802"/>
                <a:gd name="connsiteY14" fmla="*/ 665818 h 734834"/>
                <a:gd name="connsiteX15" fmla="*/ 517351 w 1153802"/>
                <a:gd name="connsiteY15" fmla="*/ 650819 h 734834"/>
                <a:gd name="connsiteX16" fmla="*/ 424750 w 1153802"/>
                <a:gd name="connsiteY16" fmla="*/ 629082 h 734834"/>
                <a:gd name="connsiteX17" fmla="*/ 267045 w 1153802"/>
                <a:gd name="connsiteY17" fmla="*/ 565717 h 734834"/>
                <a:gd name="connsiteX18" fmla="*/ 146510 w 1153802"/>
                <a:gd name="connsiteY18" fmla="*/ 495071 h 734834"/>
                <a:gd name="connsiteX19" fmla="*/ 100427 w 1153802"/>
                <a:gd name="connsiteY19" fmla="*/ 461269 h 734834"/>
                <a:gd name="connsiteX20" fmla="*/ 63365 w 1153802"/>
                <a:gd name="connsiteY20" fmla="*/ 430836 h 734834"/>
                <a:gd name="connsiteX21" fmla="*/ 35215 w 1153802"/>
                <a:gd name="connsiteY21" fmla="*/ 404969 h 734834"/>
                <a:gd name="connsiteX22" fmla="*/ 15542 w 1153802"/>
                <a:gd name="connsiteY22" fmla="*/ 385079 h 734834"/>
                <a:gd name="connsiteX23" fmla="*/ 3804 w 1153802"/>
                <a:gd name="connsiteY23" fmla="*/ 372471 h 734834"/>
                <a:gd name="connsiteX24" fmla="*/ 0 w 1153802"/>
                <a:gd name="connsiteY24" fmla="*/ 368124 h 734834"/>
                <a:gd name="connsiteX25" fmla="*/ 4239 w 1153802"/>
                <a:gd name="connsiteY25" fmla="*/ 372145 h 734834"/>
                <a:gd name="connsiteX26" fmla="*/ 16303 w 1153802"/>
                <a:gd name="connsiteY26" fmla="*/ 384318 h 734834"/>
                <a:gd name="connsiteX27" fmla="*/ 36301 w 1153802"/>
                <a:gd name="connsiteY27" fmla="*/ 403773 h 734834"/>
                <a:gd name="connsiteX28" fmla="*/ 64777 w 1153802"/>
                <a:gd name="connsiteY28" fmla="*/ 429206 h 734834"/>
                <a:gd name="connsiteX29" fmla="*/ 102057 w 1153802"/>
                <a:gd name="connsiteY29" fmla="*/ 459204 h 734834"/>
                <a:gd name="connsiteX30" fmla="*/ 148249 w 1153802"/>
                <a:gd name="connsiteY30" fmla="*/ 492571 h 734834"/>
                <a:gd name="connsiteX31" fmla="*/ 268784 w 1153802"/>
                <a:gd name="connsiteY31" fmla="*/ 562348 h 734834"/>
                <a:gd name="connsiteX32" fmla="*/ 426054 w 1153802"/>
                <a:gd name="connsiteY32" fmla="*/ 624734 h 734834"/>
                <a:gd name="connsiteX33" fmla="*/ 518112 w 1153802"/>
                <a:gd name="connsiteY33" fmla="*/ 646472 h 734834"/>
                <a:gd name="connsiteX34" fmla="*/ 617778 w 1153802"/>
                <a:gd name="connsiteY34" fmla="*/ 661145 h 734834"/>
                <a:gd name="connsiteX35" fmla="*/ 1064700 w 1153802"/>
                <a:gd name="connsiteY35" fmla="*/ 729617 h 734834"/>
                <a:gd name="connsiteX36" fmla="*/ 1062418 w 1153802"/>
                <a:gd name="connsiteY36" fmla="*/ 730269 h 734834"/>
                <a:gd name="connsiteX37" fmla="*/ 1116761 w 1153802"/>
                <a:gd name="connsiteY37" fmla="*/ 652884 h 734834"/>
                <a:gd name="connsiteX38" fmla="*/ 1145889 w 1153802"/>
                <a:gd name="connsiteY38" fmla="*/ 550936 h 734834"/>
                <a:gd name="connsiteX39" fmla="*/ 1143498 w 1153802"/>
                <a:gd name="connsiteY39" fmla="*/ 447791 h 734834"/>
                <a:gd name="connsiteX40" fmla="*/ 1145020 w 1153802"/>
                <a:gd name="connsiteY40" fmla="*/ 449857 h 734834"/>
                <a:gd name="connsiteX41" fmla="*/ 479202 w 1153802"/>
                <a:gd name="connsiteY41" fmla="*/ 129664 h 734834"/>
                <a:gd name="connsiteX42" fmla="*/ 282696 w 1153802"/>
                <a:gd name="connsiteY42" fmla="*/ 34889 h 734834"/>
                <a:gd name="connsiteX43" fmla="*/ 229982 w 1153802"/>
                <a:gd name="connsiteY43" fmla="*/ 9238 h 734834"/>
                <a:gd name="connsiteX44" fmla="*/ 216288 w 1153802"/>
                <a:gd name="connsiteY44" fmla="*/ 2391 h 734834"/>
                <a:gd name="connsiteX45" fmla="*/ 211723 w 1153802"/>
                <a:gd name="connsiteY45" fmla="*/ 0 h 734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153802" h="734834">
                  <a:moveTo>
                    <a:pt x="211723" y="0"/>
                  </a:moveTo>
                  <a:cubicBezTo>
                    <a:pt x="213310" y="576"/>
                    <a:pt x="214875" y="1228"/>
                    <a:pt x="216396" y="1957"/>
                  </a:cubicBezTo>
                  <a:lnTo>
                    <a:pt x="230308" y="8260"/>
                  </a:lnTo>
                  <a:lnTo>
                    <a:pt x="283456" y="33150"/>
                  </a:lnTo>
                  <a:lnTo>
                    <a:pt x="480724" y="126403"/>
                  </a:lnTo>
                  <a:lnTo>
                    <a:pt x="1147846" y="443770"/>
                  </a:lnTo>
                  <a:lnTo>
                    <a:pt x="1149150" y="444422"/>
                  </a:lnTo>
                  <a:lnTo>
                    <a:pt x="1149150" y="445835"/>
                  </a:lnTo>
                  <a:cubicBezTo>
                    <a:pt x="1154410" y="480474"/>
                    <a:pt x="1155215" y="515656"/>
                    <a:pt x="1151541" y="550501"/>
                  </a:cubicBezTo>
                  <a:cubicBezTo>
                    <a:pt x="1147606" y="586520"/>
                    <a:pt x="1137607" y="621615"/>
                    <a:pt x="1121978" y="654297"/>
                  </a:cubicBezTo>
                  <a:cubicBezTo>
                    <a:pt x="1114924" y="669263"/>
                    <a:pt x="1106599" y="683589"/>
                    <a:pt x="1097089" y="697120"/>
                  </a:cubicBezTo>
                  <a:cubicBezTo>
                    <a:pt x="1088122" y="710521"/>
                    <a:pt x="1077743" y="722911"/>
                    <a:pt x="1066113" y="734074"/>
                  </a:cubicBezTo>
                  <a:lnTo>
                    <a:pt x="1065135" y="734834"/>
                  </a:lnTo>
                  <a:lnTo>
                    <a:pt x="1063831" y="734834"/>
                  </a:lnTo>
                  <a:lnTo>
                    <a:pt x="617126" y="665818"/>
                  </a:lnTo>
                  <a:cubicBezTo>
                    <a:pt x="582998" y="660492"/>
                    <a:pt x="549740" y="654949"/>
                    <a:pt x="517351" y="650819"/>
                  </a:cubicBezTo>
                  <a:cubicBezTo>
                    <a:pt x="486082" y="645417"/>
                    <a:pt x="455160" y="638157"/>
                    <a:pt x="424750" y="629082"/>
                  </a:cubicBezTo>
                  <a:cubicBezTo>
                    <a:pt x="370460" y="612518"/>
                    <a:pt x="317703" y="591313"/>
                    <a:pt x="267045" y="565717"/>
                  </a:cubicBezTo>
                  <a:cubicBezTo>
                    <a:pt x="225406" y="544762"/>
                    <a:pt x="185149" y="521166"/>
                    <a:pt x="146510" y="495071"/>
                  </a:cubicBezTo>
                  <a:cubicBezTo>
                    <a:pt x="129881" y="483115"/>
                    <a:pt x="113904" y="472355"/>
                    <a:pt x="100427" y="461269"/>
                  </a:cubicBezTo>
                  <a:cubicBezTo>
                    <a:pt x="86950" y="450183"/>
                    <a:pt x="74233" y="440292"/>
                    <a:pt x="63365" y="430836"/>
                  </a:cubicBezTo>
                  <a:cubicBezTo>
                    <a:pt x="52496" y="421381"/>
                    <a:pt x="43258" y="412468"/>
                    <a:pt x="35215" y="404969"/>
                  </a:cubicBezTo>
                  <a:cubicBezTo>
                    <a:pt x="27172" y="397469"/>
                    <a:pt x="20651" y="390622"/>
                    <a:pt x="15542" y="385079"/>
                  </a:cubicBezTo>
                  <a:cubicBezTo>
                    <a:pt x="10434" y="379536"/>
                    <a:pt x="6521" y="375515"/>
                    <a:pt x="3804" y="372471"/>
                  </a:cubicBezTo>
                  <a:cubicBezTo>
                    <a:pt x="1087" y="369428"/>
                    <a:pt x="0" y="368124"/>
                    <a:pt x="0" y="368124"/>
                  </a:cubicBezTo>
                  <a:lnTo>
                    <a:pt x="4239" y="372145"/>
                  </a:lnTo>
                  <a:lnTo>
                    <a:pt x="16303" y="384318"/>
                  </a:lnTo>
                  <a:cubicBezTo>
                    <a:pt x="21520" y="389753"/>
                    <a:pt x="28041" y="396382"/>
                    <a:pt x="36301" y="403773"/>
                  </a:cubicBezTo>
                  <a:cubicBezTo>
                    <a:pt x="44562" y="411164"/>
                    <a:pt x="53583" y="420185"/>
                    <a:pt x="64777" y="429206"/>
                  </a:cubicBezTo>
                  <a:cubicBezTo>
                    <a:pt x="75972" y="438227"/>
                    <a:pt x="87928" y="448770"/>
                    <a:pt x="102057" y="459204"/>
                  </a:cubicBezTo>
                  <a:cubicBezTo>
                    <a:pt x="116187" y="469638"/>
                    <a:pt x="131512" y="480941"/>
                    <a:pt x="148249" y="492571"/>
                  </a:cubicBezTo>
                  <a:cubicBezTo>
                    <a:pt x="186953" y="518297"/>
                    <a:pt x="227211" y="541599"/>
                    <a:pt x="268784" y="562348"/>
                  </a:cubicBezTo>
                  <a:cubicBezTo>
                    <a:pt x="319345" y="587553"/>
                    <a:pt x="371960" y="608420"/>
                    <a:pt x="426054" y="624734"/>
                  </a:cubicBezTo>
                  <a:cubicBezTo>
                    <a:pt x="456280" y="633799"/>
                    <a:pt x="487027" y="641048"/>
                    <a:pt x="518112" y="646472"/>
                  </a:cubicBezTo>
                  <a:cubicBezTo>
                    <a:pt x="550718" y="650710"/>
                    <a:pt x="583324" y="656036"/>
                    <a:pt x="617778" y="661145"/>
                  </a:cubicBezTo>
                  <a:lnTo>
                    <a:pt x="1064700" y="729617"/>
                  </a:lnTo>
                  <a:lnTo>
                    <a:pt x="1062418" y="730269"/>
                  </a:lnTo>
                  <a:cubicBezTo>
                    <a:pt x="1085079" y="707989"/>
                    <a:pt x="1103501" y="681763"/>
                    <a:pt x="1116761" y="652884"/>
                  </a:cubicBezTo>
                  <a:cubicBezTo>
                    <a:pt x="1132097" y="620767"/>
                    <a:pt x="1141944" y="586302"/>
                    <a:pt x="1145889" y="550936"/>
                  </a:cubicBezTo>
                  <a:cubicBezTo>
                    <a:pt x="1149454" y="516590"/>
                    <a:pt x="1148650" y="481930"/>
                    <a:pt x="1143498" y="447791"/>
                  </a:cubicBezTo>
                  <a:lnTo>
                    <a:pt x="1145020" y="449857"/>
                  </a:lnTo>
                  <a:lnTo>
                    <a:pt x="479202" y="129664"/>
                  </a:lnTo>
                  <a:lnTo>
                    <a:pt x="282696" y="34889"/>
                  </a:lnTo>
                  <a:lnTo>
                    <a:pt x="229982" y="9238"/>
                  </a:lnTo>
                  <a:lnTo>
                    <a:pt x="216288" y="2391"/>
                  </a:lnTo>
                  <a:cubicBezTo>
                    <a:pt x="213135" y="870"/>
                    <a:pt x="211723" y="0"/>
                    <a:pt x="211723" y="0"/>
                  </a:cubicBezTo>
                  <a:close/>
                </a:path>
              </a:pathLst>
            </a:custGeom>
            <a:solidFill>
              <a:srgbClr val="455A64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</p:grpSp>
      <p:grpSp>
        <p:nvGrpSpPr>
          <p:cNvPr id="238" name="con">
            <a:extLst>
              <a:ext uri="{FF2B5EF4-FFF2-40B4-BE49-F238E27FC236}">
                <a16:creationId xmlns:a16="http://schemas.microsoft.com/office/drawing/2014/main" id="{1F10063D-4AC1-456F-9AB9-5D9F86AC024C}"/>
              </a:ext>
            </a:extLst>
          </p:cNvPr>
          <p:cNvGrpSpPr/>
          <p:nvPr/>
        </p:nvGrpSpPr>
        <p:grpSpPr>
          <a:xfrm>
            <a:off x="8734322" y="3170969"/>
            <a:ext cx="1152673" cy="2254304"/>
            <a:chOff x="8708670" y="3190037"/>
            <a:chExt cx="1152673" cy="2254303"/>
          </a:xfrm>
        </p:grpSpPr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4068691C-6E5F-460A-AC7B-5E59CB16AFA1}"/>
                </a:ext>
              </a:extLst>
            </p:cNvPr>
            <p:cNvSpPr/>
            <p:nvPr/>
          </p:nvSpPr>
          <p:spPr>
            <a:xfrm>
              <a:off x="9637403" y="4633145"/>
              <a:ext cx="105984" cy="579302"/>
            </a:xfrm>
            <a:custGeom>
              <a:avLst/>
              <a:gdLst>
                <a:gd name="connsiteX0" fmla="*/ 83703 w 105984"/>
                <a:gd name="connsiteY0" fmla="*/ 579303 h 579302"/>
                <a:gd name="connsiteX1" fmla="*/ 80551 w 105984"/>
                <a:gd name="connsiteY1" fmla="*/ 573868 h 579302"/>
                <a:gd name="connsiteX2" fmla="*/ 72726 w 105984"/>
                <a:gd name="connsiteY2" fmla="*/ 557565 h 579302"/>
                <a:gd name="connsiteX3" fmla="*/ 46858 w 105984"/>
                <a:gd name="connsiteY3" fmla="*/ 496157 h 579302"/>
                <a:gd name="connsiteX4" fmla="*/ 449 w 105984"/>
                <a:gd name="connsiteY4" fmla="*/ 281935 h 579302"/>
                <a:gd name="connsiteX5" fmla="*/ 10774 w 105984"/>
                <a:gd name="connsiteY5" fmla="*/ 161183 h 579302"/>
                <a:gd name="connsiteX6" fmla="*/ 26425 w 105984"/>
                <a:gd name="connsiteY6" fmla="*/ 110535 h 579302"/>
                <a:gd name="connsiteX7" fmla="*/ 47076 w 105984"/>
                <a:gd name="connsiteY7" fmla="*/ 69125 h 579302"/>
                <a:gd name="connsiteX8" fmla="*/ 87725 w 105984"/>
                <a:gd name="connsiteY8" fmla="*/ 16303 h 579302"/>
                <a:gd name="connsiteX9" fmla="*/ 100985 w 105984"/>
                <a:gd name="connsiteY9" fmla="*/ 3913 h 579302"/>
                <a:gd name="connsiteX10" fmla="*/ 105984 w 105984"/>
                <a:gd name="connsiteY10" fmla="*/ 0 h 579302"/>
                <a:gd name="connsiteX11" fmla="*/ 89355 w 105984"/>
                <a:gd name="connsiteY11" fmla="*/ 17825 h 579302"/>
                <a:gd name="connsiteX12" fmla="*/ 30881 w 105984"/>
                <a:gd name="connsiteY12" fmla="*/ 112274 h 579302"/>
                <a:gd name="connsiteX13" fmla="*/ 15882 w 105984"/>
                <a:gd name="connsiteY13" fmla="*/ 162379 h 579302"/>
                <a:gd name="connsiteX14" fmla="*/ 6101 w 105984"/>
                <a:gd name="connsiteY14" fmla="*/ 281935 h 579302"/>
                <a:gd name="connsiteX15" fmla="*/ 50662 w 105984"/>
                <a:gd name="connsiteY15" fmla="*/ 494961 h 579302"/>
                <a:gd name="connsiteX16" fmla="*/ 74682 w 105984"/>
                <a:gd name="connsiteY16" fmla="*/ 556913 h 579302"/>
                <a:gd name="connsiteX17" fmla="*/ 81638 w 105984"/>
                <a:gd name="connsiteY17" fmla="*/ 573542 h 579302"/>
                <a:gd name="connsiteX18" fmla="*/ 83703 w 105984"/>
                <a:gd name="connsiteY18" fmla="*/ 579303 h 57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5984" h="579302">
                  <a:moveTo>
                    <a:pt x="83703" y="579303"/>
                  </a:moveTo>
                  <a:cubicBezTo>
                    <a:pt x="82421" y="577629"/>
                    <a:pt x="81366" y="575803"/>
                    <a:pt x="80551" y="573868"/>
                  </a:cubicBezTo>
                  <a:cubicBezTo>
                    <a:pt x="78704" y="570173"/>
                    <a:pt x="75986" y="564630"/>
                    <a:pt x="72726" y="557565"/>
                  </a:cubicBezTo>
                  <a:cubicBezTo>
                    <a:pt x="66096" y="543327"/>
                    <a:pt x="56858" y="522459"/>
                    <a:pt x="46858" y="496157"/>
                  </a:cubicBezTo>
                  <a:cubicBezTo>
                    <a:pt x="19795" y="427760"/>
                    <a:pt x="4122" y="355396"/>
                    <a:pt x="449" y="281935"/>
                  </a:cubicBezTo>
                  <a:cubicBezTo>
                    <a:pt x="-1323" y="241405"/>
                    <a:pt x="2155" y="200821"/>
                    <a:pt x="10774" y="161183"/>
                  </a:cubicBezTo>
                  <a:cubicBezTo>
                    <a:pt x="14752" y="143945"/>
                    <a:pt x="19991" y="127012"/>
                    <a:pt x="26425" y="110535"/>
                  </a:cubicBezTo>
                  <a:cubicBezTo>
                    <a:pt x="32251" y="96232"/>
                    <a:pt x="39163" y="82385"/>
                    <a:pt x="47076" y="69125"/>
                  </a:cubicBezTo>
                  <a:cubicBezTo>
                    <a:pt x="58477" y="49963"/>
                    <a:pt x="72117" y="32237"/>
                    <a:pt x="87725" y="16303"/>
                  </a:cubicBezTo>
                  <a:cubicBezTo>
                    <a:pt x="93159" y="10651"/>
                    <a:pt x="97941" y="6739"/>
                    <a:pt x="100985" y="3913"/>
                  </a:cubicBezTo>
                  <a:cubicBezTo>
                    <a:pt x="102474" y="2402"/>
                    <a:pt x="104158" y="1087"/>
                    <a:pt x="105984" y="0"/>
                  </a:cubicBezTo>
                  <a:cubicBezTo>
                    <a:pt x="105984" y="0"/>
                    <a:pt x="100006" y="6413"/>
                    <a:pt x="89355" y="17825"/>
                  </a:cubicBezTo>
                  <a:cubicBezTo>
                    <a:pt x="64281" y="45486"/>
                    <a:pt x="44456" y="77494"/>
                    <a:pt x="30881" y="112274"/>
                  </a:cubicBezTo>
                  <a:cubicBezTo>
                    <a:pt x="24665" y="128588"/>
                    <a:pt x="19654" y="145336"/>
                    <a:pt x="15882" y="162379"/>
                  </a:cubicBezTo>
                  <a:cubicBezTo>
                    <a:pt x="7644" y="201669"/>
                    <a:pt x="4362" y="241829"/>
                    <a:pt x="6101" y="281935"/>
                  </a:cubicBezTo>
                  <a:cubicBezTo>
                    <a:pt x="9861" y="354820"/>
                    <a:pt x="24893" y="426684"/>
                    <a:pt x="50662" y="494961"/>
                  </a:cubicBezTo>
                  <a:cubicBezTo>
                    <a:pt x="60118" y="521373"/>
                    <a:pt x="68705" y="542349"/>
                    <a:pt x="74682" y="556913"/>
                  </a:cubicBezTo>
                  <a:lnTo>
                    <a:pt x="81638" y="573542"/>
                  </a:lnTo>
                  <a:cubicBezTo>
                    <a:pt x="82540" y="575379"/>
                    <a:pt x="83236" y="577314"/>
                    <a:pt x="83703" y="579303"/>
                  </a:cubicBezTo>
                  <a:close/>
                </a:path>
              </a:pathLst>
            </a:custGeom>
            <a:solidFill>
              <a:srgbClr val="455A64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A5F52EDA-9C08-453D-8F9A-892C48DDBB81}"/>
                </a:ext>
              </a:extLst>
            </p:cNvPr>
            <p:cNvSpPr/>
            <p:nvPr/>
          </p:nvSpPr>
          <p:spPr>
            <a:xfrm>
              <a:off x="8798146" y="3238905"/>
              <a:ext cx="343386" cy="598105"/>
            </a:xfrm>
            <a:custGeom>
              <a:avLst/>
              <a:gdLst>
                <a:gd name="connsiteX0" fmla="*/ 322247 w 343386"/>
                <a:gd name="connsiteY0" fmla="*/ 247481 h 598105"/>
                <a:gd name="connsiteX1" fmla="*/ 245079 w 343386"/>
                <a:gd name="connsiteY1" fmla="*/ 0 h 598105"/>
                <a:gd name="connsiteX2" fmla="*/ 166498 w 343386"/>
                <a:gd name="connsiteY2" fmla="*/ 10869 h 598105"/>
                <a:gd name="connsiteX3" fmla="*/ 3467 w 343386"/>
                <a:gd name="connsiteY3" fmla="*/ 267479 h 598105"/>
                <a:gd name="connsiteX4" fmla="*/ 48898 w 343386"/>
                <a:gd name="connsiteY4" fmla="*/ 410838 h 598105"/>
                <a:gd name="connsiteX5" fmla="*/ 16292 w 343386"/>
                <a:gd name="connsiteY5" fmla="*/ 549197 h 598105"/>
                <a:gd name="connsiteX6" fmla="*/ 68788 w 343386"/>
                <a:gd name="connsiteY6" fmla="*/ 533220 h 598105"/>
                <a:gd name="connsiteX7" fmla="*/ 54659 w 343386"/>
                <a:gd name="connsiteY7" fmla="*/ 585063 h 598105"/>
                <a:gd name="connsiteX8" fmla="*/ 154107 w 343386"/>
                <a:gd name="connsiteY8" fmla="*/ 562674 h 598105"/>
                <a:gd name="connsiteX9" fmla="*/ 138456 w 343386"/>
                <a:gd name="connsiteY9" fmla="*/ 598106 h 598105"/>
                <a:gd name="connsiteX10" fmla="*/ 313334 w 343386"/>
                <a:gd name="connsiteY10" fmla="*/ 499092 h 598105"/>
                <a:gd name="connsiteX11" fmla="*/ 322247 w 343386"/>
                <a:gd name="connsiteY11" fmla="*/ 247481 h 59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3386" h="598105">
                  <a:moveTo>
                    <a:pt x="322247" y="247481"/>
                  </a:moveTo>
                  <a:cubicBezTo>
                    <a:pt x="297249" y="164661"/>
                    <a:pt x="257904" y="85646"/>
                    <a:pt x="245079" y="0"/>
                  </a:cubicBezTo>
                  <a:lnTo>
                    <a:pt x="166498" y="10869"/>
                  </a:lnTo>
                  <a:cubicBezTo>
                    <a:pt x="53909" y="41279"/>
                    <a:pt x="-16836" y="152629"/>
                    <a:pt x="3467" y="267479"/>
                  </a:cubicBezTo>
                  <a:cubicBezTo>
                    <a:pt x="12162" y="316823"/>
                    <a:pt x="37051" y="362037"/>
                    <a:pt x="48898" y="410838"/>
                  </a:cubicBezTo>
                  <a:cubicBezTo>
                    <a:pt x="60745" y="459638"/>
                    <a:pt x="55528" y="518438"/>
                    <a:pt x="16292" y="549197"/>
                  </a:cubicBezTo>
                  <a:cubicBezTo>
                    <a:pt x="35128" y="550240"/>
                    <a:pt x="53724" y="544577"/>
                    <a:pt x="68788" y="533220"/>
                  </a:cubicBezTo>
                  <a:cubicBezTo>
                    <a:pt x="70712" y="551653"/>
                    <a:pt x="65669" y="570151"/>
                    <a:pt x="54659" y="585063"/>
                  </a:cubicBezTo>
                  <a:cubicBezTo>
                    <a:pt x="89428" y="589976"/>
                    <a:pt x="124795" y="582009"/>
                    <a:pt x="154107" y="562674"/>
                  </a:cubicBezTo>
                  <a:cubicBezTo>
                    <a:pt x="154727" y="576282"/>
                    <a:pt x="148934" y="589400"/>
                    <a:pt x="138456" y="598106"/>
                  </a:cubicBezTo>
                  <a:cubicBezTo>
                    <a:pt x="209842" y="597171"/>
                    <a:pt x="275805" y="559826"/>
                    <a:pt x="313334" y="499092"/>
                  </a:cubicBezTo>
                  <a:cubicBezTo>
                    <a:pt x="356592" y="424967"/>
                    <a:pt x="347245" y="330300"/>
                    <a:pt x="322247" y="247481"/>
                  </a:cubicBez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4B50EF9F-DCCF-46F3-960C-01305C790BA5}"/>
                </a:ext>
              </a:extLst>
            </p:cNvPr>
            <p:cNvSpPr/>
            <p:nvPr/>
          </p:nvSpPr>
          <p:spPr>
            <a:xfrm>
              <a:off x="8879556" y="3281619"/>
              <a:ext cx="513100" cy="801326"/>
            </a:xfrm>
            <a:custGeom>
              <a:avLst/>
              <a:gdLst>
                <a:gd name="connsiteX0" fmla="*/ 1399 w 513100"/>
                <a:gd name="connsiteY0" fmla="*/ 194550 h 801326"/>
                <a:gd name="connsiteX1" fmla="*/ 145192 w 513100"/>
                <a:gd name="connsiteY1" fmla="*/ 0 h 801326"/>
                <a:gd name="connsiteX2" fmla="*/ 346698 w 513100"/>
                <a:gd name="connsiteY2" fmla="*/ 6630 h 801326"/>
                <a:gd name="connsiteX3" fmla="*/ 411150 w 513100"/>
                <a:gd name="connsiteY3" fmla="*/ 48800 h 801326"/>
                <a:gd name="connsiteX4" fmla="*/ 411150 w 513100"/>
                <a:gd name="connsiteY4" fmla="*/ 48800 h 801326"/>
                <a:gd name="connsiteX5" fmla="*/ 508424 w 513100"/>
                <a:gd name="connsiteY5" fmla="*/ 604953 h 801326"/>
                <a:gd name="connsiteX6" fmla="*/ 508424 w 513100"/>
                <a:gd name="connsiteY6" fmla="*/ 604953 h 801326"/>
                <a:gd name="connsiteX7" fmla="*/ 395716 w 513100"/>
                <a:gd name="connsiteY7" fmla="*/ 799503 h 801326"/>
                <a:gd name="connsiteX8" fmla="*/ 235837 w 513100"/>
                <a:gd name="connsiteY8" fmla="*/ 674730 h 801326"/>
                <a:gd name="connsiteX9" fmla="*/ 217795 w 513100"/>
                <a:gd name="connsiteY9" fmla="*/ 569738 h 801326"/>
                <a:gd name="connsiteX10" fmla="*/ 56503 w 513100"/>
                <a:gd name="connsiteY10" fmla="*/ 454965 h 801326"/>
                <a:gd name="connsiteX11" fmla="*/ 1399 w 513100"/>
                <a:gd name="connsiteY11" fmla="*/ 194550 h 80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3100" h="801326">
                  <a:moveTo>
                    <a:pt x="1399" y="194550"/>
                  </a:moveTo>
                  <a:cubicBezTo>
                    <a:pt x="-10992" y="110535"/>
                    <a:pt x="60742" y="8804"/>
                    <a:pt x="145192" y="0"/>
                  </a:cubicBezTo>
                  <a:lnTo>
                    <a:pt x="346698" y="6630"/>
                  </a:lnTo>
                  <a:cubicBezTo>
                    <a:pt x="374359" y="7597"/>
                    <a:pt x="399194" y="23846"/>
                    <a:pt x="411150" y="48800"/>
                  </a:cubicBezTo>
                  <a:lnTo>
                    <a:pt x="411150" y="48800"/>
                  </a:lnTo>
                  <a:lnTo>
                    <a:pt x="508424" y="604953"/>
                  </a:lnTo>
                  <a:lnTo>
                    <a:pt x="508424" y="604953"/>
                  </a:lnTo>
                  <a:cubicBezTo>
                    <a:pt x="508424" y="604953"/>
                    <a:pt x="548204" y="777766"/>
                    <a:pt x="395716" y="799503"/>
                  </a:cubicBezTo>
                  <a:cubicBezTo>
                    <a:pt x="258770" y="819067"/>
                    <a:pt x="235837" y="674730"/>
                    <a:pt x="235837" y="674730"/>
                  </a:cubicBezTo>
                  <a:lnTo>
                    <a:pt x="217795" y="569738"/>
                  </a:lnTo>
                  <a:cubicBezTo>
                    <a:pt x="217795" y="569738"/>
                    <a:pt x="107804" y="588541"/>
                    <a:pt x="56503" y="454965"/>
                  </a:cubicBezTo>
                  <a:cubicBezTo>
                    <a:pt x="30962" y="388448"/>
                    <a:pt x="15202" y="287912"/>
                    <a:pt x="1399" y="194550"/>
                  </a:cubicBezTo>
                  <a:close/>
                </a:path>
              </a:pathLst>
            </a:custGeom>
            <a:solidFill>
              <a:srgbClr val="FFBE9D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EA20904B-257C-4C04-A570-D92C05E96A5F}"/>
                </a:ext>
              </a:extLst>
            </p:cNvPr>
            <p:cNvSpPr/>
            <p:nvPr/>
          </p:nvSpPr>
          <p:spPr>
            <a:xfrm>
              <a:off x="8962480" y="3555136"/>
              <a:ext cx="36172" cy="34659"/>
            </a:xfrm>
            <a:custGeom>
              <a:avLst/>
              <a:gdLst>
                <a:gd name="connsiteX0" fmla="*/ 207 w 36172"/>
                <a:gd name="connsiteY0" fmla="*/ 20156 h 34659"/>
                <a:gd name="connsiteX1" fmla="*/ 21075 w 36172"/>
                <a:gd name="connsiteY1" fmla="*/ 34394 h 34659"/>
                <a:gd name="connsiteX2" fmla="*/ 36020 w 36172"/>
                <a:gd name="connsiteY2" fmla="*/ 14862 h 34659"/>
                <a:gd name="connsiteX3" fmla="*/ 35965 w 36172"/>
                <a:gd name="connsiteY3" fmla="*/ 14504 h 34659"/>
                <a:gd name="connsiteX4" fmla="*/ 15097 w 36172"/>
                <a:gd name="connsiteY4" fmla="*/ 266 h 34659"/>
                <a:gd name="connsiteX5" fmla="*/ 153 w 36172"/>
                <a:gd name="connsiteY5" fmla="*/ 19797 h 34659"/>
                <a:gd name="connsiteX6" fmla="*/ 207 w 36172"/>
                <a:gd name="connsiteY6" fmla="*/ 20156 h 34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172" h="34659">
                  <a:moveTo>
                    <a:pt x="207" y="20156"/>
                  </a:moveTo>
                  <a:cubicBezTo>
                    <a:pt x="2174" y="29753"/>
                    <a:pt x="11413" y="36057"/>
                    <a:pt x="21075" y="34394"/>
                  </a:cubicBezTo>
                  <a:cubicBezTo>
                    <a:pt x="30596" y="33122"/>
                    <a:pt x="37280" y="24384"/>
                    <a:pt x="36020" y="14862"/>
                  </a:cubicBezTo>
                  <a:cubicBezTo>
                    <a:pt x="35998" y="14743"/>
                    <a:pt x="35987" y="14623"/>
                    <a:pt x="35965" y="14504"/>
                  </a:cubicBezTo>
                  <a:cubicBezTo>
                    <a:pt x="33998" y="4907"/>
                    <a:pt x="24760" y="-1397"/>
                    <a:pt x="15097" y="266"/>
                  </a:cubicBezTo>
                  <a:cubicBezTo>
                    <a:pt x="5576" y="1538"/>
                    <a:pt x="-1108" y="10276"/>
                    <a:pt x="153" y="19797"/>
                  </a:cubicBezTo>
                  <a:cubicBezTo>
                    <a:pt x="174" y="19916"/>
                    <a:pt x="185" y="20036"/>
                    <a:pt x="207" y="20156"/>
                  </a:cubicBez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274744B6-3377-4613-B831-E4745603200D}"/>
                </a:ext>
              </a:extLst>
            </p:cNvPr>
            <p:cNvSpPr/>
            <p:nvPr/>
          </p:nvSpPr>
          <p:spPr>
            <a:xfrm>
              <a:off x="8920436" y="3517591"/>
              <a:ext cx="70218" cy="27124"/>
            </a:xfrm>
            <a:custGeom>
              <a:avLst/>
              <a:gdLst>
                <a:gd name="connsiteX0" fmla="*/ 515 w 70218"/>
                <a:gd name="connsiteY0" fmla="*/ 26942 h 27124"/>
                <a:gd name="connsiteX1" fmla="*/ 33121 w 70218"/>
                <a:gd name="connsiteY1" fmla="*/ 11943 h 27124"/>
                <a:gd name="connsiteX2" fmla="*/ 69858 w 70218"/>
                <a:gd name="connsiteY2" fmla="*/ 11943 h 27124"/>
                <a:gd name="connsiteX3" fmla="*/ 60402 w 70218"/>
                <a:gd name="connsiteY3" fmla="*/ 3901 h 27124"/>
                <a:gd name="connsiteX4" fmla="*/ 30513 w 70218"/>
                <a:gd name="connsiteY4" fmla="*/ 1183 h 27124"/>
                <a:gd name="connsiteX5" fmla="*/ 4754 w 70218"/>
                <a:gd name="connsiteY5" fmla="*/ 15965 h 27124"/>
                <a:gd name="connsiteX6" fmla="*/ 515 w 70218"/>
                <a:gd name="connsiteY6" fmla="*/ 26942 h 2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18" h="27124">
                  <a:moveTo>
                    <a:pt x="515" y="26942"/>
                  </a:moveTo>
                  <a:cubicBezTo>
                    <a:pt x="3232" y="28790"/>
                    <a:pt x="14536" y="16073"/>
                    <a:pt x="33121" y="11943"/>
                  </a:cubicBezTo>
                  <a:cubicBezTo>
                    <a:pt x="51707" y="7813"/>
                    <a:pt x="68227" y="14552"/>
                    <a:pt x="69858" y="11943"/>
                  </a:cubicBezTo>
                  <a:cubicBezTo>
                    <a:pt x="71488" y="9335"/>
                    <a:pt x="67466" y="7052"/>
                    <a:pt x="60402" y="3901"/>
                  </a:cubicBezTo>
                  <a:cubicBezTo>
                    <a:pt x="50968" y="-99"/>
                    <a:pt x="40512" y="-1056"/>
                    <a:pt x="30513" y="1183"/>
                  </a:cubicBezTo>
                  <a:cubicBezTo>
                    <a:pt x="20590" y="3281"/>
                    <a:pt x="11569" y="8454"/>
                    <a:pt x="4754" y="15965"/>
                  </a:cubicBezTo>
                  <a:cubicBezTo>
                    <a:pt x="298" y="21508"/>
                    <a:pt x="-789" y="26073"/>
                    <a:pt x="515" y="26942"/>
                  </a:cubicBez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87439A31-D120-4096-BC8C-3E069BD1E40A}"/>
                </a:ext>
              </a:extLst>
            </p:cNvPr>
            <p:cNvSpPr/>
            <p:nvPr/>
          </p:nvSpPr>
          <p:spPr>
            <a:xfrm>
              <a:off x="9123337" y="3520793"/>
              <a:ext cx="36170" cy="34676"/>
            </a:xfrm>
            <a:custGeom>
              <a:avLst/>
              <a:gdLst>
                <a:gd name="connsiteX0" fmla="*/ 207 w 36170"/>
                <a:gd name="connsiteY0" fmla="*/ 20154 h 34676"/>
                <a:gd name="connsiteX1" fmla="*/ 21075 w 36170"/>
                <a:gd name="connsiteY1" fmla="*/ 34392 h 34676"/>
                <a:gd name="connsiteX2" fmla="*/ 36030 w 36170"/>
                <a:gd name="connsiteY2" fmla="*/ 15056 h 34676"/>
                <a:gd name="connsiteX3" fmla="*/ 35965 w 36170"/>
                <a:gd name="connsiteY3" fmla="*/ 14611 h 34676"/>
                <a:gd name="connsiteX4" fmla="*/ 15097 w 36170"/>
                <a:gd name="connsiteY4" fmla="*/ 264 h 34676"/>
                <a:gd name="connsiteX5" fmla="*/ 153 w 36170"/>
                <a:gd name="connsiteY5" fmla="*/ 19795 h 34676"/>
                <a:gd name="connsiteX6" fmla="*/ 207 w 36170"/>
                <a:gd name="connsiteY6" fmla="*/ 20154 h 34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170" h="34676">
                  <a:moveTo>
                    <a:pt x="207" y="20154"/>
                  </a:moveTo>
                  <a:cubicBezTo>
                    <a:pt x="2131" y="29795"/>
                    <a:pt x="11402" y="36120"/>
                    <a:pt x="21075" y="34392"/>
                  </a:cubicBezTo>
                  <a:cubicBezTo>
                    <a:pt x="30542" y="33185"/>
                    <a:pt x="37237" y="24523"/>
                    <a:pt x="36030" y="15056"/>
                  </a:cubicBezTo>
                  <a:cubicBezTo>
                    <a:pt x="36009" y="14915"/>
                    <a:pt x="35987" y="14763"/>
                    <a:pt x="35965" y="14611"/>
                  </a:cubicBezTo>
                  <a:cubicBezTo>
                    <a:pt x="34041" y="4959"/>
                    <a:pt x="24792" y="-1399"/>
                    <a:pt x="15097" y="264"/>
                  </a:cubicBezTo>
                  <a:cubicBezTo>
                    <a:pt x="5576" y="1536"/>
                    <a:pt x="-1108" y="10274"/>
                    <a:pt x="153" y="19795"/>
                  </a:cubicBezTo>
                  <a:cubicBezTo>
                    <a:pt x="174" y="19915"/>
                    <a:pt x="185" y="20034"/>
                    <a:pt x="207" y="20154"/>
                  </a:cubicBez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0D9599D0-52CD-4025-8444-40F6B705BB73}"/>
                </a:ext>
              </a:extLst>
            </p:cNvPr>
            <p:cNvSpPr/>
            <p:nvPr/>
          </p:nvSpPr>
          <p:spPr>
            <a:xfrm>
              <a:off x="9096534" y="3483288"/>
              <a:ext cx="70635" cy="27082"/>
            </a:xfrm>
            <a:custGeom>
              <a:avLst/>
              <a:gdLst>
                <a:gd name="connsiteX0" fmla="*/ 491 w 70635"/>
                <a:gd name="connsiteY0" fmla="*/ 26900 h 27082"/>
                <a:gd name="connsiteX1" fmla="*/ 33641 w 70635"/>
                <a:gd name="connsiteY1" fmla="*/ 12010 h 27082"/>
                <a:gd name="connsiteX2" fmla="*/ 70268 w 70635"/>
                <a:gd name="connsiteY2" fmla="*/ 12010 h 27082"/>
                <a:gd name="connsiteX3" fmla="*/ 60921 w 70635"/>
                <a:gd name="connsiteY3" fmla="*/ 3858 h 27082"/>
                <a:gd name="connsiteX4" fmla="*/ 30923 w 70635"/>
                <a:gd name="connsiteY4" fmla="*/ 1141 h 27082"/>
                <a:gd name="connsiteX5" fmla="*/ 5273 w 70635"/>
                <a:gd name="connsiteY5" fmla="*/ 15923 h 27082"/>
                <a:gd name="connsiteX6" fmla="*/ 491 w 70635"/>
                <a:gd name="connsiteY6" fmla="*/ 26900 h 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635" h="27082">
                  <a:moveTo>
                    <a:pt x="491" y="26900"/>
                  </a:moveTo>
                  <a:cubicBezTo>
                    <a:pt x="3208" y="28748"/>
                    <a:pt x="14511" y="16031"/>
                    <a:pt x="33641" y="12010"/>
                  </a:cubicBezTo>
                  <a:cubicBezTo>
                    <a:pt x="52769" y="7988"/>
                    <a:pt x="68638" y="14510"/>
                    <a:pt x="70268" y="12010"/>
                  </a:cubicBezTo>
                  <a:cubicBezTo>
                    <a:pt x="71898" y="9510"/>
                    <a:pt x="67986" y="7010"/>
                    <a:pt x="60921" y="3858"/>
                  </a:cubicBezTo>
                  <a:cubicBezTo>
                    <a:pt x="51433" y="-87"/>
                    <a:pt x="40966" y="-1033"/>
                    <a:pt x="30923" y="1141"/>
                  </a:cubicBezTo>
                  <a:cubicBezTo>
                    <a:pt x="21033" y="3239"/>
                    <a:pt x="12044" y="8412"/>
                    <a:pt x="5273" y="15923"/>
                  </a:cubicBezTo>
                  <a:cubicBezTo>
                    <a:pt x="382" y="21792"/>
                    <a:pt x="-813" y="26139"/>
                    <a:pt x="491" y="26900"/>
                  </a:cubicBez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611B232E-5F1D-470A-B585-73C9D95C11D5}"/>
                </a:ext>
              </a:extLst>
            </p:cNvPr>
            <p:cNvSpPr/>
            <p:nvPr/>
          </p:nvSpPr>
          <p:spPr>
            <a:xfrm>
              <a:off x="9017315" y="3524644"/>
              <a:ext cx="51776" cy="143377"/>
            </a:xfrm>
            <a:custGeom>
              <a:avLst/>
              <a:gdLst>
                <a:gd name="connsiteX0" fmla="*/ 51777 w 51776"/>
                <a:gd name="connsiteY0" fmla="*/ 136185 h 143377"/>
                <a:gd name="connsiteX1" fmla="*/ 19170 w 51776"/>
                <a:gd name="connsiteY1" fmla="*/ 137924 h 143377"/>
                <a:gd name="connsiteX2" fmla="*/ 8302 w 51776"/>
                <a:gd name="connsiteY2" fmla="*/ 135968 h 143377"/>
                <a:gd name="connsiteX3" fmla="*/ 8845 w 51776"/>
                <a:gd name="connsiteY3" fmla="*/ 123034 h 143377"/>
                <a:gd name="connsiteX4" fmla="*/ 16345 w 51776"/>
                <a:gd name="connsiteY4" fmla="*/ 88689 h 143377"/>
                <a:gd name="connsiteX5" fmla="*/ 30583 w 51776"/>
                <a:gd name="connsiteY5" fmla="*/ 0 h 143377"/>
                <a:gd name="connsiteX6" fmla="*/ 8084 w 51776"/>
                <a:gd name="connsiteY6" fmla="*/ 87928 h 143377"/>
                <a:gd name="connsiteX7" fmla="*/ 1237 w 51776"/>
                <a:gd name="connsiteY7" fmla="*/ 122273 h 143377"/>
                <a:gd name="connsiteX8" fmla="*/ 2324 w 51776"/>
                <a:gd name="connsiteY8" fmla="*/ 139011 h 143377"/>
                <a:gd name="connsiteX9" fmla="*/ 11671 w 51776"/>
                <a:gd name="connsiteY9" fmla="*/ 143358 h 143377"/>
                <a:gd name="connsiteX10" fmla="*/ 20149 w 51776"/>
                <a:gd name="connsiteY10" fmla="*/ 142706 h 143377"/>
                <a:gd name="connsiteX11" fmla="*/ 51777 w 51776"/>
                <a:gd name="connsiteY11" fmla="*/ 136185 h 143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776" h="143377">
                  <a:moveTo>
                    <a:pt x="51777" y="136185"/>
                  </a:moveTo>
                  <a:cubicBezTo>
                    <a:pt x="40875" y="135609"/>
                    <a:pt x="29952" y="136196"/>
                    <a:pt x="19170" y="137924"/>
                  </a:cubicBezTo>
                  <a:cubicBezTo>
                    <a:pt x="14279" y="138468"/>
                    <a:pt x="9497" y="138576"/>
                    <a:pt x="8302" y="135968"/>
                  </a:cubicBezTo>
                  <a:cubicBezTo>
                    <a:pt x="6976" y="131729"/>
                    <a:pt x="7171" y="127153"/>
                    <a:pt x="8845" y="123034"/>
                  </a:cubicBezTo>
                  <a:cubicBezTo>
                    <a:pt x="11236" y="112165"/>
                    <a:pt x="13736" y="100753"/>
                    <a:pt x="16345" y="88689"/>
                  </a:cubicBezTo>
                  <a:cubicBezTo>
                    <a:pt x="22572" y="59387"/>
                    <a:pt x="27322" y="29781"/>
                    <a:pt x="30583" y="0"/>
                  </a:cubicBezTo>
                  <a:cubicBezTo>
                    <a:pt x="28300" y="0"/>
                    <a:pt x="18301" y="39127"/>
                    <a:pt x="8084" y="87928"/>
                  </a:cubicBezTo>
                  <a:lnTo>
                    <a:pt x="1237" y="122273"/>
                  </a:lnTo>
                  <a:cubicBezTo>
                    <a:pt x="-730" y="127762"/>
                    <a:pt x="-339" y="133827"/>
                    <a:pt x="2324" y="139011"/>
                  </a:cubicBezTo>
                  <a:cubicBezTo>
                    <a:pt x="4628" y="141794"/>
                    <a:pt x="8063" y="143391"/>
                    <a:pt x="11671" y="143358"/>
                  </a:cubicBezTo>
                  <a:cubicBezTo>
                    <a:pt x="14508" y="143445"/>
                    <a:pt x="17355" y="143228"/>
                    <a:pt x="20149" y="142706"/>
                  </a:cubicBezTo>
                  <a:cubicBezTo>
                    <a:pt x="30898" y="141717"/>
                    <a:pt x="41506" y="139533"/>
                    <a:pt x="51777" y="136185"/>
                  </a:cubicBez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7998336F-7D66-484C-B646-798476E9FC91}"/>
                </a:ext>
              </a:extLst>
            </p:cNvPr>
            <p:cNvSpPr/>
            <p:nvPr/>
          </p:nvSpPr>
          <p:spPr>
            <a:xfrm>
              <a:off x="9096698" y="3763538"/>
              <a:ext cx="174551" cy="123034"/>
            </a:xfrm>
            <a:custGeom>
              <a:avLst/>
              <a:gdLst>
                <a:gd name="connsiteX0" fmla="*/ 0 w 174551"/>
                <a:gd name="connsiteY0" fmla="*/ 88689 h 123034"/>
                <a:gd name="connsiteX1" fmla="*/ 174552 w 174551"/>
                <a:gd name="connsiteY1" fmla="*/ 0 h 123034"/>
                <a:gd name="connsiteX2" fmla="*/ 6413 w 174551"/>
                <a:gd name="connsiteY2" fmla="*/ 123034 h 123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4551" h="123034">
                  <a:moveTo>
                    <a:pt x="0" y="88689"/>
                  </a:moveTo>
                  <a:cubicBezTo>
                    <a:pt x="65267" y="75831"/>
                    <a:pt x="125686" y="45127"/>
                    <a:pt x="174552" y="0"/>
                  </a:cubicBezTo>
                  <a:cubicBezTo>
                    <a:pt x="174552" y="0"/>
                    <a:pt x="147706" y="106513"/>
                    <a:pt x="6413" y="123034"/>
                  </a:cubicBezTo>
                  <a:close/>
                </a:path>
              </a:pathLst>
            </a:custGeom>
            <a:solidFill>
              <a:srgbClr val="EB996E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C6F3A83B-3E1A-4DA1-B6DB-E6E41465B215}"/>
                </a:ext>
              </a:extLst>
            </p:cNvPr>
            <p:cNvSpPr/>
            <p:nvPr/>
          </p:nvSpPr>
          <p:spPr>
            <a:xfrm>
              <a:off x="9076690" y="3650379"/>
              <a:ext cx="56025" cy="65934"/>
            </a:xfrm>
            <a:custGeom>
              <a:avLst/>
              <a:gdLst>
                <a:gd name="connsiteX0" fmla="*/ 50006 w 56025"/>
                <a:gd name="connsiteY0" fmla="*/ 16 h 65934"/>
                <a:gd name="connsiteX1" fmla="*/ 36637 w 56025"/>
                <a:gd name="connsiteY1" fmla="*/ 39687 h 65934"/>
                <a:gd name="connsiteX2" fmla="*/ 10 w 56025"/>
                <a:gd name="connsiteY2" fmla="*/ 63490 h 65934"/>
                <a:gd name="connsiteX3" fmla="*/ 15117 w 56025"/>
                <a:gd name="connsiteY3" fmla="*/ 64794 h 65934"/>
                <a:gd name="connsiteX4" fmla="*/ 45984 w 56025"/>
                <a:gd name="connsiteY4" fmla="*/ 46100 h 65934"/>
                <a:gd name="connsiteX5" fmla="*/ 55875 w 56025"/>
                <a:gd name="connsiteY5" fmla="*/ 13493 h 65934"/>
                <a:gd name="connsiteX6" fmla="*/ 50006 w 56025"/>
                <a:gd name="connsiteY6" fmla="*/ 16 h 65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25" h="65934">
                  <a:moveTo>
                    <a:pt x="50006" y="16"/>
                  </a:moveTo>
                  <a:cubicBezTo>
                    <a:pt x="46854" y="560"/>
                    <a:pt x="51201" y="21210"/>
                    <a:pt x="36637" y="39687"/>
                  </a:cubicBezTo>
                  <a:cubicBezTo>
                    <a:pt x="22073" y="58164"/>
                    <a:pt x="-534" y="60555"/>
                    <a:pt x="10" y="63490"/>
                  </a:cubicBezTo>
                  <a:cubicBezTo>
                    <a:pt x="553" y="66424"/>
                    <a:pt x="5770" y="66533"/>
                    <a:pt x="15117" y="64794"/>
                  </a:cubicBezTo>
                  <a:cubicBezTo>
                    <a:pt x="27268" y="62349"/>
                    <a:pt x="38191" y="55740"/>
                    <a:pt x="45984" y="46100"/>
                  </a:cubicBezTo>
                  <a:cubicBezTo>
                    <a:pt x="53288" y="36872"/>
                    <a:pt x="56820" y="25221"/>
                    <a:pt x="55875" y="13493"/>
                  </a:cubicBezTo>
                  <a:cubicBezTo>
                    <a:pt x="54788" y="4255"/>
                    <a:pt x="51419" y="-310"/>
                    <a:pt x="50006" y="16"/>
                  </a:cubicBez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C58C6442-E882-49AC-9BFC-5F83A3E705CE}"/>
                </a:ext>
              </a:extLst>
            </p:cNvPr>
            <p:cNvSpPr/>
            <p:nvPr/>
          </p:nvSpPr>
          <p:spPr>
            <a:xfrm>
              <a:off x="9089369" y="3417262"/>
              <a:ext cx="78302" cy="29804"/>
            </a:xfrm>
            <a:custGeom>
              <a:avLst/>
              <a:gdLst>
                <a:gd name="connsiteX0" fmla="*/ 482 w 78302"/>
                <a:gd name="connsiteY0" fmla="*/ 27931 h 29804"/>
                <a:gd name="connsiteX1" fmla="*/ 39610 w 78302"/>
                <a:gd name="connsiteY1" fmla="*/ 22605 h 29804"/>
                <a:gd name="connsiteX2" fmla="*/ 78302 w 78302"/>
                <a:gd name="connsiteY2" fmla="*/ 15867 h 29804"/>
                <a:gd name="connsiteX3" fmla="*/ 66238 w 78302"/>
                <a:gd name="connsiteY3" fmla="*/ 4998 h 29804"/>
                <a:gd name="connsiteX4" fmla="*/ 34610 w 78302"/>
                <a:gd name="connsiteY4" fmla="*/ 650 h 29804"/>
                <a:gd name="connsiteX5" fmla="*/ 6895 w 78302"/>
                <a:gd name="connsiteY5" fmla="*/ 14236 h 29804"/>
                <a:gd name="connsiteX6" fmla="*/ 482 w 78302"/>
                <a:gd name="connsiteY6" fmla="*/ 27931 h 2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302" h="29804">
                  <a:moveTo>
                    <a:pt x="482" y="27931"/>
                  </a:moveTo>
                  <a:cubicBezTo>
                    <a:pt x="3960" y="33365"/>
                    <a:pt x="19394" y="25540"/>
                    <a:pt x="39610" y="22605"/>
                  </a:cubicBezTo>
                  <a:cubicBezTo>
                    <a:pt x="59825" y="19671"/>
                    <a:pt x="77433" y="21953"/>
                    <a:pt x="78302" y="15867"/>
                  </a:cubicBezTo>
                  <a:cubicBezTo>
                    <a:pt x="78302" y="12932"/>
                    <a:pt x="74281" y="8259"/>
                    <a:pt x="66238" y="4998"/>
                  </a:cubicBezTo>
                  <a:cubicBezTo>
                    <a:pt x="56337" y="509"/>
                    <a:pt x="45348" y="-1001"/>
                    <a:pt x="34610" y="650"/>
                  </a:cubicBezTo>
                  <a:cubicBezTo>
                    <a:pt x="24187" y="2194"/>
                    <a:pt x="14503" y="6944"/>
                    <a:pt x="6895" y="14236"/>
                  </a:cubicBezTo>
                  <a:cubicBezTo>
                    <a:pt x="1026" y="19671"/>
                    <a:pt x="-1040" y="25323"/>
                    <a:pt x="482" y="27931"/>
                  </a:cubicBez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03AC3E3A-85FD-45BB-BE7E-0318E43F8023}"/>
                </a:ext>
              </a:extLst>
            </p:cNvPr>
            <p:cNvSpPr/>
            <p:nvPr/>
          </p:nvSpPr>
          <p:spPr>
            <a:xfrm>
              <a:off x="8905521" y="3450191"/>
              <a:ext cx="69413" cy="30443"/>
            </a:xfrm>
            <a:custGeom>
              <a:avLst/>
              <a:gdLst>
                <a:gd name="connsiteX0" fmla="*/ 866 w 69413"/>
                <a:gd name="connsiteY0" fmla="*/ 28912 h 30443"/>
                <a:gd name="connsiteX1" fmla="*/ 35103 w 69413"/>
                <a:gd name="connsiteY1" fmla="*/ 23804 h 30443"/>
                <a:gd name="connsiteX2" fmla="*/ 69231 w 69413"/>
                <a:gd name="connsiteY2" fmla="*/ 17174 h 30443"/>
                <a:gd name="connsiteX3" fmla="*/ 60427 w 69413"/>
                <a:gd name="connsiteY3" fmla="*/ 5327 h 30443"/>
                <a:gd name="connsiteX4" fmla="*/ 5322 w 69413"/>
                <a:gd name="connsiteY4" fmla="*/ 14783 h 30443"/>
                <a:gd name="connsiteX5" fmla="*/ 866 w 69413"/>
                <a:gd name="connsiteY5" fmla="*/ 28912 h 3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413" h="30443">
                  <a:moveTo>
                    <a:pt x="866" y="28912"/>
                  </a:moveTo>
                  <a:cubicBezTo>
                    <a:pt x="5105" y="33586"/>
                    <a:pt x="18365" y="26304"/>
                    <a:pt x="35103" y="23804"/>
                  </a:cubicBezTo>
                  <a:cubicBezTo>
                    <a:pt x="51841" y="21304"/>
                    <a:pt x="66622" y="23043"/>
                    <a:pt x="69231" y="17174"/>
                  </a:cubicBezTo>
                  <a:cubicBezTo>
                    <a:pt x="70209" y="14239"/>
                    <a:pt x="67274" y="9349"/>
                    <a:pt x="60427" y="5327"/>
                  </a:cubicBezTo>
                  <a:cubicBezTo>
                    <a:pt x="42048" y="-4411"/>
                    <a:pt x="19408" y="-531"/>
                    <a:pt x="5322" y="14783"/>
                  </a:cubicBezTo>
                  <a:cubicBezTo>
                    <a:pt x="214" y="20978"/>
                    <a:pt x="-1090" y="26630"/>
                    <a:pt x="866" y="28912"/>
                  </a:cubicBez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39C085B2-FCB9-4C49-9B3E-8730E789B139}"/>
                </a:ext>
              </a:extLst>
            </p:cNvPr>
            <p:cNvSpPr/>
            <p:nvPr/>
          </p:nvSpPr>
          <p:spPr>
            <a:xfrm>
              <a:off x="8945317" y="3190037"/>
              <a:ext cx="526461" cy="582740"/>
            </a:xfrm>
            <a:custGeom>
              <a:avLst/>
              <a:gdLst>
                <a:gd name="connsiteX0" fmla="*/ 7371 w 526461"/>
                <a:gd name="connsiteY0" fmla="*/ 65063 h 582740"/>
                <a:gd name="connsiteX1" fmla="*/ 103451 w 526461"/>
                <a:gd name="connsiteY1" fmla="*/ 193857 h 582740"/>
                <a:gd name="connsiteX2" fmla="*/ 249200 w 526461"/>
                <a:gd name="connsiteY2" fmla="*/ 246897 h 582740"/>
                <a:gd name="connsiteX3" fmla="*/ 297240 w 526461"/>
                <a:gd name="connsiteY3" fmla="*/ 291241 h 582740"/>
                <a:gd name="connsiteX4" fmla="*/ 325064 w 526461"/>
                <a:gd name="connsiteY4" fmla="*/ 380799 h 582740"/>
                <a:gd name="connsiteX5" fmla="*/ 338976 w 526461"/>
                <a:gd name="connsiteY5" fmla="*/ 446011 h 582740"/>
                <a:gd name="connsiteX6" fmla="*/ 318869 w 526461"/>
                <a:gd name="connsiteY6" fmla="*/ 507529 h 582740"/>
                <a:gd name="connsiteX7" fmla="*/ 351475 w 526461"/>
                <a:gd name="connsiteY7" fmla="*/ 489052 h 582740"/>
                <a:gd name="connsiteX8" fmla="*/ 331151 w 526461"/>
                <a:gd name="connsiteY8" fmla="*/ 582740 h 582740"/>
                <a:gd name="connsiteX9" fmla="*/ 427012 w 526461"/>
                <a:gd name="connsiteY9" fmla="*/ 519919 h 582740"/>
                <a:gd name="connsiteX10" fmla="*/ 450380 w 526461"/>
                <a:gd name="connsiteY10" fmla="*/ 556221 h 582740"/>
                <a:gd name="connsiteX11" fmla="*/ 462336 w 526461"/>
                <a:gd name="connsiteY11" fmla="*/ 557090 h 582740"/>
                <a:gd name="connsiteX12" fmla="*/ 451467 w 526461"/>
                <a:gd name="connsiteY12" fmla="*/ 513615 h 582740"/>
                <a:gd name="connsiteX13" fmla="*/ 518962 w 526461"/>
                <a:gd name="connsiteY13" fmla="*/ 515028 h 582740"/>
                <a:gd name="connsiteX14" fmla="*/ 478313 w 526461"/>
                <a:gd name="connsiteY14" fmla="*/ 459706 h 582740"/>
                <a:gd name="connsiteX15" fmla="*/ 526461 w 526461"/>
                <a:gd name="connsiteY15" fmla="*/ 471662 h 582740"/>
                <a:gd name="connsiteX16" fmla="*/ 475487 w 526461"/>
                <a:gd name="connsiteY16" fmla="*/ 371235 h 582740"/>
                <a:gd name="connsiteX17" fmla="*/ 463314 w 526461"/>
                <a:gd name="connsiteY17" fmla="*/ 197987 h 582740"/>
                <a:gd name="connsiteX18" fmla="*/ 383537 w 526461"/>
                <a:gd name="connsiteY18" fmla="*/ 57781 h 582740"/>
                <a:gd name="connsiteX19" fmla="*/ 260178 w 526461"/>
                <a:gd name="connsiteY19" fmla="*/ 6154 h 582740"/>
                <a:gd name="connsiteX20" fmla="*/ 116384 w 526461"/>
                <a:gd name="connsiteY20" fmla="*/ 6154 h 582740"/>
                <a:gd name="connsiteX21" fmla="*/ 6936 w 526461"/>
                <a:gd name="connsiteY21" fmla="*/ 65389 h 58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6461" h="582740">
                  <a:moveTo>
                    <a:pt x="7371" y="65063"/>
                  </a:moveTo>
                  <a:cubicBezTo>
                    <a:pt x="-25235" y="151469"/>
                    <a:pt x="58237" y="168424"/>
                    <a:pt x="103451" y="193857"/>
                  </a:cubicBezTo>
                  <a:cubicBezTo>
                    <a:pt x="148665" y="219290"/>
                    <a:pt x="198987" y="233637"/>
                    <a:pt x="249200" y="246897"/>
                  </a:cubicBezTo>
                  <a:cubicBezTo>
                    <a:pt x="273633" y="248570"/>
                    <a:pt x="293621" y="267015"/>
                    <a:pt x="297240" y="291241"/>
                  </a:cubicBezTo>
                  <a:cubicBezTo>
                    <a:pt x="306511" y="321097"/>
                    <a:pt x="315793" y="350943"/>
                    <a:pt x="325064" y="380799"/>
                  </a:cubicBezTo>
                  <a:cubicBezTo>
                    <a:pt x="332574" y="401820"/>
                    <a:pt x="337248" y="423753"/>
                    <a:pt x="338976" y="446011"/>
                  </a:cubicBezTo>
                  <a:cubicBezTo>
                    <a:pt x="340704" y="468369"/>
                    <a:pt x="333476" y="490508"/>
                    <a:pt x="318869" y="507529"/>
                  </a:cubicBezTo>
                  <a:cubicBezTo>
                    <a:pt x="331813" y="506116"/>
                    <a:pt x="343606" y="499431"/>
                    <a:pt x="351475" y="489052"/>
                  </a:cubicBezTo>
                  <a:cubicBezTo>
                    <a:pt x="353192" y="521538"/>
                    <a:pt x="346182" y="553884"/>
                    <a:pt x="331151" y="582740"/>
                  </a:cubicBezTo>
                  <a:cubicBezTo>
                    <a:pt x="372452" y="581719"/>
                    <a:pt x="409590" y="557372"/>
                    <a:pt x="427012" y="519919"/>
                  </a:cubicBezTo>
                  <a:cubicBezTo>
                    <a:pt x="429741" y="534613"/>
                    <a:pt x="438131" y="547656"/>
                    <a:pt x="450380" y="556221"/>
                  </a:cubicBezTo>
                  <a:cubicBezTo>
                    <a:pt x="455380" y="560568"/>
                    <a:pt x="464618" y="563285"/>
                    <a:pt x="462336" y="557090"/>
                  </a:cubicBezTo>
                  <a:cubicBezTo>
                    <a:pt x="457956" y="542797"/>
                    <a:pt x="454325" y="528288"/>
                    <a:pt x="451467" y="513615"/>
                  </a:cubicBezTo>
                  <a:cubicBezTo>
                    <a:pt x="471465" y="521767"/>
                    <a:pt x="476574" y="528071"/>
                    <a:pt x="518962" y="515028"/>
                  </a:cubicBezTo>
                  <a:cubicBezTo>
                    <a:pt x="499300" y="501964"/>
                    <a:pt x="484899" y="482367"/>
                    <a:pt x="478313" y="459706"/>
                  </a:cubicBezTo>
                  <a:cubicBezTo>
                    <a:pt x="478313" y="459706"/>
                    <a:pt x="489834" y="483183"/>
                    <a:pt x="526461" y="471662"/>
                  </a:cubicBezTo>
                  <a:cubicBezTo>
                    <a:pt x="496996" y="446131"/>
                    <a:pt x="478693" y="410090"/>
                    <a:pt x="475487" y="371235"/>
                  </a:cubicBezTo>
                  <a:cubicBezTo>
                    <a:pt x="472444" y="316891"/>
                    <a:pt x="474509" y="251679"/>
                    <a:pt x="463314" y="197987"/>
                  </a:cubicBezTo>
                  <a:cubicBezTo>
                    <a:pt x="453424" y="143546"/>
                    <a:pt x="425295" y="94093"/>
                    <a:pt x="383537" y="57781"/>
                  </a:cubicBezTo>
                  <a:cubicBezTo>
                    <a:pt x="347421" y="30468"/>
                    <a:pt x="304989" y="12708"/>
                    <a:pt x="260178" y="6154"/>
                  </a:cubicBezTo>
                  <a:cubicBezTo>
                    <a:pt x="212594" y="-2051"/>
                    <a:pt x="163968" y="-2051"/>
                    <a:pt x="116384" y="6154"/>
                  </a:cubicBezTo>
                  <a:cubicBezTo>
                    <a:pt x="86387" y="11154"/>
                    <a:pt x="20957" y="21914"/>
                    <a:pt x="6936" y="65389"/>
                  </a:cubicBezTo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FFD47F15-ABE0-4524-912A-798FA2D1DD5D}"/>
                </a:ext>
              </a:extLst>
            </p:cNvPr>
            <p:cNvSpPr/>
            <p:nvPr/>
          </p:nvSpPr>
          <p:spPr>
            <a:xfrm>
              <a:off x="9155063" y="3190696"/>
              <a:ext cx="322366" cy="581445"/>
            </a:xfrm>
            <a:custGeom>
              <a:avLst/>
              <a:gdLst>
                <a:gd name="connsiteX0" fmla="*/ 121947 w 322366"/>
                <a:gd name="connsiteY0" fmla="*/ 581211 h 581445"/>
                <a:gd name="connsiteX1" fmla="*/ 152814 w 322366"/>
                <a:gd name="connsiteY1" fmla="*/ 573930 h 581445"/>
                <a:gd name="connsiteX2" fmla="*/ 185420 w 322366"/>
                <a:gd name="connsiteY2" fmla="*/ 556540 h 581445"/>
                <a:gd name="connsiteX3" fmla="*/ 215744 w 322366"/>
                <a:gd name="connsiteY3" fmla="*/ 517847 h 581445"/>
                <a:gd name="connsiteX4" fmla="*/ 217809 w 322366"/>
                <a:gd name="connsiteY4" fmla="*/ 512739 h 581445"/>
                <a:gd name="connsiteX5" fmla="*/ 219113 w 322366"/>
                <a:gd name="connsiteY5" fmla="*/ 518064 h 581445"/>
                <a:gd name="connsiteX6" fmla="*/ 229982 w 322366"/>
                <a:gd name="connsiteY6" fmla="*/ 542302 h 581445"/>
                <a:gd name="connsiteX7" fmla="*/ 253676 w 322366"/>
                <a:gd name="connsiteY7" fmla="*/ 557409 h 581445"/>
                <a:gd name="connsiteX8" fmla="*/ 251394 w 322366"/>
                <a:gd name="connsiteY8" fmla="*/ 560018 h 581445"/>
                <a:gd name="connsiteX9" fmla="*/ 239655 w 322366"/>
                <a:gd name="connsiteY9" fmla="*/ 512739 h 581445"/>
                <a:gd name="connsiteX10" fmla="*/ 238351 w 322366"/>
                <a:gd name="connsiteY10" fmla="*/ 507304 h 581445"/>
                <a:gd name="connsiteX11" fmla="*/ 243133 w 322366"/>
                <a:gd name="connsiteY11" fmla="*/ 510130 h 581445"/>
                <a:gd name="connsiteX12" fmla="*/ 308346 w 322366"/>
                <a:gd name="connsiteY12" fmla="*/ 511217 h 581445"/>
                <a:gd name="connsiteX13" fmla="*/ 308346 w 322366"/>
                <a:gd name="connsiteY13" fmla="*/ 515565 h 581445"/>
                <a:gd name="connsiteX14" fmla="*/ 266501 w 322366"/>
                <a:gd name="connsiteY14" fmla="*/ 458830 h 581445"/>
                <a:gd name="connsiteX15" fmla="*/ 262588 w 322366"/>
                <a:gd name="connsiteY15" fmla="*/ 445135 h 581445"/>
                <a:gd name="connsiteX16" fmla="*/ 271175 w 322366"/>
                <a:gd name="connsiteY16" fmla="*/ 456547 h 581445"/>
                <a:gd name="connsiteX17" fmla="*/ 316062 w 322366"/>
                <a:gd name="connsiteY17" fmla="*/ 467416 h 581445"/>
                <a:gd name="connsiteX18" fmla="*/ 315410 w 322366"/>
                <a:gd name="connsiteY18" fmla="*/ 472090 h 581445"/>
                <a:gd name="connsiteX19" fmla="*/ 264327 w 322366"/>
                <a:gd name="connsiteY19" fmla="*/ 375032 h 581445"/>
                <a:gd name="connsiteX20" fmla="*/ 259654 w 322366"/>
                <a:gd name="connsiteY20" fmla="*/ 267758 h 581445"/>
                <a:gd name="connsiteX21" fmla="*/ 247481 w 322366"/>
                <a:gd name="connsiteY21" fmla="*/ 169939 h 581445"/>
                <a:gd name="connsiteX22" fmla="*/ 147706 w 322366"/>
                <a:gd name="connsiteY22" fmla="*/ 39515 h 581445"/>
                <a:gd name="connsiteX23" fmla="*/ 41627 w 322366"/>
                <a:gd name="connsiteY23" fmla="*/ 3104 h 581445"/>
                <a:gd name="connsiteX24" fmla="*/ 10869 w 322366"/>
                <a:gd name="connsiteY24" fmla="*/ 1800 h 581445"/>
                <a:gd name="connsiteX25" fmla="*/ 2826 w 322366"/>
                <a:gd name="connsiteY25" fmla="*/ 1800 h 581445"/>
                <a:gd name="connsiteX26" fmla="*/ 0 w 322366"/>
                <a:gd name="connsiteY26" fmla="*/ 1800 h 581445"/>
                <a:gd name="connsiteX27" fmla="*/ 41845 w 322366"/>
                <a:gd name="connsiteY27" fmla="*/ 822 h 581445"/>
                <a:gd name="connsiteX28" fmla="*/ 252372 w 322366"/>
                <a:gd name="connsiteY28" fmla="*/ 168635 h 581445"/>
                <a:gd name="connsiteX29" fmla="*/ 265088 w 322366"/>
                <a:gd name="connsiteY29" fmla="*/ 267866 h 581445"/>
                <a:gd name="connsiteX30" fmla="*/ 269762 w 322366"/>
                <a:gd name="connsiteY30" fmla="*/ 374271 h 581445"/>
                <a:gd name="connsiteX31" fmla="*/ 318779 w 322366"/>
                <a:gd name="connsiteY31" fmla="*/ 467960 h 581445"/>
                <a:gd name="connsiteX32" fmla="*/ 322366 w 322366"/>
                <a:gd name="connsiteY32" fmla="*/ 470786 h 581445"/>
                <a:gd name="connsiteX33" fmla="*/ 318236 w 322366"/>
                <a:gd name="connsiteY33" fmla="*/ 472633 h 581445"/>
                <a:gd name="connsiteX34" fmla="*/ 266827 w 322366"/>
                <a:gd name="connsiteY34" fmla="*/ 459808 h 581445"/>
                <a:gd name="connsiteX35" fmla="*/ 271501 w 322366"/>
                <a:gd name="connsiteY35" fmla="*/ 457417 h 581445"/>
                <a:gd name="connsiteX36" fmla="*/ 310954 w 322366"/>
                <a:gd name="connsiteY36" fmla="*/ 511760 h 581445"/>
                <a:gd name="connsiteX37" fmla="*/ 314758 w 322366"/>
                <a:gd name="connsiteY37" fmla="*/ 514260 h 581445"/>
                <a:gd name="connsiteX38" fmla="*/ 310737 w 322366"/>
                <a:gd name="connsiteY38" fmla="*/ 516108 h 581445"/>
                <a:gd name="connsiteX39" fmla="*/ 240851 w 322366"/>
                <a:gd name="connsiteY39" fmla="*/ 514586 h 581445"/>
                <a:gd name="connsiteX40" fmla="*/ 244220 w 322366"/>
                <a:gd name="connsiteY40" fmla="*/ 511978 h 581445"/>
                <a:gd name="connsiteX41" fmla="*/ 255632 w 322366"/>
                <a:gd name="connsiteY41" fmla="*/ 559366 h 581445"/>
                <a:gd name="connsiteX42" fmla="*/ 256393 w 322366"/>
                <a:gd name="connsiteY42" fmla="*/ 562409 h 581445"/>
                <a:gd name="connsiteX43" fmla="*/ 253459 w 322366"/>
                <a:gd name="connsiteY43" fmla="*/ 562409 h 581445"/>
                <a:gd name="connsiteX44" fmla="*/ 226939 w 322366"/>
                <a:gd name="connsiteY44" fmla="*/ 545562 h 581445"/>
                <a:gd name="connsiteX45" fmla="*/ 215527 w 322366"/>
                <a:gd name="connsiteY45" fmla="*/ 519695 h 581445"/>
                <a:gd name="connsiteX46" fmla="*/ 219005 w 322366"/>
                <a:gd name="connsiteY46" fmla="*/ 519695 h 581445"/>
                <a:gd name="connsiteX47" fmla="*/ 186942 w 322366"/>
                <a:gd name="connsiteY47" fmla="*/ 559474 h 581445"/>
                <a:gd name="connsiteX48" fmla="*/ 152814 w 322366"/>
                <a:gd name="connsiteY48" fmla="*/ 576429 h 581445"/>
                <a:gd name="connsiteX49" fmla="*/ 129555 w 322366"/>
                <a:gd name="connsiteY49" fmla="*/ 581320 h 581445"/>
                <a:gd name="connsiteX50" fmla="*/ 121947 w 322366"/>
                <a:gd name="connsiteY50" fmla="*/ 581211 h 581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22366" h="581445">
                  <a:moveTo>
                    <a:pt x="121947" y="581211"/>
                  </a:moveTo>
                  <a:cubicBezTo>
                    <a:pt x="132370" y="579407"/>
                    <a:pt x="142684" y="576984"/>
                    <a:pt x="152814" y="573930"/>
                  </a:cubicBezTo>
                  <a:cubicBezTo>
                    <a:pt x="164596" y="570039"/>
                    <a:pt x="175628" y="564158"/>
                    <a:pt x="185420" y="556540"/>
                  </a:cubicBezTo>
                  <a:cubicBezTo>
                    <a:pt x="198691" y="546475"/>
                    <a:pt x="209136" y="533139"/>
                    <a:pt x="215744" y="517847"/>
                  </a:cubicBezTo>
                  <a:lnTo>
                    <a:pt x="217809" y="512739"/>
                  </a:lnTo>
                  <a:lnTo>
                    <a:pt x="219113" y="518064"/>
                  </a:lnTo>
                  <a:cubicBezTo>
                    <a:pt x="221037" y="526803"/>
                    <a:pt x="224733" y="535052"/>
                    <a:pt x="229982" y="542302"/>
                  </a:cubicBezTo>
                  <a:cubicBezTo>
                    <a:pt x="235569" y="550279"/>
                    <a:pt x="244090" y="555714"/>
                    <a:pt x="253676" y="557409"/>
                  </a:cubicBezTo>
                  <a:lnTo>
                    <a:pt x="251394" y="560018"/>
                  </a:lnTo>
                  <a:cubicBezTo>
                    <a:pt x="247698" y="545019"/>
                    <a:pt x="243785" y="529151"/>
                    <a:pt x="239655" y="512739"/>
                  </a:cubicBezTo>
                  <a:lnTo>
                    <a:pt x="238351" y="507304"/>
                  </a:lnTo>
                  <a:lnTo>
                    <a:pt x="243133" y="510130"/>
                  </a:lnTo>
                  <a:cubicBezTo>
                    <a:pt x="263404" y="521053"/>
                    <a:pt x="287717" y="521455"/>
                    <a:pt x="308346" y="511217"/>
                  </a:cubicBezTo>
                  <a:lnTo>
                    <a:pt x="308346" y="515565"/>
                  </a:lnTo>
                  <a:cubicBezTo>
                    <a:pt x="287978" y="502359"/>
                    <a:pt x="273099" y="482198"/>
                    <a:pt x="266501" y="458830"/>
                  </a:cubicBezTo>
                  <a:lnTo>
                    <a:pt x="262588" y="445135"/>
                  </a:lnTo>
                  <a:lnTo>
                    <a:pt x="271175" y="456547"/>
                  </a:lnTo>
                  <a:cubicBezTo>
                    <a:pt x="282076" y="469709"/>
                    <a:pt x="300346" y="474133"/>
                    <a:pt x="316062" y="467416"/>
                  </a:cubicBezTo>
                  <a:lnTo>
                    <a:pt x="315410" y="472090"/>
                  </a:lnTo>
                  <a:cubicBezTo>
                    <a:pt x="286500" y="449265"/>
                    <a:pt x="270740" y="412312"/>
                    <a:pt x="264327" y="375032"/>
                  </a:cubicBezTo>
                  <a:cubicBezTo>
                    <a:pt x="259675" y="339480"/>
                    <a:pt x="258111" y="303581"/>
                    <a:pt x="259654" y="267758"/>
                  </a:cubicBezTo>
                  <a:cubicBezTo>
                    <a:pt x="260893" y="234706"/>
                    <a:pt x="256785" y="201676"/>
                    <a:pt x="247481" y="169939"/>
                  </a:cubicBezTo>
                  <a:cubicBezTo>
                    <a:pt x="230536" y="116117"/>
                    <a:pt x="195224" y="69947"/>
                    <a:pt x="147706" y="39515"/>
                  </a:cubicBezTo>
                  <a:cubicBezTo>
                    <a:pt x="115611" y="19407"/>
                    <a:pt x="79309" y="6952"/>
                    <a:pt x="41627" y="3104"/>
                  </a:cubicBezTo>
                  <a:cubicBezTo>
                    <a:pt x="31400" y="2137"/>
                    <a:pt x="21140" y="1702"/>
                    <a:pt x="10869" y="1800"/>
                  </a:cubicBezTo>
                  <a:lnTo>
                    <a:pt x="2826" y="1800"/>
                  </a:lnTo>
                  <a:lnTo>
                    <a:pt x="0" y="1800"/>
                  </a:lnTo>
                  <a:cubicBezTo>
                    <a:pt x="13858" y="-211"/>
                    <a:pt x="27911" y="-537"/>
                    <a:pt x="41845" y="822"/>
                  </a:cubicBezTo>
                  <a:cubicBezTo>
                    <a:pt x="139696" y="8539"/>
                    <a:pt x="223037" y="74968"/>
                    <a:pt x="252372" y="168635"/>
                  </a:cubicBezTo>
                  <a:cubicBezTo>
                    <a:pt x="261914" y="200817"/>
                    <a:pt x="266208" y="234325"/>
                    <a:pt x="265088" y="267866"/>
                  </a:cubicBezTo>
                  <a:cubicBezTo>
                    <a:pt x="263632" y="303407"/>
                    <a:pt x="265197" y="339002"/>
                    <a:pt x="269762" y="374271"/>
                  </a:cubicBezTo>
                  <a:cubicBezTo>
                    <a:pt x="276065" y="410790"/>
                    <a:pt x="291499" y="446222"/>
                    <a:pt x="318779" y="467960"/>
                  </a:cubicBezTo>
                  <a:lnTo>
                    <a:pt x="322366" y="470786"/>
                  </a:lnTo>
                  <a:lnTo>
                    <a:pt x="318236" y="472633"/>
                  </a:lnTo>
                  <a:cubicBezTo>
                    <a:pt x="300173" y="480502"/>
                    <a:pt x="279076" y="475241"/>
                    <a:pt x="266827" y="459808"/>
                  </a:cubicBezTo>
                  <a:lnTo>
                    <a:pt x="271501" y="457417"/>
                  </a:lnTo>
                  <a:cubicBezTo>
                    <a:pt x="277696" y="479687"/>
                    <a:pt x="291706" y="498979"/>
                    <a:pt x="310954" y="511760"/>
                  </a:cubicBezTo>
                  <a:lnTo>
                    <a:pt x="314758" y="514260"/>
                  </a:lnTo>
                  <a:lnTo>
                    <a:pt x="310737" y="516108"/>
                  </a:lnTo>
                  <a:cubicBezTo>
                    <a:pt x="288575" y="526966"/>
                    <a:pt x="262523" y="526400"/>
                    <a:pt x="240851" y="514586"/>
                  </a:cubicBezTo>
                  <a:lnTo>
                    <a:pt x="244220" y="511978"/>
                  </a:lnTo>
                  <a:lnTo>
                    <a:pt x="255632" y="559366"/>
                  </a:lnTo>
                  <a:lnTo>
                    <a:pt x="256393" y="562409"/>
                  </a:lnTo>
                  <a:lnTo>
                    <a:pt x="253459" y="562409"/>
                  </a:lnTo>
                  <a:cubicBezTo>
                    <a:pt x="242698" y="560637"/>
                    <a:pt x="233123" y="554550"/>
                    <a:pt x="226939" y="545562"/>
                  </a:cubicBezTo>
                  <a:cubicBezTo>
                    <a:pt x="221407" y="537813"/>
                    <a:pt x="217527" y="529009"/>
                    <a:pt x="215527" y="519695"/>
                  </a:cubicBezTo>
                  <a:lnTo>
                    <a:pt x="219005" y="519695"/>
                  </a:lnTo>
                  <a:cubicBezTo>
                    <a:pt x="212070" y="535585"/>
                    <a:pt x="200995" y="549323"/>
                    <a:pt x="186942" y="559474"/>
                  </a:cubicBezTo>
                  <a:cubicBezTo>
                    <a:pt x="176671" y="567126"/>
                    <a:pt x="165117" y="572865"/>
                    <a:pt x="152814" y="576429"/>
                  </a:cubicBezTo>
                  <a:cubicBezTo>
                    <a:pt x="145239" y="578820"/>
                    <a:pt x="137446" y="580461"/>
                    <a:pt x="129555" y="581320"/>
                  </a:cubicBezTo>
                  <a:cubicBezTo>
                    <a:pt x="127023" y="581516"/>
                    <a:pt x="124469" y="581483"/>
                    <a:pt x="121947" y="581211"/>
                  </a:cubicBezTo>
                  <a:close/>
                </a:path>
              </a:pathLst>
            </a:custGeom>
            <a:solidFill>
              <a:srgbClr val="455A64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B48690AC-E57E-402C-B9F4-881D929346A3}"/>
                </a:ext>
              </a:extLst>
            </p:cNvPr>
            <p:cNvSpPr/>
            <p:nvPr/>
          </p:nvSpPr>
          <p:spPr>
            <a:xfrm>
              <a:off x="8967123" y="3274005"/>
              <a:ext cx="414322" cy="339761"/>
            </a:xfrm>
            <a:custGeom>
              <a:avLst/>
              <a:gdLst>
                <a:gd name="connsiteX0" fmla="*/ 408793 w 414322"/>
                <a:gd name="connsiteY0" fmla="*/ 339762 h 339761"/>
                <a:gd name="connsiteX1" fmla="*/ 408793 w 414322"/>
                <a:gd name="connsiteY1" fmla="*/ 333458 h 339761"/>
                <a:gd name="connsiteX2" fmla="*/ 409880 w 414322"/>
                <a:gd name="connsiteY2" fmla="*/ 315307 h 339761"/>
                <a:gd name="connsiteX3" fmla="*/ 409880 w 414322"/>
                <a:gd name="connsiteY3" fmla="*/ 249008 h 339761"/>
                <a:gd name="connsiteX4" fmla="*/ 384338 w 414322"/>
                <a:gd name="connsiteY4" fmla="*/ 155428 h 339761"/>
                <a:gd name="connsiteX5" fmla="*/ 348254 w 414322"/>
                <a:gd name="connsiteY5" fmla="*/ 111301 h 339761"/>
                <a:gd name="connsiteX6" fmla="*/ 294563 w 414322"/>
                <a:gd name="connsiteY6" fmla="*/ 81847 h 339761"/>
                <a:gd name="connsiteX7" fmla="*/ 176420 w 414322"/>
                <a:gd name="connsiteY7" fmla="*/ 60870 h 339761"/>
                <a:gd name="connsiteX8" fmla="*/ 78601 w 414322"/>
                <a:gd name="connsiteY8" fmla="*/ 44893 h 339761"/>
                <a:gd name="connsiteX9" fmla="*/ 18171 w 414322"/>
                <a:gd name="connsiteY9" fmla="*/ 16526 h 339761"/>
                <a:gd name="connsiteX10" fmla="*/ 4259 w 414322"/>
                <a:gd name="connsiteY10" fmla="*/ 4679 h 339761"/>
                <a:gd name="connsiteX11" fmla="*/ 20 w 414322"/>
                <a:gd name="connsiteY11" fmla="*/ 6 h 339761"/>
                <a:gd name="connsiteX12" fmla="*/ 19475 w 414322"/>
                <a:gd name="connsiteY12" fmla="*/ 14678 h 339761"/>
                <a:gd name="connsiteX13" fmla="*/ 79688 w 414322"/>
                <a:gd name="connsiteY13" fmla="*/ 40981 h 339761"/>
                <a:gd name="connsiteX14" fmla="*/ 176854 w 414322"/>
                <a:gd name="connsiteY14" fmla="*/ 55762 h 339761"/>
                <a:gd name="connsiteX15" fmla="*/ 296411 w 414322"/>
                <a:gd name="connsiteY15" fmla="*/ 76521 h 339761"/>
                <a:gd name="connsiteX16" fmla="*/ 351841 w 414322"/>
                <a:gd name="connsiteY16" fmla="*/ 107062 h 339761"/>
                <a:gd name="connsiteX17" fmla="*/ 388903 w 414322"/>
                <a:gd name="connsiteY17" fmla="*/ 152928 h 339761"/>
                <a:gd name="connsiteX18" fmla="*/ 413901 w 414322"/>
                <a:gd name="connsiteY18" fmla="*/ 248791 h 339761"/>
                <a:gd name="connsiteX19" fmla="*/ 411728 w 414322"/>
                <a:gd name="connsiteY19" fmla="*/ 315524 h 339761"/>
                <a:gd name="connsiteX20" fmla="*/ 409554 w 414322"/>
                <a:gd name="connsiteY20" fmla="*/ 333567 h 339761"/>
                <a:gd name="connsiteX21" fmla="*/ 408793 w 414322"/>
                <a:gd name="connsiteY21" fmla="*/ 339762 h 33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4322" h="339761">
                  <a:moveTo>
                    <a:pt x="408793" y="339762"/>
                  </a:moveTo>
                  <a:cubicBezTo>
                    <a:pt x="408489" y="337675"/>
                    <a:pt x="408489" y="335545"/>
                    <a:pt x="408793" y="333458"/>
                  </a:cubicBezTo>
                  <a:cubicBezTo>
                    <a:pt x="408793" y="328676"/>
                    <a:pt x="409445" y="322589"/>
                    <a:pt x="409880" y="315307"/>
                  </a:cubicBezTo>
                  <a:cubicBezTo>
                    <a:pt x="411347" y="293233"/>
                    <a:pt x="411347" y="271082"/>
                    <a:pt x="409880" y="249008"/>
                  </a:cubicBezTo>
                  <a:cubicBezTo>
                    <a:pt x="408195" y="216337"/>
                    <a:pt x="399489" y="184426"/>
                    <a:pt x="384338" y="155428"/>
                  </a:cubicBezTo>
                  <a:cubicBezTo>
                    <a:pt x="375230" y="138549"/>
                    <a:pt x="362982" y="123572"/>
                    <a:pt x="348254" y="111301"/>
                  </a:cubicBezTo>
                  <a:cubicBezTo>
                    <a:pt x="332201" y="98444"/>
                    <a:pt x="314039" y="88477"/>
                    <a:pt x="294563" y="81847"/>
                  </a:cubicBezTo>
                  <a:cubicBezTo>
                    <a:pt x="256175" y="70109"/>
                    <a:pt x="216504" y="63066"/>
                    <a:pt x="176420" y="60870"/>
                  </a:cubicBezTo>
                  <a:cubicBezTo>
                    <a:pt x="143379" y="58675"/>
                    <a:pt x="110621" y="53327"/>
                    <a:pt x="78601" y="44893"/>
                  </a:cubicBezTo>
                  <a:cubicBezTo>
                    <a:pt x="56972" y="39003"/>
                    <a:pt x="36528" y="29406"/>
                    <a:pt x="18171" y="16526"/>
                  </a:cubicBezTo>
                  <a:cubicBezTo>
                    <a:pt x="13280" y="12885"/>
                    <a:pt x="8628" y="8929"/>
                    <a:pt x="4259" y="4679"/>
                  </a:cubicBezTo>
                  <a:cubicBezTo>
                    <a:pt x="1325" y="1745"/>
                    <a:pt x="-197" y="223"/>
                    <a:pt x="20" y="6"/>
                  </a:cubicBezTo>
                  <a:cubicBezTo>
                    <a:pt x="238" y="-212"/>
                    <a:pt x="6542" y="5875"/>
                    <a:pt x="19475" y="14678"/>
                  </a:cubicBezTo>
                  <a:cubicBezTo>
                    <a:pt x="37974" y="26688"/>
                    <a:pt x="58309" y="35568"/>
                    <a:pt x="79688" y="40981"/>
                  </a:cubicBezTo>
                  <a:cubicBezTo>
                    <a:pt x="111566" y="48828"/>
                    <a:pt x="144085" y="53784"/>
                    <a:pt x="176854" y="55762"/>
                  </a:cubicBezTo>
                  <a:cubicBezTo>
                    <a:pt x="217417" y="57621"/>
                    <a:pt x="257587" y="64598"/>
                    <a:pt x="296411" y="76521"/>
                  </a:cubicBezTo>
                  <a:cubicBezTo>
                    <a:pt x="316539" y="83369"/>
                    <a:pt x="335299" y="93705"/>
                    <a:pt x="351841" y="107062"/>
                  </a:cubicBezTo>
                  <a:cubicBezTo>
                    <a:pt x="367046" y="119812"/>
                    <a:pt x="379632" y="135386"/>
                    <a:pt x="388903" y="152928"/>
                  </a:cubicBezTo>
                  <a:cubicBezTo>
                    <a:pt x="404152" y="182665"/>
                    <a:pt x="412684" y="215391"/>
                    <a:pt x="413901" y="248791"/>
                  </a:cubicBezTo>
                  <a:cubicBezTo>
                    <a:pt x="414880" y="271060"/>
                    <a:pt x="414151" y="293363"/>
                    <a:pt x="411728" y="315524"/>
                  </a:cubicBezTo>
                  <a:cubicBezTo>
                    <a:pt x="410967" y="323350"/>
                    <a:pt x="410206" y="329436"/>
                    <a:pt x="409554" y="333567"/>
                  </a:cubicBezTo>
                  <a:cubicBezTo>
                    <a:pt x="409597" y="335654"/>
                    <a:pt x="409347" y="337740"/>
                    <a:pt x="408793" y="339762"/>
                  </a:cubicBezTo>
                  <a:close/>
                </a:path>
              </a:pathLst>
            </a:custGeom>
            <a:solidFill>
              <a:srgbClr val="455A64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86650B6E-9CB5-4D2B-B189-BD279D1C7C33}"/>
                </a:ext>
              </a:extLst>
            </p:cNvPr>
            <p:cNvSpPr/>
            <p:nvPr/>
          </p:nvSpPr>
          <p:spPr>
            <a:xfrm>
              <a:off x="8816285" y="4367187"/>
              <a:ext cx="183138" cy="139554"/>
            </a:xfrm>
            <a:custGeom>
              <a:avLst/>
              <a:gdLst>
                <a:gd name="connsiteX0" fmla="*/ 7391 w 183138"/>
                <a:gd name="connsiteY0" fmla="*/ 0 h 139554"/>
                <a:gd name="connsiteX1" fmla="*/ 0 w 183138"/>
                <a:gd name="connsiteY1" fmla="*/ 86950 h 139554"/>
                <a:gd name="connsiteX2" fmla="*/ 183138 w 183138"/>
                <a:gd name="connsiteY2" fmla="*/ 139554 h 139554"/>
                <a:gd name="connsiteX3" fmla="*/ 178138 w 183138"/>
                <a:gd name="connsiteY3" fmla="*/ 0 h 139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138" h="139554">
                  <a:moveTo>
                    <a:pt x="7391" y="0"/>
                  </a:moveTo>
                  <a:lnTo>
                    <a:pt x="0" y="86950"/>
                  </a:lnTo>
                  <a:cubicBezTo>
                    <a:pt x="64430" y="89254"/>
                    <a:pt x="127305" y="107307"/>
                    <a:pt x="183138" y="139554"/>
                  </a:cubicBezTo>
                  <a:lnTo>
                    <a:pt x="178138" y="0"/>
                  </a:lnTo>
                  <a:close/>
                </a:path>
              </a:pathLst>
            </a:custGeom>
            <a:solidFill>
              <a:srgbClr val="FFBE9D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45674017-7371-4379-87E1-0ED44C2048E4}"/>
                </a:ext>
              </a:extLst>
            </p:cNvPr>
            <p:cNvSpPr/>
            <p:nvPr/>
          </p:nvSpPr>
          <p:spPr>
            <a:xfrm>
              <a:off x="8891102" y="4655643"/>
              <a:ext cx="416340" cy="786987"/>
            </a:xfrm>
            <a:custGeom>
              <a:avLst/>
              <a:gdLst>
                <a:gd name="connsiteX0" fmla="*/ 44631 w 416340"/>
                <a:gd name="connsiteY0" fmla="*/ 300738 h 786987"/>
                <a:gd name="connsiteX1" fmla="*/ 25611 w 416340"/>
                <a:gd name="connsiteY1" fmla="*/ 656688 h 786987"/>
                <a:gd name="connsiteX2" fmla="*/ 202010 w 416340"/>
                <a:gd name="connsiteY2" fmla="*/ 786244 h 786987"/>
                <a:gd name="connsiteX3" fmla="*/ 361997 w 416340"/>
                <a:gd name="connsiteY3" fmla="*/ 691577 h 786987"/>
                <a:gd name="connsiteX4" fmla="*/ 416341 w 416340"/>
                <a:gd name="connsiteY4" fmla="*/ 322801 h 786987"/>
                <a:gd name="connsiteX5" fmla="*/ 401342 w 416340"/>
                <a:gd name="connsiteY5" fmla="*/ 0 h 786987"/>
                <a:gd name="connsiteX6" fmla="*/ 144840 w 416340"/>
                <a:gd name="connsiteY6" fmla="*/ 11412 h 786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6340" h="786987">
                  <a:moveTo>
                    <a:pt x="44631" y="300738"/>
                  </a:moveTo>
                  <a:cubicBezTo>
                    <a:pt x="44631" y="300738"/>
                    <a:pt x="-41558" y="539850"/>
                    <a:pt x="25611" y="656688"/>
                  </a:cubicBezTo>
                  <a:cubicBezTo>
                    <a:pt x="92779" y="773527"/>
                    <a:pt x="116799" y="791243"/>
                    <a:pt x="202010" y="786244"/>
                  </a:cubicBezTo>
                  <a:cubicBezTo>
                    <a:pt x="287221" y="781244"/>
                    <a:pt x="344608" y="716466"/>
                    <a:pt x="361997" y="691577"/>
                  </a:cubicBezTo>
                  <a:cubicBezTo>
                    <a:pt x="379387" y="666688"/>
                    <a:pt x="416341" y="322801"/>
                    <a:pt x="416341" y="322801"/>
                  </a:cubicBezTo>
                  <a:lnTo>
                    <a:pt x="401342" y="0"/>
                  </a:lnTo>
                  <a:lnTo>
                    <a:pt x="144840" y="11412"/>
                  </a:ln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8A3D6821-36FD-4D6A-88C7-462C44072D5B}"/>
                </a:ext>
              </a:extLst>
            </p:cNvPr>
            <p:cNvSpPr/>
            <p:nvPr/>
          </p:nvSpPr>
          <p:spPr>
            <a:xfrm>
              <a:off x="9238753" y="4634775"/>
              <a:ext cx="433482" cy="809565"/>
            </a:xfrm>
            <a:custGeom>
              <a:avLst/>
              <a:gdLst>
                <a:gd name="connsiteX0" fmla="*/ 405620 w 433482"/>
                <a:gd name="connsiteY0" fmla="*/ 0 h 809565"/>
                <a:gd name="connsiteX1" fmla="*/ 433336 w 433482"/>
                <a:gd name="connsiteY1" fmla="*/ 336930 h 809565"/>
                <a:gd name="connsiteX2" fmla="*/ 313780 w 433482"/>
                <a:gd name="connsiteY2" fmla="*/ 765267 h 809565"/>
                <a:gd name="connsiteX3" fmla="*/ 156836 w 433482"/>
                <a:gd name="connsiteY3" fmla="*/ 808742 h 809565"/>
                <a:gd name="connsiteX4" fmla="*/ 58365 w 433482"/>
                <a:gd name="connsiteY4" fmla="*/ 690164 h 809565"/>
                <a:gd name="connsiteX5" fmla="*/ 69234 w 433482"/>
                <a:gd name="connsiteY5" fmla="*/ 327149 h 809565"/>
                <a:gd name="connsiteX6" fmla="*/ 0 w 433482"/>
                <a:gd name="connsiteY6" fmla="*/ 108361 h 809565"/>
                <a:gd name="connsiteX7" fmla="*/ 41844 w 433482"/>
                <a:gd name="connsiteY7" fmla="*/ 21411 h 809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3482" h="809565">
                  <a:moveTo>
                    <a:pt x="405620" y="0"/>
                  </a:moveTo>
                  <a:cubicBezTo>
                    <a:pt x="405620" y="0"/>
                    <a:pt x="435836" y="179551"/>
                    <a:pt x="433336" y="336930"/>
                  </a:cubicBezTo>
                  <a:cubicBezTo>
                    <a:pt x="430836" y="494310"/>
                    <a:pt x="374210" y="686577"/>
                    <a:pt x="313780" y="765267"/>
                  </a:cubicBezTo>
                  <a:cubicBezTo>
                    <a:pt x="284760" y="802655"/>
                    <a:pt x="209549" y="812763"/>
                    <a:pt x="156836" y="808742"/>
                  </a:cubicBezTo>
                  <a:cubicBezTo>
                    <a:pt x="107926" y="804612"/>
                    <a:pt x="60865" y="765267"/>
                    <a:pt x="58365" y="690164"/>
                  </a:cubicBezTo>
                  <a:cubicBezTo>
                    <a:pt x="55865" y="615061"/>
                    <a:pt x="70212" y="322149"/>
                    <a:pt x="69234" y="327149"/>
                  </a:cubicBezTo>
                  <a:cubicBezTo>
                    <a:pt x="68256" y="332148"/>
                    <a:pt x="0" y="108361"/>
                    <a:pt x="0" y="108361"/>
                  </a:cubicBezTo>
                  <a:lnTo>
                    <a:pt x="41844" y="21411"/>
                  </a:ln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BB954DD8-D3C1-47C9-A8A8-75F73067A710}"/>
                </a:ext>
              </a:extLst>
            </p:cNvPr>
            <p:cNvSpPr/>
            <p:nvPr/>
          </p:nvSpPr>
          <p:spPr>
            <a:xfrm>
              <a:off x="9302117" y="4903015"/>
              <a:ext cx="18368" cy="138902"/>
            </a:xfrm>
            <a:custGeom>
              <a:avLst/>
              <a:gdLst>
                <a:gd name="connsiteX0" fmla="*/ 18368 w 18368"/>
                <a:gd name="connsiteY0" fmla="*/ 0 h 138902"/>
                <a:gd name="connsiteX1" fmla="*/ 11956 w 18368"/>
                <a:gd name="connsiteY1" fmla="*/ 69777 h 138902"/>
                <a:gd name="connsiteX2" fmla="*/ 0 w 18368"/>
                <a:gd name="connsiteY2" fmla="*/ 138902 h 138902"/>
                <a:gd name="connsiteX3" fmla="*/ 6413 w 18368"/>
                <a:gd name="connsiteY3" fmla="*/ 69125 h 138902"/>
                <a:gd name="connsiteX4" fmla="*/ 18368 w 18368"/>
                <a:gd name="connsiteY4" fmla="*/ 0 h 138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68" h="138902">
                  <a:moveTo>
                    <a:pt x="18368" y="0"/>
                  </a:moveTo>
                  <a:cubicBezTo>
                    <a:pt x="18107" y="23390"/>
                    <a:pt x="15955" y="46725"/>
                    <a:pt x="11956" y="69777"/>
                  </a:cubicBezTo>
                  <a:cubicBezTo>
                    <a:pt x="9782" y="93091"/>
                    <a:pt x="5782" y="116209"/>
                    <a:pt x="0" y="138902"/>
                  </a:cubicBezTo>
                  <a:cubicBezTo>
                    <a:pt x="207" y="115502"/>
                    <a:pt x="2348" y="92167"/>
                    <a:pt x="6413" y="69125"/>
                  </a:cubicBezTo>
                  <a:cubicBezTo>
                    <a:pt x="8521" y="45801"/>
                    <a:pt x="12521" y="22683"/>
                    <a:pt x="18368" y="0"/>
                  </a:cubicBezTo>
                  <a:close/>
                </a:path>
              </a:pathLst>
            </a:custGeom>
            <a:solidFill>
              <a:srgbClr val="455A64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50C41F40-E7A7-489B-95A6-F53AB1D384D0}"/>
                </a:ext>
              </a:extLst>
            </p:cNvPr>
            <p:cNvSpPr/>
            <p:nvPr/>
          </p:nvSpPr>
          <p:spPr>
            <a:xfrm>
              <a:off x="8890279" y="4794975"/>
              <a:ext cx="105775" cy="517356"/>
            </a:xfrm>
            <a:custGeom>
              <a:avLst/>
              <a:gdLst>
                <a:gd name="connsiteX0" fmla="*/ 26434 w 105775"/>
                <a:gd name="connsiteY0" fmla="*/ 517356 h 517356"/>
                <a:gd name="connsiteX1" fmla="*/ 22956 w 105775"/>
                <a:gd name="connsiteY1" fmla="*/ 513118 h 517356"/>
                <a:gd name="connsiteX2" fmla="*/ 15021 w 105775"/>
                <a:gd name="connsiteY2" fmla="*/ 499532 h 517356"/>
                <a:gd name="connsiteX3" fmla="*/ 1653 w 105775"/>
                <a:gd name="connsiteY3" fmla="*/ 443232 h 517356"/>
                <a:gd name="connsiteX4" fmla="*/ 18282 w 105775"/>
                <a:gd name="connsiteY4" fmla="*/ 253790 h 517356"/>
                <a:gd name="connsiteX5" fmla="*/ 72626 w 105775"/>
                <a:gd name="connsiteY5" fmla="*/ 71521 h 517356"/>
                <a:gd name="connsiteX6" fmla="*/ 95776 w 105775"/>
                <a:gd name="connsiteY6" fmla="*/ 18699 h 517356"/>
                <a:gd name="connsiteX7" fmla="*/ 102949 w 105775"/>
                <a:gd name="connsiteY7" fmla="*/ 4679 h 517356"/>
                <a:gd name="connsiteX8" fmla="*/ 105775 w 105775"/>
                <a:gd name="connsiteY8" fmla="*/ 5 h 517356"/>
                <a:gd name="connsiteX9" fmla="*/ 103927 w 105775"/>
                <a:gd name="connsiteY9" fmla="*/ 5222 h 517356"/>
                <a:gd name="connsiteX10" fmla="*/ 97841 w 105775"/>
                <a:gd name="connsiteY10" fmla="*/ 19569 h 517356"/>
                <a:gd name="connsiteX11" fmla="*/ 76104 w 105775"/>
                <a:gd name="connsiteY11" fmla="*/ 72934 h 517356"/>
                <a:gd name="connsiteX12" fmla="*/ 23064 w 105775"/>
                <a:gd name="connsiteY12" fmla="*/ 254986 h 517356"/>
                <a:gd name="connsiteX13" fmla="*/ 4913 w 105775"/>
                <a:gd name="connsiteY13" fmla="*/ 442797 h 517356"/>
                <a:gd name="connsiteX14" fmla="*/ 16326 w 105775"/>
                <a:gd name="connsiteY14" fmla="*/ 498662 h 517356"/>
                <a:gd name="connsiteX15" fmla="*/ 26434 w 105775"/>
                <a:gd name="connsiteY15" fmla="*/ 517356 h 517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775" h="517356">
                  <a:moveTo>
                    <a:pt x="26434" y="517356"/>
                  </a:moveTo>
                  <a:cubicBezTo>
                    <a:pt x="25107" y="516085"/>
                    <a:pt x="23934" y="514672"/>
                    <a:pt x="22956" y="513118"/>
                  </a:cubicBezTo>
                  <a:cubicBezTo>
                    <a:pt x="19749" y="508933"/>
                    <a:pt x="17086" y="504379"/>
                    <a:pt x="15021" y="499532"/>
                  </a:cubicBezTo>
                  <a:cubicBezTo>
                    <a:pt x="7555" y="481609"/>
                    <a:pt x="3044" y="462600"/>
                    <a:pt x="1653" y="443232"/>
                  </a:cubicBezTo>
                  <a:cubicBezTo>
                    <a:pt x="-3238" y="394322"/>
                    <a:pt x="2848" y="326502"/>
                    <a:pt x="18282" y="253790"/>
                  </a:cubicBezTo>
                  <a:cubicBezTo>
                    <a:pt x="31248" y="191621"/>
                    <a:pt x="49432" y="130647"/>
                    <a:pt x="72626" y="71521"/>
                  </a:cubicBezTo>
                  <a:cubicBezTo>
                    <a:pt x="81755" y="48914"/>
                    <a:pt x="89907" y="30981"/>
                    <a:pt x="95776" y="18699"/>
                  </a:cubicBezTo>
                  <a:cubicBezTo>
                    <a:pt x="98819" y="12472"/>
                    <a:pt x="101210" y="7798"/>
                    <a:pt x="102949" y="4679"/>
                  </a:cubicBezTo>
                  <a:cubicBezTo>
                    <a:pt x="104580" y="1527"/>
                    <a:pt x="105558" y="-103"/>
                    <a:pt x="105775" y="5"/>
                  </a:cubicBezTo>
                  <a:cubicBezTo>
                    <a:pt x="105438" y="1831"/>
                    <a:pt x="104819" y="3592"/>
                    <a:pt x="103927" y="5222"/>
                  </a:cubicBezTo>
                  <a:lnTo>
                    <a:pt x="97841" y="19569"/>
                  </a:lnTo>
                  <a:cubicBezTo>
                    <a:pt x="92515" y="32068"/>
                    <a:pt x="84907" y="50219"/>
                    <a:pt x="76104" y="72934"/>
                  </a:cubicBezTo>
                  <a:cubicBezTo>
                    <a:pt x="53899" y="132212"/>
                    <a:pt x="36172" y="193066"/>
                    <a:pt x="23064" y="254986"/>
                  </a:cubicBezTo>
                  <a:cubicBezTo>
                    <a:pt x="7739" y="327371"/>
                    <a:pt x="1327" y="394540"/>
                    <a:pt x="4913" y="442797"/>
                  </a:cubicBezTo>
                  <a:cubicBezTo>
                    <a:pt x="5881" y="461882"/>
                    <a:pt x="9728" y="480718"/>
                    <a:pt x="16326" y="498662"/>
                  </a:cubicBezTo>
                  <a:cubicBezTo>
                    <a:pt x="22086" y="511161"/>
                    <a:pt x="26977" y="516921"/>
                    <a:pt x="26434" y="517356"/>
                  </a:cubicBezTo>
                  <a:close/>
                </a:path>
              </a:pathLst>
            </a:custGeom>
            <a:solidFill>
              <a:srgbClr val="455A64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F6F5D8F6-00B9-48DC-A6DC-D894CD078822}"/>
                </a:ext>
              </a:extLst>
            </p:cNvPr>
            <p:cNvSpPr/>
            <p:nvPr/>
          </p:nvSpPr>
          <p:spPr>
            <a:xfrm>
              <a:off x="8997141" y="4747592"/>
              <a:ext cx="648427" cy="120006"/>
            </a:xfrm>
            <a:custGeom>
              <a:avLst/>
              <a:gdLst>
                <a:gd name="connsiteX0" fmla="*/ 3478 w 648427"/>
                <a:gd name="connsiteY0" fmla="*/ 38801 h 120006"/>
                <a:gd name="connsiteX1" fmla="*/ 0 w 648427"/>
                <a:gd name="connsiteY1" fmla="*/ 53039 h 120006"/>
                <a:gd name="connsiteX2" fmla="*/ 462464 w 648427"/>
                <a:gd name="connsiteY2" fmla="*/ 100970 h 120006"/>
                <a:gd name="connsiteX3" fmla="*/ 648428 w 648427"/>
                <a:gd name="connsiteY3" fmla="*/ 0 h 120006"/>
                <a:gd name="connsiteX4" fmla="*/ 3478 w 648427"/>
                <a:gd name="connsiteY4" fmla="*/ 38801 h 12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427" h="120006">
                  <a:moveTo>
                    <a:pt x="3478" y="38801"/>
                  </a:moveTo>
                  <a:lnTo>
                    <a:pt x="0" y="53039"/>
                  </a:lnTo>
                  <a:cubicBezTo>
                    <a:pt x="140641" y="125208"/>
                    <a:pt x="308128" y="135424"/>
                    <a:pt x="462464" y="100970"/>
                  </a:cubicBezTo>
                  <a:cubicBezTo>
                    <a:pt x="532785" y="85320"/>
                    <a:pt x="605279" y="57495"/>
                    <a:pt x="648428" y="0"/>
                  </a:cubicBezTo>
                  <a:cubicBezTo>
                    <a:pt x="434879" y="30628"/>
                    <a:pt x="219157" y="43605"/>
                    <a:pt x="3478" y="38801"/>
                  </a:cubicBezTo>
                  <a:close/>
                </a:path>
              </a:pathLst>
            </a:custGeom>
            <a:solidFill>
              <a:srgbClr val="000000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CF7E54F5-FB39-48FB-93ED-C6E7025D34D0}"/>
                </a:ext>
              </a:extLst>
            </p:cNvPr>
            <p:cNvSpPr/>
            <p:nvPr/>
          </p:nvSpPr>
          <p:spPr>
            <a:xfrm>
              <a:off x="8814872" y="3897767"/>
              <a:ext cx="244763" cy="469420"/>
            </a:xfrm>
            <a:custGeom>
              <a:avLst/>
              <a:gdLst>
                <a:gd name="connsiteX0" fmla="*/ 225743 w 244763"/>
                <a:gd name="connsiteY0" fmla="*/ 0 h 469420"/>
                <a:gd name="connsiteX1" fmla="*/ 54344 w 244763"/>
                <a:gd name="connsiteY1" fmla="*/ 209223 h 469420"/>
                <a:gd name="connsiteX2" fmla="*/ 0 w 244763"/>
                <a:gd name="connsiteY2" fmla="*/ 469420 h 469420"/>
                <a:gd name="connsiteX3" fmla="*/ 244764 w 244763"/>
                <a:gd name="connsiteY3" fmla="*/ 469420 h 469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763" h="469420">
                  <a:moveTo>
                    <a:pt x="225743" y="0"/>
                  </a:moveTo>
                  <a:cubicBezTo>
                    <a:pt x="225743" y="0"/>
                    <a:pt x="95319" y="17281"/>
                    <a:pt x="54344" y="209223"/>
                  </a:cubicBezTo>
                  <a:cubicBezTo>
                    <a:pt x="15760" y="390730"/>
                    <a:pt x="0" y="469420"/>
                    <a:pt x="0" y="469420"/>
                  </a:cubicBezTo>
                  <a:lnTo>
                    <a:pt x="244764" y="469420"/>
                  </a:lnTo>
                  <a:close/>
                </a:path>
              </a:pathLst>
            </a:custGeom>
            <a:solidFill>
              <a:srgbClr val="C53F3F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E71D59AE-DBF4-41F4-A92C-A6686F50EEFF}"/>
                </a:ext>
              </a:extLst>
            </p:cNvPr>
            <p:cNvSpPr/>
            <p:nvPr/>
          </p:nvSpPr>
          <p:spPr>
            <a:xfrm>
              <a:off x="9375916" y="3796955"/>
              <a:ext cx="420184" cy="396223"/>
            </a:xfrm>
            <a:custGeom>
              <a:avLst/>
              <a:gdLst>
                <a:gd name="connsiteX0" fmla="*/ 0 w 420184"/>
                <a:gd name="connsiteY0" fmla="*/ 6145 h 396223"/>
                <a:gd name="connsiteX1" fmla="*/ 273674 w 420184"/>
                <a:gd name="connsiteY1" fmla="*/ 72770 h 396223"/>
                <a:gd name="connsiteX2" fmla="*/ 420185 w 420184"/>
                <a:gd name="connsiteY2" fmla="*/ 296558 h 396223"/>
                <a:gd name="connsiteX3" fmla="*/ 224548 w 420184"/>
                <a:gd name="connsiteY3" fmla="*/ 396224 h 39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184" h="396223">
                  <a:moveTo>
                    <a:pt x="0" y="6145"/>
                  </a:moveTo>
                  <a:cubicBezTo>
                    <a:pt x="0" y="6145"/>
                    <a:pt x="176725" y="-29939"/>
                    <a:pt x="273674" y="72770"/>
                  </a:cubicBezTo>
                  <a:cubicBezTo>
                    <a:pt x="353668" y="157655"/>
                    <a:pt x="420185" y="296558"/>
                    <a:pt x="420185" y="296558"/>
                  </a:cubicBezTo>
                  <a:lnTo>
                    <a:pt x="224548" y="396224"/>
                  </a:lnTo>
                  <a:close/>
                </a:path>
              </a:pathLst>
            </a:custGeom>
            <a:solidFill>
              <a:srgbClr val="C53F3F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D977A07C-75AB-49AD-91E5-F2F5C727BB79}"/>
                </a:ext>
              </a:extLst>
            </p:cNvPr>
            <p:cNvSpPr/>
            <p:nvPr/>
          </p:nvSpPr>
          <p:spPr>
            <a:xfrm>
              <a:off x="8988446" y="3802992"/>
              <a:ext cx="683751" cy="1031019"/>
            </a:xfrm>
            <a:custGeom>
              <a:avLst/>
              <a:gdLst>
                <a:gd name="connsiteX0" fmla="*/ 52170 w 683751"/>
                <a:gd name="connsiteY0" fmla="*/ 94775 h 1031019"/>
                <a:gd name="connsiteX1" fmla="*/ 110970 w 683751"/>
                <a:gd name="connsiteY1" fmla="*/ 76516 h 1031019"/>
                <a:gd name="connsiteX2" fmla="*/ 265414 w 683751"/>
                <a:gd name="connsiteY2" fmla="*/ 90319 h 1031019"/>
                <a:gd name="connsiteX3" fmla="*/ 384970 w 683751"/>
                <a:gd name="connsiteY3" fmla="*/ 0 h 1031019"/>
                <a:gd name="connsiteX4" fmla="*/ 532676 w 683751"/>
                <a:gd name="connsiteY4" fmla="*/ 9021 h 1031019"/>
                <a:gd name="connsiteX5" fmla="*/ 628212 w 683751"/>
                <a:gd name="connsiteY5" fmla="*/ 468550 h 1031019"/>
                <a:gd name="connsiteX6" fmla="*/ 683751 w 683751"/>
                <a:gd name="connsiteY6" fmla="*/ 943731 h 1031019"/>
                <a:gd name="connsiteX7" fmla="*/ 109 w 683751"/>
                <a:gd name="connsiteY7" fmla="*/ 989163 h 1031019"/>
                <a:gd name="connsiteX8" fmla="*/ 18694 w 683751"/>
                <a:gd name="connsiteY8" fmla="*/ 926341 h 1031019"/>
                <a:gd name="connsiteX9" fmla="*/ 0 w 683751"/>
                <a:gd name="connsiteY9" fmla="*/ 386818 h 1031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3751" h="1031019">
                  <a:moveTo>
                    <a:pt x="52170" y="94775"/>
                  </a:moveTo>
                  <a:lnTo>
                    <a:pt x="110970" y="76516"/>
                  </a:lnTo>
                  <a:cubicBezTo>
                    <a:pt x="110970" y="76516"/>
                    <a:pt x="192159" y="111187"/>
                    <a:pt x="265414" y="90319"/>
                  </a:cubicBezTo>
                  <a:cubicBezTo>
                    <a:pt x="356929" y="64125"/>
                    <a:pt x="384970" y="0"/>
                    <a:pt x="384970" y="0"/>
                  </a:cubicBezTo>
                  <a:lnTo>
                    <a:pt x="532676" y="9021"/>
                  </a:lnTo>
                  <a:lnTo>
                    <a:pt x="628212" y="468550"/>
                  </a:lnTo>
                  <a:lnTo>
                    <a:pt x="683751" y="943731"/>
                  </a:lnTo>
                  <a:cubicBezTo>
                    <a:pt x="442575" y="1029268"/>
                    <a:pt x="210636" y="1065787"/>
                    <a:pt x="109" y="989163"/>
                  </a:cubicBezTo>
                  <a:lnTo>
                    <a:pt x="18694" y="926341"/>
                  </a:lnTo>
                  <a:lnTo>
                    <a:pt x="0" y="386818"/>
                  </a:lnTo>
                  <a:close/>
                </a:path>
              </a:pathLst>
            </a:custGeom>
            <a:solidFill>
              <a:srgbClr val="C53F3F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7C70567C-375B-468E-AB61-7AE3FE31C2C4}"/>
                </a:ext>
              </a:extLst>
            </p:cNvPr>
            <p:cNvSpPr/>
            <p:nvPr/>
          </p:nvSpPr>
          <p:spPr>
            <a:xfrm>
              <a:off x="8941926" y="4060363"/>
              <a:ext cx="63369" cy="595279"/>
            </a:xfrm>
            <a:custGeom>
              <a:avLst/>
              <a:gdLst>
                <a:gd name="connsiteX0" fmla="*/ 62605 w 63369"/>
                <a:gd name="connsiteY0" fmla="*/ 595280 h 595279"/>
                <a:gd name="connsiteX1" fmla="*/ 61845 w 63369"/>
                <a:gd name="connsiteY1" fmla="*/ 589193 h 595279"/>
                <a:gd name="connsiteX2" fmla="*/ 60649 w 63369"/>
                <a:gd name="connsiteY2" fmla="*/ 571804 h 595279"/>
                <a:gd name="connsiteX3" fmla="*/ 57606 w 63369"/>
                <a:gd name="connsiteY3" fmla="*/ 507569 h 595279"/>
                <a:gd name="connsiteX4" fmla="*/ 53693 w 63369"/>
                <a:gd name="connsiteY4" fmla="*/ 412251 h 595279"/>
                <a:gd name="connsiteX5" fmla="*/ 51628 w 63369"/>
                <a:gd name="connsiteY5" fmla="*/ 355951 h 595279"/>
                <a:gd name="connsiteX6" fmla="*/ 48476 w 63369"/>
                <a:gd name="connsiteY6" fmla="*/ 295738 h 595279"/>
                <a:gd name="connsiteX7" fmla="*/ 13914 w 63369"/>
                <a:gd name="connsiteY7" fmla="*/ 86841 h 595279"/>
                <a:gd name="connsiteX8" fmla="*/ 3045 w 63369"/>
                <a:gd name="connsiteY8" fmla="*/ 23476 h 595279"/>
                <a:gd name="connsiteX9" fmla="*/ 545 w 63369"/>
                <a:gd name="connsiteY9" fmla="*/ 6195 h 595279"/>
                <a:gd name="connsiteX10" fmla="*/ 2 w 63369"/>
                <a:gd name="connsiteY10" fmla="*/ 0 h 595279"/>
                <a:gd name="connsiteX11" fmla="*/ 1632 w 63369"/>
                <a:gd name="connsiteY11" fmla="*/ 5978 h 595279"/>
                <a:gd name="connsiteX12" fmla="*/ 5219 w 63369"/>
                <a:gd name="connsiteY12" fmla="*/ 23042 h 595279"/>
                <a:gd name="connsiteX13" fmla="*/ 18370 w 63369"/>
                <a:gd name="connsiteY13" fmla="*/ 85972 h 595279"/>
                <a:gd name="connsiteX14" fmla="*/ 54454 w 63369"/>
                <a:gd name="connsiteY14" fmla="*/ 295303 h 595279"/>
                <a:gd name="connsiteX15" fmla="*/ 57606 w 63369"/>
                <a:gd name="connsiteY15" fmla="*/ 355733 h 595279"/>
                <a:gd name="connsiteX16" fmla="*/ 59345 w 63369"/>
                <a:gd name="connsiteY16" fmla="*/ 412033 h 595279"/>
                <a:gd name="connsiteX17" fmla="*/ 62062 w 63369"/>
                <a:gd name="connsiteY17" fmla="*/ 507352 h 595279"/>
                <a:gd name="connsiteX18" fmla="*/ 63366 w 63369"/>
                <a:gd name="connsiteY18" fmla="*/ 571695 h 595279"/>
                <a:gd name="connsiteX19" fmla="*/ 63366 w 63369"/>
                <a:gd name="connsiteY19" fmla="*/ 589193 h 595279"/>
                <a:gd name="connsiteX20" fmla="*/ 62605 w 63369"/>
                <a:gd name="connsiteY20" fmla="*/ 595280 h 595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369" h="595279">
                  <a:moveTo>
                    <a:pt x="62605" y="595280"/>
                  </a:moveTo>
                  <a:cubicBezTo>
                    <a:pt x="62095" y="593291"/>
                    <a:pt x="61845" y="591248"/>
                    <a:pt x="61845" y="589193"/>
                  </a:cubicBezTo>
                  <a:lnTo>
                    <a:pt x="60649" y="571804"/>
                  </a:lnTo>
                  <a:cubicBezTo>
                    <a:pt x="59888" y="555827"/>
                    <a:pt x="58910" y="534089"/>
                    <a:pt x="57606" y="507569"/>
                  </a:cubicBezTo>
                  <a:cubicBezTo>
                    <a:pt x="56302" y="481050"/>
                    <a:pt x="55106" y="447900"/>
                    <a:pt x="53693" y="412251"/>
                  </a:cubicBezTo>
                  <a:cubicBezTo>
                    <a:pt x="53041" y="394317"/>
                    <a:pt x="52280" y="375515"/>
                    <a:pt x="51628" y="355951"/>
                  </a:cubicBezTo>
                  <a:cubicBezTo>
                    <a:pt x="50976" y="336387"/>
                    <a:pt x="50433" y="316280"/>
                    <a:pt x="48476" y="295738"/>
                  </a:cubicBezTo>
                  <a:cubicBezTo>
                    <a:pt x="40488" y="225569"/>
                    <a:pt x="28956" y="155846"/>
                    <a:pt x="13914" y="86841"/>
                  </a:cubicBezTo>
                  <a:cubicBezTo>
                    <a:pt x="8805" y="60104"/>
                    <a:pt x="5110" y="38475"/>
                    <a:pt x="3045" y="23476"/>
                  </a:cubicBezTo>
                  <a:cubicBezTo>
                    <a:pt x="2067" y="16412"/>
                    <a:pt x="1197" y="10760"/>
                    <a:pt x="545" y="6195"/>
                  </a:cubicBezTo>
                  <a:cubicBezTo>
                    <a:pt x="165" y="4152"/>
                    <a:pt x="-20" y="2076"/>
                    <a:pt x="2" y="0"/>
                  </a:cubicBezTo>
                  <a:cubicBezTo>
                    <a:pt x="795" y="1913"/>
                    <a:pt x="1339" y="3924"/>
                    <a:pt x="1632" y="5978"/>
                  </a:cubicBezTo>
                  <a:cubicBezTo>
                    <a:pt x="2610" y="10434"/>
                    <a:pt x="3806" y="16194"/>
                    <a:pt x="5219" y="23042"/>
                  </a:cubicBezTo>
                  <a:lnTo>
                    <a:pt x="18370" y="85972"/>
                  </a:lnTo>
                  <a:cubicBezTo>
                    <a:pt x="34510" y="154977"/>
                    <a:pt x="46553" y="224874"/>
                    <a:pt x="54454" y="295303"/>
                  </a:cubicBezTo>
                  <a:cubicBezTo>
                    <a:pt x="56519" y="315954"/>
                    <a:pt x="56954" y="336278"/>
                    <a:pt x="57606" y="355733"/>
                  </a:cubicBezTo>
                  <a:cubicBezTo>
                    <a:pt x="58258" y="375188"/>
                    <a:pt x="58802" y="394100"/>
                    <a:pt x="59345" y="412033"/>
                  </a:cubicBezTo>
                  <a:cubicBezTo>
                    <a:pt x="60323" y="447791"/>
                    <a:pt x="61193" y="479963"/>
                    <a:pt x="62062" y="507352"/>
                  </a:cubicBezTo>
                  <a:cubicBezTo>
                    <a:pt x="62932" y="534741"/>
                    <a:pt x="63040" y="555718"/>
                    <a:pt x="63366" y="571695"/>
                  </a:cubicBezTo>
                  <a:lnTo>
                    <a:pt x="63366" y="589193"/>
                  </a:lnTo>
                  <a:cubicBezTo>
                    <a:pt x="63399" y="591248"/>
                    <a:pt x="63149" y="593302"/>
                    <a:pt x="62605" y="595280"/>
                  </a:cubicBez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E0992038-E8CC-49F1-894C-B471DF3BFFA7}"/>
                </a:ext>
              </a:extLst>
            </p:cNvPr>
            <p:cNvSpPr/>
            <p:nvPr/>
          </p:nvSpPr>
          <p:spPr>
            <a:xfrm>
              <a:off x="9112023" y="4581084"/>
              <a:ext cx="396273" cy="122599"/>
            </a:xfrm>
            <a:custGeom>
              <a:avLst/>
              <a:gdLst>
                <a:gd name="connsiteX0" fmla="*/ 396274 w 396273"/>
                <a:gd name="connsiteY0" fmla="*/ 0 h 122599"/>
                <a:gd name="connsiteX1" fmla="*/ 381927 w 396273"/>
                <a:gd name="connsiteY1" fmla="*/ 7934 h 122599"/>
                <a:gd name="connsiteX2" fmla="*/ 341495 w 396273"/>
                <a:gd name="connsiteY2" fmla="*/ 27063 h 122599"/>
                <a:gd name="connsiteX3" fmla="*/ 203028 w 396273"/>
                <a:gd name="connsiteY3" fmla="*/ 77820 h 122599"/>
                <a:gd name="connsiteX4" fmla="*/ 59778 w 396273"/>
                <a:gd name="connsiteY4" fmla="*/ 113143 h 122599"/>
                <a:gd name="connsiteX5" fmla="*/ 16303 w 396273"/>
                <a:gd name="connsiteY5" fmla="*/ 120751 h 122599"/>
                <a:gd name="connsiteX6" fmla="*/ 0 w 396273"/>
                <a:gd name="connsiteY6" fmla="*/ 122599 h 122599"/>
                <a:gd name="connsiteX7" fmla="*/ 15868 w 396273"/>
                <a:gd name="connsiteY7" fmla="*/ 118578 h 122599"/>
                <a:gd name="connsiteX8" fmla="*/ 59343 w 396273"/>
                <a:gd name="connsiteY8" fmla="*/ 109231 h 122599"/>
                <a:gd name="connsiteX9" fmla="*/ 201615 w 396273"/>
                <a:gd name="connsiteY9" fmla="*/ 72386 h 122599"/>
                <a:gd name="connsiteX10" fmla="*/ 340191 w 396273"/>
                <a:gd name="connsiteY10" fmla="*/ 23368 h 122599"/>
                <a:gd name="connsiteX11" fmla="*/ 381275 w 396273"/>
                <a:gd name="connsiteY11" fmla="*/ 5978 h 122599"/>
                <a:gd name="connsiteX12" fmla="*/ 396274 w 396273"/>
                <a:gd name="connsiteY12" fmla="*/ 0 h 122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6273" h="122599">
                  <a:moveTo>
                    <a:pt x="396274" y="0"/>
                  </a:moveTo>
                  <a:cubicBezTo>
                    <a:pt x="391709" y="3022"/>
                    <a:pt x="386916" y="5674"/>
                    <a:pt x="381927" y="7934"/>
                  </a:cubicBezTo>
                  <a:cubicBezTo>
                    <a:pt x="372580" y="12825"/>
                    <a:pt x="358668" y="19346"/>
                    <a:pt x="341495" y="27063"/>
                  </a:cubicBezTo>
                  <a:cubicBezTo>
                    <a:pt x="296379" y="46692"/>
                    <a:pt x="250143" y="63636"/>
                    <a:pt x="203028" y="77820"/>
                  </a:cubicBezTo>
                  <a:cubicBezTo>
                    <a:pt x="155922" y="92058"/>
                    <a:pt x="108111" y="103851"/>
                    <a:pt x="59778" y="113143"/>
                  </a:cubicBezTo>
                  <a:cubicBezTo>
                    <a:pt x="41301" y="116839"/>
                    <a:pt x="26193" y="119230"/>
                    <a:pt x="16303" y="120751"/>
                  </a:cubicBezTo>
                  <a:cubicBezTo>
                    <a:pt x="10923" y="121795"/>
                    <a:pt x="5478" y="122414"/>
                    <a:pt x="0" y="122599"/>
                  </a:cubicBezTo>
                  <a:cubicBezTo>
                    <a:pt x="5130" y="120708"/>
                    <a:pt x="10456" y="119360"/>
                    <a:pt x="15868" y="118578"/>
                  </a:cubicBezTo>
                  <a:lnTo>
                    <a:pt x="59343" y="109231"/>
                  </a:lnTo>
                  <a:cubicBezTo>
                    <a:pt x="96079" y="101188"/>
                    <a:pt x="146293" y="89015"/>
                    <a:pt x="201615" y="72386"/>
                  </a:cubicBezTo>
                  <a:cubicBezTo>
                    <a:pt x="256936" y="55757"/>
                    <a:pt x="305411" y="37606"/>
                    <a:pt x="340191" y="23368"/>
                  </a:cubicBezTo>
                  <a:cubicBezTo>
                    <a:pt x="357581" y="16194"/>
                    <a:pt x="371710" y="10217"/>
                    <a:pt x="381275" y="5978"/>
                  </a:cubicBezTo>
                  <a:cubicBezTo>
                    <a:pt x="386079" y="3522"/>
                    <a:pt x="391100" y="1511"/>
                    <a:pt x="396274" y="0"/>
                  </a:cubicBez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B9467FE2-2DFA-4B74-983A-3B2CE74AB493}"/>
                </a:ext>
              </a:extLst>
            </p:cNvPr>
            <p:cNvSpPr/>
            <p:nvPr/>
          </p:nvSpPr>
          <p:spPr>
            <a:xfrm>
              <a:off x="8936387" y="4106990"/>
              <a:ext cx="52385" cy="216396"/>
            </a:xfrm>
            <a:custGeom>
              <a:avLst/>
              <a:gdLst>
                <a:gd name="connsiteX0" fmla="*/ 13475 w 52385"/>
                <a:gd name="connsiteY0" fmla="*/ 0 h 216396"/>
                <a:gd name="connsiteX1" fmla="*/ 10758 w 52385"/>
                <a:gd name="connsiteY1" fmla="*/ 5000 h 216396"/>
                <a:gd name="connsiteX2" fmla="*/ 52385 w 52385"/>
                <a:gd name="connsiteY2" fmla="*/ 216396 h 216396"/>
                <a:gd name="connsiteX3" fmla="*/ 13475 w 52385"/>
                <a:gd name="connsiteY3" fmla="*/ 0 h 216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85" h="216396">
                  <a:moveTo>
                    <a:pt x="13475" y="0"/>
                  </a:moveTo>
                  <a:lnTo>
                    <a:pt x="10758" y="5000"/>
                  </a:lnTo>
                  <a:cubicBezTo>
                    <a:pt x="-12816" y="77929"/>
                    <a:pt x="2922" y="157857"/>
                    <a:pt x="52385" y="216396"/>
                  </a:cubicBezTo>
                  <a:cubicBezTo>
                    <a:pt x="45245" y="143337"/>
                    <a:pt x="32235" y="70973"/>
                    <a:pt x="13475" y="0"/>
                  </a:cubicBezTo>
                  <a:close/>
                </a:path>
              </a:pathLst>
            </a:custGeom>
            <a:solidFill>
              <a:srgbClr val="000000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35568FB5-EBC4-47BE-80E7-1609C74038CB}"/>
                </a:ext>
              </a:extLst>
            </p:cNvPr>
            <p:cNvSpPr/>
            <p:nvPr/>
          </p:nvSpPr>
          <p:spPr>
            <a:xfrm>
              <a:off x="9267664" y="4539891"/>
              <a:ext cx="208462" cy="90753"/>
            </a:xfrm>
            <a:custGeom>
              <a:avLst/>
              <a:gdLst>
                <a:gd name="connsiteX0" fmla="*/ 208462 w 208462"/>
                <a:gd name="connsiteY0" fmla="*/ 0 h 90753"/>
                <a:gd name="connsiteX1" fmla="*/ 180638 w 208462"/>
                <a:gd name="connsiteY1" fmla="*/ 18803 h 90753"/>
                <a:gd name="connsiteX2" fmla="*/ 108687 w 208462"/>
                <a:gd name="connsiteY2" fmla="*/ 55648 h 90753"/>
                <a:gd name="connsiteX3" fmla="*/ 32606 w 208462"/>
                <a:gd name="connsiteY3" fmla="*/ 83254 h 90753"/>
                <a:gd name="connsiteX4" fmla="*/ 0 w 208462"/>
                <a:gd name="connsiteY4" fmla="*/ 90754 h 90753"/>
                <a:gd name="connsiteX5" fmla="*/ 31519 w 208462"/>
                <a:gd name="connsiteY5" fmla="*/ 79885 h 90753"/>
                <a:gd name="connsiteX6" fmla="*/ 106513 w 208462"/>
                <a:gd name="connsiteY6" fmla="*/ 50866 h 90753"/>
                <a:gd name="connsiteX7" fmla="*/ 178790 w 208462"/>
                <a:gd name="connsiteY7" fmla="*/ 15651 h 90753"/>
                <a:gd name="connsiteX8" fmla="*/ 208462 w 208462"/>
                <a:gd name="connsiteY8" fmla="*/ 0 h 90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462" h="90753">
                  <a:moveTo>
                    <a:pt x="208462" y="0"/>
                  </a:moveTo>
                  <a:cubicBezTo>
                    <a:pt x="199810" y="7152"/>
                    <a:pt x="190496" y="13445"/>
                    <a:pt x="180638" y="18803"/>
                  </a:cubicBezTo>
                  <a:cubicBezTo>
                    <a:pt x="157433" y="32541"/>
                    <a:pt x="133403" y="44844"/>
                    <a:pt x="108687" y="55648"/>
                  </a:cubicBezTo>
                  <a:cubicBezTo>
                    <a:pt x="83928" y="66419"/>
                    <a:pt x="58517" y="75636"/>
                    <a:pt x="32606" y="83254"/>
                  </a:cubicBezTo>
                  <a:cubicBezTo>
                    <a:pt x="22031" y="86885"/>
                    <a:pt x="11097" y="89395"/>
                    <a:pt x="0" y="90754"/>
                  </a:cubicBezTo>
                  <a:cubicBezTo>
                    <a:pt x="10260" y="86450"/>
                    <a:pt x="20792" y="82820"/>
                    <a:pt x="31519" y="79885"/>
                  </a:cubicBezTo>
                  <a:cubicBezTo>
                    <a:pt x="50974" y="73147"/>
                    <a:pt x="77711" y="63365"/>
                    <a:pt x="106513" y="50866"/>
                  </a:cubicBezTo>
                  <a:cubicBezTo>
                    <a:pt x="135315" y="38367"/>
                    <a:pt x="160857" y="25433"/>
                    <a:pt x="178790" y="15651"/>
                  </a:cubicBezTo>
                  <a:cubicBezTo>
                    <a:pt x="188300" y="9749"/>
                    <a:pt x="198213" y="4511"/>
                    <a:pt x="208462" y="0"/>
                  </a:cubicBezTo>
                  <a:close/>
                </a:path>
              </a:pathLst>
            </a:custGeom>
            <a:solidFill>
              <a:srgbClr val="263238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26C320EC-9438-4550-9999-6ADB3F67B184}"/>
                </a:ext>
              </a:extLst>
            </p:cNvPr>
            <p:cNvSpPr/>
            <p:nvPr/>
          </p:nvSpPr>
          <p:spPr>
            <a:xfrm>
              <a:off x="9604811" y="4057537"/>
              <a:ext cx="256532" cy="438393"/>
            </a:xfrm>
            <a:custGeom>
              <a:avLst/>
              <a:gdLst>
                <a:gd name="connsiteX0" fmla="*/ 162161 w 256532"/>
                <a:gd name="connsiteY0" fmla="*/ 0 h 438393"/>
                <a:gd name="connsiteX1" fmla="*/ 220200 w 256532"/>
                <a:gd name="connsiteY1" fmla="*/ 152162 h 438393"/>
                <a:gd name="connsiteX2" fmla="*/ 190203 w 256532"/>
                <a:gd name="connsiteY2" fmla="*/ 432575 h 438393"/>
                <a:gd name="connsiteX3" fmla="*/ 66517 w 256532"/>
                <a:gd name="connsiteY3" fmla="*/ 368124 h 438393"/>
                <a:gd name="connsiteX4" fmla="*/ 0 w 256532"/>
                <a:gd name="connsiteY4" fmla="*/ 134229 h 438393"/>
                <a:gd name="connsiteX5" fmla="*/ 61408 w 256532"/>
                <a:gd name="connsiteY5" fmla="*/ 101623 h 438393"/>
                <a:gd name="connsiteX6" fmla="*/ 41736 w 256532"/>
                <a:gd name="connsiteY6" fmla="*/ 43692 h 438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6532" h="438393">
                  <a:moveTo>
                    <a:pt x="162161" y="0"/>
                  </a:moveTo>
                  <a:cubicBezTo>
                    <a:pt x="162161" y="0"/>
                    <a:pt x="194767" y="81841"/>
                    <a:pt x="220200" y="152162"/>
                  </a:cubicBezTo>
                  <a:cubicBezTo>
                    <a:pt x="247589" y="226939"/>
                    <a:pt x="298890" y="393231"/>
                    <a:pt x="190203" y="432575"/>
                  </a:cubicBezTo>
                  <a:cubicBezTo>
                    <a:pt x="107600" y="462356"/>
                    <a:pt x="66517" y="368124"/>
                    <a:pt x="66517" y="368124"/>
                  </a:cubicBezTo>
                  <a:lnTo>
                    <a:pt x="0" y="134229"/>
                  </a:lnTo>
                  <a:lnTo>
                    <a:pt x="61408" y="101623"/>
                  </a:lnTo>
                  <a:lnTo>
                    <a:pt x="41736" y="43692"/>
                  </a:lnTo>
                  <a:close/>
                </a:path>
              </a:pathLst>
            </a:custGeom>
            <a:solidFill>
              <a:srgbClr val="FFBE9D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07B82B71-0059-4591-AF1F-53C5BC84973D}"/>
                </a:ext>
              </a:extLst>
            </p:cNvPr>
            <p:cNvSpPr/>
            <p:nvPr/>
          </p:nvSpPr>
          <p:spPr>
            <a:xfrm>
              <a:off x="9577205" y="3828990"/>
              <a:ext cx="214874" cy="299302"/>
            </a:xfrm>
            <a:custGeom>
              <a:avLst/>
              <a:gdLst>
                <a:gd name="connsiteX0" fmla="*/ 79342 w 214874"/>
                <a:gd name="connsiteY0" fmla="*/ 299303 h 299302"/>
                <a:gd name="connsiteX1" fmla="*/ 24998 w 214874"/>
                <a:gd name="connsiteY1" fmla="*/ 232569 h 299302"/>
                <a:gd name="connsiteX2" fmla="*/ 0 w 214874"/>
                <a:gd name="connsiteY2" fmla="*/ 126816 h 299302"/>
                <a:gd name="connsiteX3" fmla="*/ 25976 w 214874"/>
                <a:gd name="connsiteY3" fmla="*/ 126816 h 299302"/>
                <a:gd name="connsiteX4" fmla="*/ 46301 w 214874"/>
                <a:gd name="connsiteY4" fmla="*/ 153771 h 299302"/>
                <a:gd name="connsiteX5" fmla="*/ 60213 w 214874"/>
                <a:gd name="connsiteY5" fmla="*/ 183333 h 299302"/>
                <a:gd name="connsiteX6" fmla="*/ 66734 w 214874"/>
                <a:gd name="connsiteY6" fmla="*/ 164422 h 299302"/>
                <a:gd name="connsiteX7" fmla="*/ 55865 w 214874"/>
                <a:gd name="connsiteY7" fmla="*/ 91927 h 299302"/>
                <a:gd name="connsiteX8" fmla="*/ 58148 w 214874"/>
                <a:gd name="connsiteY8" fmla="*/ 42040 h 299302"/>
                <a:gd name="connsiteX9" fmla="*/ 82168 w 214874"/>
                <a:gd name="connsiteY9" fmla="*/ 79755 h 299302"/>
                <a:gd name="connsiteX10" fmla="*/ 91080 w 214874"/>
                <a:gd name="connsiteY10" fmla="*/ 130620 h 299302"/>
                <a:gd name="connsiteX11" fmla="*/ 97275 w 214874"/>
                <a:gd name="connsiteY11" fmla="*/ 122251 h 299302"/>
                <a:gd name="connsiteX12" fmla="*/ 88037 w 214874"/>
                <a:gd name="connsiteY12" fmla="*/ 34323 h 299302"/>
                <a:gd name="connsiteX13" fmla="*/ 96623 w 214874"/>
                <a:gd name="connsiteY13" fmla="*/ 304 h 299302"/>
                <a:gd name="connsiteX14" fmla="*/ 114339 w 214874"/>
                <a:gd name="connsiteY14" fmla="*/ 26063 h 299302"/>
                <a:gd name="connsiteX15" fmla="*/ 136077 w 214874"/>
                <a:gd name="connsiteY15" fmla="*/ 117034 h 299302"/>
                <a:gd name="connsiteX16" fmla="*/ 136077 w 214874"/>
                <a:gd name="connsiteY16" fmla="*/ 71059 h 299302"/>
                <a:gd name="connsiteX17" fmla="*/ 133251 w 214874"/>
                <a:gd name="connsiteY17" fmla="*/ 32041 h 299302"/>
                <a:gd name="connsiteX18" fmla="*/ 146076 w 214874"/>
                <a:gd name="connsiteY18" fmla="*/ 10955 h 299302"/>
                <a:gd name="connsiteX19" fmla="*/ 161835 w 214874"/>
                <a:gd name="connsiteY19" fmla="*/ 17042 h 299302"/>
                <a:gd name="connsiteX20" fmla="*/ 170530 w 214874"/>
                <a:gd name="connsiteY20" fmla="*/ 98014 h 299302"/>
                <a:gd name="connsiteX21" fmla="*/ 174008 w 214874"/>
                <a:gd name="connsiteY21" fmla="*/ 137467 h 299302"/>
                <a:gd name="connsiteX22" fmla="*/ 184877 w 214874"/>
                <a:gd name="connsiteY22" fmla="*/ 118230 h 299302"/>
                <a:gd name="connsiteX23" fmla="*/ 186725 w 214874"/>
                <a:gd name="connsiteY23" fmla="*/ 90514 h 299302"/>
                <a:gd name="connsiteX24" fmla="*/ 193463 w 214874"/>
                <a:gd name="connsiteY24" fmla="*/ 48779 h 299302"/>
                <a:gd name="connsiteX25" fmla="*/ 207701 w 214874"/>
                <a:gd name="connsiteY25" fmla="*/ 50952 h 299302"/>
                <a:gd name="connsiteX26" fmla="*/ 214875 w 214874"/>
                <a:gd name="connsiteY26" fmla="*/ 118990 h 299302"/>
                <a:gd name="connsiteX27" fmla="*/ 209767 w 214874"/>
                <a:gd name="connsiteY27" fmla="*/ 200180 h 299302"/>
                <a:gd name="connsiteX28" fmla="*/ 193355 w 214874"/>
                <a:gd name="connsiteY28" fmla="*/ 274848 h 299302"/>
                <a:gd name="connsiteX29" fmla="*/ 155531 w 214874"/>
                <a:gd name="connsiteY29" fmla="*/ 285717 h 29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14874" h="299302">
                  <a:moveTo>
                    <a:pt x="79342" y="299303"/>
                  </a:moveTo>
                  <a:cubicBezTo>
                    <a:pt x="79342" y="299303"/>
                    <a:pt x="31519" y="249958"/>
                    <a:pt x="24998" y="232569"/>
                  </a:cubicBezTo>
                  <a:lnTo>
                    <a:pt x="0" y="126816"/>
                  </a:lnTo>
                  <a:cubicBezTo>
                    <a:pt x="0" y="126816"/>
                    <a:pt x="9021" y="112034"/>
                    <a:pt x="25976" y="126816"/>
                  </a:cubicBezTo>
                  <a:cubicBezTo>
                    <a:pt x="33932" y="134848"/>
                    <a:pt x="40769" y="143912"/>
                    <a:pt x="46301" y="153771"/>
                  </a:cubicBezTo>
                  <a:lnTo>
                    <a:pt x="60213" y="183333"/>
                  </a:lnTo>
                  <a:lnTo>
                    <a:pt x="66734" y="164422"/>
                  </a:lnTo>
                  <a:lnTo>
                    <a:pt x="55865" y="91927"/>
                  </a:lnTo>
                  <a:cubicBezTo>
                    <a:pt x="55865" y="91927"/>
                    <a:pt x="46736" y="39975"/>
                    <a:pt x="58148" y="42040"/>
                  </a:cubicBezTo>
                  <a:cubicBezTo>
                    <a:pt x="69560" y="44105"/>
                    <a:pt x="78146" y="57256"/>
                    <a:pt x="82168" y="79755"/>
                  </a:cubicBezTo>
                  <a:lnTo>
                    <a:pt x="91080" y="130620"/>
                  </a:lnTo>
                  <a:cubicBezTo>
                    <a:pt x="91080" y="130620"/>
                    <a:pt x="93254" y="139206"/>
                    <a:pt x="97275" y="122251"/>
                  </a:cubicBezTo>
                  <a:cubicBezTo>
                    <a:pt x="101297" y="105296"/>
                    <a:pt x="87493" y="43453"/>
                    <a:pt x="88037" y="34323"/>
                  </a:cubicBezTo>
                  <a:cubicBezTo>
                    <a:pt x="88580" y="25193"/>
                    <a:pt x="81298" y="3891"/>
                    <a:pt x="96623" y="304"/>
                  </a:cubicBezTo>
                  <a:cubicBezTo>
                    <a:pt x="111948" y="-3283"/>
                    <a:pt x="114339" y="26063"/>
                    <a:pt x="114339" y="26063"/>
                  </a:cubicBezTo>
                  <a:lnTo>
                    <a:pt x="136077" y="117034"/>
                  </a:lnTo>
                  <a:cubicBezTo>
                    <a:pt x="136077" y="117034"/>
                    <a:pt x="136077" y="77907"/>
                    <a:pt x="136077" y="71059"/>
                  </a:cubicBezTo>
                  <a:cubicBezTo>
                    <a:pt x="136077" y="64212"/>
                    <a:pt x="132599" y="43996"/>
                    <a:pt x="133251" y="32041"/>
                  </a:cubicBezTo>
                  <a:cubicBezTo>
                    <a:pt x="133903" y="20085"/>
                    <a:pt x="139228" y="12368"/>
                    <a:pt x="146076" y="10955"/>
                  </a:cubicBezTo>
                  <a:cubicBezTo>
                    <a:pt x="152108" y="8586"/>
                    <a:pt x="158955" y="11238"/>
                    <a:pt x="161835" y="17042"/>
                  </a:cubicBezTo>
                  <a:lnTo>
                    <a:pt x="170530" y="98014"/>
                  </a:lnTo>
                  <a:cubicBezTo>
                    <a:pt x="170911" y="111219"/>
                    <a:pt x="172063" y="124392"/>
                    <a:pt x="174008" y="137467"/>
                  </a:cubicBezTo>
                  <a:cubicBezTo>
                    <a:pt x="175639" y="139315"/>
                    <a:pt x="184877" y="118230"/>
                    <a:pt x="184877" y="118230"/>
                  </a:cubicBezTo>
                  <a:lnTo>
                    <a:pt x="186725" y="90514"/>
                  </a:lnTo>
                  <a:cubicBezTo>
                    <a:pt x="186725" y="90514"/>
                    <a:pt x="182486" y="53343"/>
                    <a:pt x="193463" y="48779"/>
                  </a:cubicBezTo>
                  <a:cubicBezTo>
                    <a:pt x="204441" y="44214"/>
                    <a:pt x="207701" y="50952"/>
                    <a:pt x="207701" y="50952"/>
                  </a:cubicBezTo>
                  <a:lnTo>
                    <a:pt x="214875" y="118990"/>
                  </a:lnTo>
                  <a:lnTo>
                    <a:pt x="209767" y="200180"/>
                  </a:lnTo>
                  <a:lnTo>
                    <a:pt x="193355" y="274848"/>
                  </a:lnTo>
                  <a:lnTo>
                    <a:pt x="155531" y="285717"/>
                  </a:lnTo>
                  <a:close/>
                </a:path>
              </a:pathLst>
            </a:custGeom>
            <a:solidFill>
              <a:srgbClr val="FFBE9D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BD49FAC4-ED7E-480E-A84B-D754060BF94E}"/>
                </a:ext>
              </a:extLst>
            </p:cNvPr>
            <p:cNvSpPr/>
            <p:nvPr/>
          </p:nvSpPr>
          <p:spPr>
            <a:xfrm>
              <a:off x="9655923" y="4128727"/>
              <a:ext cx="53576" cy="298889"/>
            </a:xfrm>
            <a:custGeom>
              <a:avLst/>
              <a:gdLst>
                <a:gd name="connsiteX0" fmla="*/ 53554 w 53576"/>
                <a:gd name="connsiteY0" fmla="*/ 298890 h 298889"/>
                <a:gd name="connsiteX1" fmla="*/ 50945 w 53576"/>
                <a:gd name="connsiteY1" fmla="*/ 297151 h 298889"/>
                <a:gd name="connsiteX2" fmla="*/ 44533 w 53576"/>
                <a:gd name="connsiteY2" fmla="*/ 290630 h 298889"/>
                <a:gd name="connsiteX3" fmla="*/ 29425 w 53576"/>
                <a:gd name="connsiteY3" fmla="*/ 260632 h 298889"/>
                <a:gd name="connsiteX4" fmla="*/ 20513 w 53576"/>
                <a:gd name="connsiteY4" fmla="*/ 151401 h 298889"/>
                <a:gd name="connsiteX5" fmla="*/ 11926 w 53576"/>
                <a:gd name="connsiteY5" fmla="*/ 43475 h 298889"/>
                <a:gd name="connsiteX6" fmla="*/ 79 w 53576"/>
                <a:gd name="connsiteY6" fmla="*/ 0 h 298889"/>
                <a:gd name="connsiteX7" fmla="*/ 5405 w 53576"/>
                <a:gd name="connsiteY7" fmla="*/ 10869 h 298889"/>
                <a:gd name="connsiteX8" fmla="*/ 16274 w 53576"/>
                <a:gd name="connsiteY8" fmla="*/ 42388 h 298889"/>
                <a:gd name="connsiteX9" fmla="*/ 26599 w 53576"/>
                <a:gd name="connsiteY9" fmla="*/ 151075 h 298889"/>
                <a:gd name="connsiteX10" fmla="*/ 26599 w 53576"/>
                <a:gd name="connsiteY10" fmla="*/ 210853 h 298889"/>
                <a:gd name="connsiteX11" fmla="*/ 33881 w 53576"/>
                <a:gd name="connsiteY11" fmla="*/ 259002 h 298889"/>
                <a:gd name="connsiteX12" fmla="*/ 46815 w 53576"/>
                <a:gd name="connsiteY12" fmla="*/ 288782 h 298889"/>
                <a:gd name="connsiteX13" fmla="*/ 53554 w 53576"/>
                <a:gd name="connsiteY13" fmla="*/ 298890 h 29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576" h="298889">
                  <a:moveTo>
                    <a:pt x="53554" y="298890"/>
                  </a:moveTo>
                  <a:cubicBezTo>
                    <a:pt x="53554" y="298890"/>
                    <a:pt x="52467" y="298890"/>
                    <a:pt x="50945" y="297151"/>
                  </a:cubicBezTo>
                  <a:cubicBezTo>
                    <a:pt x="48565" y="295227"/>
                    <a:pt x="46413" y="293043"/>
                    <a:pt x="44533" y="290630"/>
                  </a:cubicBezTo>
                  <a:cubicBezTo>
                    <a:pt x="37609" y="281696"/>
                    <a:pt x="32479" y="271511"/>
                    <a:pt x="29425" y="260632"/>
                  </a:cubicBezTo>
                  <a:cubicBezTo>
                    <a:pt x="20382" y="224972"/>
                    <a:pt x="17372" y="188051"/>
                    <a:pt x="20513" y="151401"/>
                  </a:cubicBezTo>
                  <a:cubicBezTo>
                    <a:pt x="22806" y="115198"/>
                    <a:pt x="19915" y="78853"/>
                    <a:pt x="11926" y="43475"/>
                  </a:cubicBezTo>
                  <a:cubicBezTo>
                    <a:pt x="5623" y="16412"/>
                    <a:pt x="-790" y="0"/>
                    <a:pt x="79" y="0"/>
                  </a:cubicBezTo>
                  <a:cubicBezTo>
                    <a:pt x="2318" y="3369"/>
                    <a:pt x="4112" y="7032"/>
                    <a:pt x="5405" y="10869"/>
                  </a:cubicBezTo>
                  <a:cubicBezTo>
                    <a:pt x="9633" y="21150"/>
                    <a:pt x="13263" y="31682"/>
                    <a:pt x="16274" y="42388"/>
                  </a:cubicBezTo>
                  <a:cubicBezTo>
                    <a:pt x="25458" y="77842"/>
                    <a:pt x="28936" y="114524"/>
                    <a:pt x="26599" y="151075"/>
                  </a:cubicBezTo>
                  <a:cubicBezTo>
                    <a:pt x="25404" y="170987"/>
                    <a:pt x="25404" y="190942"/>
                    <a:pt x="26599" y="210853"/>
                  </a:cubicBezTo>
                  <a:cubicBezTo>
                    <a:pt x="27523" y="227091"/>
                    <a:pt x="29958" y="243209"/>
                    <a:pt x="33881" y="259002"/>
                  </a:cubicBezTo>
                  <a:cubicBezTo>
                    <a:pt x="36501" y="269577"/>
                    <a:pt x="40870" y="279641"/>
                    <a:pt x="46815" y="288782"/>
                  </a:cubicBezTo>
                  <a:cubicBezTo>
                    <a:pt x="50619" y="295629"/>
                    <a:pt x="53880" y="298564"/>
                    <a:pt x="53554" y="298890"/>
                  </a:cubicBezTo>
                  <a:close/>
                </a:path>
              </a:pathLst>
            </a:custGeom>
            <a:solidFill>
              <a:srgbClr val="EB996E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EE73D1EC-5799-4C91-A1FB-7938BDDB85C0}"/>
                </a:ext>
              </a:extLst>
            </p:cNvPr>
            <p:cNvSpPr/>
            <p:nvPr/>
          </p:nvSpPr>
          <p:spPr>
            <a:xfrm>
              <a:off x="9622092" y="3980804"/>
              <a:ext cx="91405" cy="87927"/>
            </a:xfrm>
            <a:custGeom>
              <a:avLst/>
              <a:gdLst>
                <a:gd name="connsiteX0" fmla="*/ 91406 w 91405"/>
                <a:gd name="connsiteY0" fmla="*/ 87928 h 87927"/>
                <a:gd name="connsiteX1" fmla="*/ 80537 w 91405"/>
                <a:gd name="connsiteY1" fmla="*/ 71625 h 87927"/>
                <a:gd name="connsiteX2" fmla="*/ 42606 w 91405"/>
                <a:gd name="connsiteY2" fmla="*/ 46627 h 87927"/>
                <a:gd name="connsiteX3" fmla="*/ 29563 w 91405"/>
                <a:gd name="connsiteY3" fmla="*/ 44562 h 87927"/>
                <a:gd name="connsiteX4" fmla="*/ 22716 w 91405"/>
                <a:gd name="connsiteY4" fmla="*/ 43040 h 87927"/>
                <a:gd name="connsiteX5" fmla="*/ 19129 w 91405"/>
                <a:gd name="connsiteY5" fmla="*/ 41301 h 87927"/>
                <a:gd name="connsiteX6" fmla="*/ 16520 w 91405"/>
                <a:gd name="connsiteY6" fmla="*/ 38367 h 87927"/>
                <a:gd name="connsiteX7" fmla="*/ 6847 w 91405"/>
                <a:gd name="connsiteY7" fmla="*/ 18694 h 87927"/>
                <a:gd name="connsiteX8" fmla="*/ 0 w 91405"/>
                <a:gd name="connsiteY8" fmla="*/ 0 h 87927"/>
                <a:gd name="connsiteX9" fmla="*/ 10869 w 91405"/>
                <a:gd name="connsiteY9" fmla="*/ 16955 h 87927"/>
                <a:gd name="connsiteX10" fmla="*/ 21737 w 91405"/>
                <a:gd name="connsiteY10" fmla="*/ 35432 h 87927"/>
                <a:gd name="connsiteX11" fmla="*/ 25216 w 91405"/>
                <a:gd name="connsiteY11" fmla="*/ 37932 h 87927"/>
                <a:gd name="connsiteX12" fmla="*/ 31084 w 91405"/>
                <a:gd name="connsiteY12" fmla="*/ 39019 h 87927"/>
                <a:gd name="connsiteX13" fmla="*/ 44888 w 91405"/>
                <a:gd name="connsiteY13" fmla="*/ 41193 h 87927"/>
                <a:gd name="connsiteX14" fmla="*/ 84667 w 91405"/>
                <a:gd name="connsiteY14" fmla="*/ 69234 h 87927"/>
                <a:gd name="connsiteX15" fmla="*/ 91406 w 91405"/>
                <a:gd name="connsiteY15" fmla="*/ 87928 h 87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1405" h="87927">
                  <a:moveTo>
                    <a:pt x="91406" y="87928"/>
                  </a:moveTo>
                  <a:cubicBezTo>
                    <a:pt x="90536" y="87928"/>
                    <a:pt x="88037" y="80972"/>
                    <a:pt x="80537" y="71625"/>
                  </a:cubicBezTo>
                  <a:cubicBezTo>
                    <a:pt x="70940" y="59398"/>
                    <a:pt x="57626" y="50627"/>
                    <a:pt x="42606" y="46627"/>
                  </a:cubicBezTo>
                  <a:cubicBezTo>
                    <a:pt x="38312" y="45660"/>
                    <a:pt x="33954" y="44964"/>
                    <a:pt x="29563" y="44562"/>
                  </a:cubicBezTo>
                  <a:cubicBezTo>
                    <a:pt x="27237" y="44258"/>
                    <a:pt x="24944" y="43757"/>
                    <a:pt x="22716" y="43040"/>
                  </a:cubicBezTo>
                  <a:cubicBezTo>
                    <a:pt x="21400" y="42758"/>
                    <a:pt x="20162" y="42160"/>
                    <a:pt x="19129" y="41301"/>
                  </a:cubicBezTo>
                  <a:cubicBezTo>
                    <a:pt x="18086" y="40486"/>
                    <a:pt x="17205" y="39497"/>
                    <a:pt x="16520" y="38367"/>
                  </a:cubicBezTo>
                  <a:cubicBezTo>
                    <a:pt x="12793" y="32074"/>
                    <a:pt x="9554" y="25498"/>
                    <a:pt x="6847" y="18694"/>
                  </a:cubicBezTo>
                  <a:cubicBezTo>
                    <a:pt x="3924" y="12717"/>
                    <a:pt x="1630" y="6456"/>
                    <a:pt x="0" y="0"/>
                  </a:cubicBezTo>
                  <a:cubicBezTo>
                    <a:pt x="4598" y="4956"/>
                    <a:pt x="8282" y="10706"/>
                    <a:pt x="10869" y="16955"/>
                  </a:cubicBezTo>
                  <a:cubicBezTo>
                    <a:pt x="14162" y="23303"/>
                    <a:pt x="17792" y="29476"/>
                    <a:pt x="21737" y="35432"/>
                  </a:cubicBezTo>
                  <a:cubicBezTo>
                    <a:pt x="23042" y="37171"/>
                    <a:pt x="22933" y="37280"/>
                    <a:pt x="25216" y="37932"/>
                  </a:cubicBezTo>
                  <a:cubicBezTo>
                    <a:pt x="27128" y="38475"/>
                    <a:pt x="29096" y="38845"/>
                    <a:pt x="31084" y="39019"/>
                  </a:cubicBezTo>
                  <a:cubicBezTo>
                    <a:pt x="35736" y="39356"/>
                    <a:pt x="40356" y="40073"/>
                    <a:pt x="44888" y="41193"/>
                  </a:cubicBezTo>
                  <a:cubicBezTo>
                    <a:pt x="61104" y="45410"/>
                    <a:pt x="75244" y="55376"/>
                    <a:pt x="84667" y="69234"/>
                  </a:cubicBezTo>
                  <a:cubicBezTo>
                    <a:pt x="88645" y="74701"/>
                    <a:pt x="90982" y="81189"/>
                    <a:pt x="91406" y="87928"/>
                  </a:cubicBezTo>
                  <a:close/>
                </a:path>
              </a:pathLst>
            </a:custGeom>
            <a:solidFill>
              <a:srgbClr val="EB996E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3D22D5B7-1E73-40ED-8520-C2CF729DA197}"/>
                </a:ext>
              </a:extLst>
            </p:cNvPr>
            <p:cNvSpPr/>
            <p:nvPr/>
          </p:nvSpPr>
          <p:spPr>
            <a:xfrm>
              <a:off x="8711988" y="4424475"/>
              <a:ext cx="205719" cy="173796"/>
            </a:xfrm>
            <a:custGeom>
              <a:avLst/>
              <a:gdLst>
                <a:gd name="connsiteX0" fmla="*/ 203638 w 205719"/>
                <a:gd name="connsiteY0" fmla="*/ 29336 h 173796"/>
                <a:gd name="connsiteX1" fmla="*/ 181357 w 205719"/>
                <a:gd name="connsiteY1" fmla="*/ 17271 h 173796"/>
                <a:gd name="connsiteX2" fmla="*/ 155163 w 205719"/>
                <a:gd name="connsiteY2" fmla="*/ 14011 h 173796"/>
                <a:gd name="connsiteX3" fmla="*/ 136469 w 205719"/>
                <a:gd name="connsiteY3" fmla="*/ 3903 h 173796"/>
                <a:gd name="connsiteX4" fmla="*/ 86799 w 205719"/>
                <a:gd name="connsiteY4" fmla="*/ 13685 h 173796"/>
                <a:gd name="connsiteX5" fmla="*/ 81800 w 205719"/>
                <a:gd name="connsiteY5" fmla="*/ 10533 h 173796"/>
                <a:gd name="connsiteX6" fmla="*/ 55063 w 205719"/>
                <a:gd name="connsiteY6" fmla="*/ 8033 h 173796"/>
                <a:gd name="connsiteX7" fmla="*/ 33325 w 205719"/>
                <a:gd name="connsiteY7" fmla="*/ 25966 h 173796"/>
                <a:gd name="connsiteX8" fmla="*/ 719 w 205719"/>
                <a:gd name="connsiteY8" fmla="*/ 101286 h 173796"/>
                <a:gd name="connsiteX9" fmla="*/ 8762 w 205719"/>
                <a:gd name="connsiteY9" fmla="*/ 130523 h 173796"/>
                <a:gd name="connsiteX10" fmla="*/ 29847 w 205719"/>
                <a:gd name="connsiteY10" fmla="*/ 129002 h 173796"/>
                <a:gd name="connsiteX11" fmla="*/ 44520 w 205719"/>
                <a:gd name="connsiteY11" fmla="*/ 112372 h 173796"/>
                <a:gd name="connsiteX12" fmla="*/ 74083 w 205719"/>
                <a:gd name="connsiteY12" fmla="*/ 48899 h 173796"/>
                <a:gd name="connsiteX13" fmla="*/ 59954 w 205719"/>
                <a:gd name="connsiteY13" fmla="*/ 129980 h 173796"/>
                <a:gd name="connsiteX14" fmla="*/ 61910 w 205719"/>
                <a:gd name="connsiteY14" fmla="*/ 150631 h 173796"/>
                <a:gd name="connsiteX15" fmla="*/ 82702 w 205719"/>
                <a:gd name="connsiteY15" fmla="*/ 163184 h 173796"/>
                <a:gd name="connsiteX16" fmla="*/ 92234 w 205719"/>
                <a:gd name="connsiteY16" fmla="*/ 156934 h 173796"/>
                <a:gd name="connsiteX17" fmla="*/ 101037 w 205719"/>
                <a:gd name="connsiteY17" fmla="*/ 142261 h 173796"/>
                <a:gd name="connsiteX18" fmla="*/ 128209 w 205719"/>
                <a:gd name="connsiteY18" fmla="*/ 69876 h 173796"/>
                <a:gd name="connsiteX19" fmla="*/ 119514 w 205719"/>
                <a:gd name="connsiteY19" fmla="*/ 147370 h 173796"/>
                <a:gd name="connsiteX20" fmla="*/ 127557 w 205719"/>
                <a:gd name="connsiteY20" fmla="*/ 171607 h 173796"/>
                <a:gd name="connsiteX21" fmla="*/ 146034 w 205719"/>
                <a:gd name="connsiteY21" fmla="*/ 170737 h 173796"/>
                <a:gd name="connsiteX22" fmla="*/ 158315 w 205719"/>
                <a:gd name="connsiteY22" fmla="*/ 155956 h 173796"/>
                <a:gd name="connsiteX23" fmla="*/ 188422 w 205719"/>
                <a:gd name="connsiteY23" fmla="*/ 70963 h 173796"/>
                <a:gd name="connsiteX24" fmla="*/ 202116 w 205719"/>
                <a:gd name="connsiteY24" fmla="*/ 51834 h 173796"/>
                <a:gd name="connsiteX25" fmla="*/ 203638 w 205719"/>
                <a:gd name="connsiteY25" fmla="*/ 29336 h 173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5719" h="173796">
                  <a:moveTo>
                    <a:pt x="203638" y="29336"/>
                  </a:moveTo>
                  <a:cubicBezTo>
                    <a:pt x="198617" y="21923"/>
                    <a:pt x="190302" y="17423"/>
                    <a:pt x="181357" y="17271"/>
                  </a:cubicBezTo>
                  <a:cubicBezTo>
                    <a:pt x="172532" y="17173"/>
                    <a:pt x="163739" y="16087"/>
                    <a:pt x="155163" y="14011"/>
                  </a:cubicBezTo>
                  <a:cubicBezTo>
                    <a:pt x="148534" y="11511"/>
                    <a:pt x="142882" y="6946"/>
                    <a:pt x="136469" y="3903"/>
                  </a:cubicBezTo>
                  <a:cubicBezTo>
                    <a:pt x="119525" y="-3803"/>
                    <a:pt x="99559" y="131"/>
                    <a:pt x="86799" y="13685"/>
                  </a:cubicBezTo>
                  <a:lnTo>
                    <a:pt x="81800" y="10533"/>
                  </a:lnTo>
                  <a:cubicBezTo>
                    <a:pt x="74028" y="4848"/>
                    <a:pt x="63758" y="3892"/>
                    <a:pt x="55063" y="8033"/>
                  </a:cubicBezTo>
                  <a:cubicBezTo>
                    <a:pt x="46476" y="12163"/>
                    <a:pt x="39020" y="18326"/>
                    <a:pt x="33325" y="25966"/>
                  </a:cubicBezTo>
                  <a:cubicBezTo>
                    <a:pt x="16044" y="47780"/>
                    <a:pt x="4806" y="73756"/>
                    <a:pt x="719" y="101286"/>
                  </a:cubicBezTo>
                  <a:cubicBezTo>
                    <a:pt x="-911" y="112155"/>
                    <a:pt x="-368" y="124871"/>
                    <a:pt x="8762" y="130523"/>
                  </a:cubicBezTo>
                  <a:cubicBezTo>
                    <a:pt x="15522" y="134001"/>
                    <a:pt x="23652" y="133414"/>
                    <a:pt x="29847" y="129002"/>
                  </a:cubicBezTo>
                  <a:cubicBezTo>
                    <a:pt x="35890" y="124589"/>
                    <a:pt x="40890" y="118916"/>
                    <a:pt x="44520" y="112372"/>
                  </a:cubicBezTo>
                  <a:cubicBezTo>
                    <a:pt x="57041" y="92570"/>
                    <a:pt x="66986" y="71234"/>
                    <a:pt x="74083" y="48899"/>
                  </a:cubicBezTo>
                  <a:cubicBezTo>
                    <a:pt x="67268" y="75517"/>
                    <a:pt x="62540" y="102623"/>
                    <a:pt x="59954" y="129980"/>
                  </a:cubicBezTo>
                  <a:cubicBezTo>
                    <a:pt x="59127" y="136925"/>
                    <a:pt x="59790" y="143968"/>
                    <a:pt x="61910" y="150631"/>
                  </a:cubicBezTo>
                  <a:cubicBezTo>
                    <a:pt x="64182" y="159836"/>
                    <a:pt x="73485" y="165455"/>
                    <a:pt x="82702" y="163184"/>
                  </a:cubicBezTo>
                  <a:cubicBezTo>
                    <a:pt x="86495" y="162249"/>
                    <a:pt x="89864" y="160043"/>
                    <a:pt x="92234" y="156934"/>
                  </a:cubicBezTo>
                  <a:cubicBezTo>
                    <a:pt x="95951" y="152554"/>
                    <a:pt x="98918" y="147598"/>
                    <a:pt x="101037" y="142261"/>
                  </a:cubicBezTo>
                  <a:cubicBezTo>
                    <a:pt x="111852" y="118828"/>
                    <a:pt x="120938" y="94635"/>
                    <a:pt x="128209" y="69876"/>
                  </a:cubicBezTo>
                  <a:cubicBezTo>
                    <a:pt x="123079" y="95406"/>
                    <a:pt x="120166" y="121339"/>
                    <a:pt x="119514" y="147370"/>
                  </a:cubicBezTo>
                  <a:cubicBezTo>
                    <a:pt x="117938" y="156293"/>
                    <a:pt x="120960" y="165401"/>
                    <a:pt x="127557" y="171607"/>
                  </a:cubicBezTo>
                  <a:cubicBezTo>
                    <a:pt x="133394" y="174813"/>
                    <a:pt x="140523" y="174476"/>
                    <a:pt x="146034" y="170737"/>
                  </a:cubicBezTo>
                  <a:cubicBezTo>
                    <a:pt x="151360" y="166977"/>
                    <a:pt x="155587" y="161879"/>
                    <a:pt x="158315" y="155956"/>
                  </a:cubicBezTo>
                  <a:cubicBezTo>
                    <a:pt x="172119" y="129110"/>
                    <a:pt x="171358" y="95852"/>
                    <a:pt x="188422" y="70963"/>
                  </a:cubicBezTo>
                  <a:cubicBezTo>
                    <a:pt x="193313" y="64822"/>
                    <a:pt x="197888" y="58442"/>
                    <a:pt x="202116" y="51834"/>
                  </a:cubicBezTo>
                  <a:cubicBezTo>
                    <a:pt x="206312" y="45052"/>
                    <a:pt x="206877" y="36628"/>
                    <a:pt x="203638" y="29336"/>
                  </a:cubicBezTo>
                  <a:close/>
                </a:path>
              </a:pathLst>
            </a:custGeom>
            <a:solidFill>
              <a:srgbClr val="FFBE9D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CE54613F-A10D-4957-84D9-CC20939624D2}"/>
                </a:ext>
              </a:extLst>
            </p:cNvPr>
            <p:cNvSpPr/>
            <p:nvPr/>
          </p:nvSpPr>
          <p:spPr>
            <a:xfrm>
              <a:off x="8708670" y="4422549"/>
              <a:ext cx="209502" cy="178019"/>
            </a:xfrm>
            <a:custGeom>
              <a:avLst/>
              <a:gdLst>
                <a:gd name="connsiteX0" fmla="*/ 206955 w 209502"/>
                <a:gd name="connsiteY0" fmla="*/ 31262 h 178019"/>
                <a:gd name="connsiteX1" fmla="*/ 209129 w 209502"/>
                <a:gd name="connsiteY1" fmla="*/ 36153 h 178019"/>
                <a:gd name="connsiteX2" fmla="*/ 207173 w 209502"/>
                <a:gd name="connsiteY2" fmla="*/ 51478 h 178019"/>
                <a:gd name="connsiteX3" fmla="*/ 193369 w 209502"/>
                <a:gd name="connsiteY3" fmla="*/ 72128 h 178019"/>
                <a:gd name="connsiteX4" fmla="*/ 180218 w 209502"/>
                <a:gd name="connsiteY4" fmla="*/ 101909 h 178019"/>
                <a:gd name="connsiteX5" fmla="*/ 169893 w 209502"/>
                <a:gd name="connsiteY5" fmla="*/ 141688 h 178019"/>
                <a:gd name="connsiteX6" fmla="*/ 160546 w 209502"/>
                <a:gd name="connsiteY6" fmla="*/ 163426 h 178019"/>
                <a:gd name="connsiteX7" fmla="*/ 138808 w 209502"/>
                <a:gd name="connsiteY7" fmla="*/ 177990 h 178019"/>
                <a:gd name="connsiteX8" fmla="*/ 125548 w 209502"/>
                <a:gd name="connsiteY8" fmla="*/ 172555 h 178019"/>
                <a:gd name="connsiteX9" fmla="*/ 120114 w 209502"/>
                <a:gd name="connsiteY9" fmla="*/ 159078 h 178019"/>
                <a:gd name="connsiteX10" fmla="*/ 120114 w 209502"/>
                <a:gd name="connsiteY10" fmla="*/ 130819 h 178019"/>
                <a:gd name="connsiteX11" fmla="*/ 127939 w 209502"/>
                <a:gd name="connsiteY11" fmla="*/ 71368 h 178019"/>
                <a:gd name="connsiteX12" fmla="*/ 132939 w 209502"/>
                <a:gd name="connsiteY12" fmla="*/ 72563 h 178019"/>
                <a:gd name="connsiteX13" fmla="*/ 118810 w 209502"/>
                <a:gd name="connsiteY13" fmla="*/ 114516 h 178019"/>
                <a:gd name="connsiteX14" fmla="*/ 110115 w 209502"/>
                <a:gd name="connsiteY14" fmla="*/ 136254 h 178019"/>
                <a:gd name="connsiteX15" fmla="*/ 99246 w 209502"/>
                <a:gd name="connsiteY15" fmla="*/ 157991 h 178019"/>
                <a:gd name="connsiteX16" fmla="*/ 76204 w 209502"/>
                <a:gd name="connsiteY16" fmla="*/ 168860 h 178019"/>
                <a:gd name="connsiteX17" fmla="*/ 59684 w 209502"/>
                <a:gd name="connsiteY17" fmla="*/ 148861 h 178019"/>
                <a:gd name="connsiteX18" fmla="*/ 59684 w 209502"/>
                <a:gd name="connsiteY18" fmla="*/ 123646 h 178019"/>
                <a:gd name="connsiteX19" fmla="*/ 63162 w 209502"/>
                <a:gd name="connsiteY19" fmla="*/ 98757 h 178019"/>
                <a:gd name="connsiteX20" fmla="*/ 73161 w 209502"/>
                <a:gd name="connsiteY20" fmla="*/ 51152 h 178019"/>
                <a:gd name="connsiteX21" fmla="*/ 78596 w 209502"/>
                <a:gd name="connsiteY21" fmla="*/ 52673 h 178019"/>
                <a:gd name="connsiteX22" fmla="*/ 41642 w 209502"/>
                <a:gd name="connsiteY22" fmla="*/ 126472 h 178019"/>
                <a:gd name="connsiteX23" fmla="*/ 24904 w 209502"/>
                <a:gd name="connsiteY23" fmla="*/ 136797 h 178019"/>
                <a:gd name="connsiteX24" fmla="*/ 5014 w 209502"/>
                <a:gd name="connsiteY24" fmla="*/ 129950 h 178019"/>
                <a:gd name="connsiteX25" fmla="*/ 123 w 209502"/>
                <a:gd name="connsiteY25" fmla="*/ 110386 h 178019"/>
                <a:gd name="connsiteX26" fmla="*/ 2949 w 209502"/>
                <a:gd name="connsiteY26" fmla="*/ 91800 h 178019"/>
                <a:gd name="connsiteX27" fmla="*/ 32512 w 209502"/>
                <a:gd name="connsiteY27" fmla="*/ 29197 h 178019"/>
                <a:gd name="connsiteX28" fmla="*/ 56532 w 209502"/>
                <a:gd name="connsiteY28" fmla="*/ 8111 h 178019"/>
                <a:gd name="connsiteX29" fmla="*/ 85986 w 209502"/>
                <a:gd name="connsiteY29" fmla="*/ 10829 h 178019"/>
                <a:gd name="connsiteX30" fmla="*/ 85986 w 209502"/>
                <a:gd name="connsiteY30" fmla="*/ 10829 h 178019"/>
                <a:gd name="connsiteX31" fmla="*/ 90986 w 209502"/>
                <a:gd name="connsiteY31" fmla="*/ 13872 h 178019"/>
                <a:gd name="connsiteX32" fmla="*/ 88595 w 209502"/>
                <a:gd name="connsiteY32" fmla="*/ 13872 h 178019"/>
                <a:gd name="connsiteX33" fmla="*/ 140004 w 209502"/>
                <a:gd name="connsiteY33" fmla="*/ 3981 h 178019"/>
                <a:gd name="connsiteX34" fmla="*/ 159133 w 209502"/>
                <a:gd name="connsiteY34" fmla="*/ 14850 h 178019"/>
                <a:gd name="connsiteX35" fmla="*/ 177066 w 209502"/>
                <a:gd name="connsiteY35" fmla="*/ 17241 h 178019"/>
                <a:gd name="connsiteX36" fmla="*/ 201629 w 209502"/>
                <a:gd name="connsiteY36" fmla="*/ 23980 h 178019"/>
                <a:gd name="connsiteX37" fmla="*/ 207064 w 209502"/>
                <a:gd name="connsiteY37" fmla="*/ 30936 h 178019"/>
                <a:gd name="connsiteX38" fmla="*/ 200977 w 209502"/>
                <a:gd name="connsiteY38" fmla="*/ 24849 h 178019"/>
                <a:gd name="connsiteX39" fmla="*/ 176957 w 209502"/>
                <a:gd name="connsiteY39" fmla="*/ 19415 h 178019"/>
                <a:gd name="connsiteX40" fmla="*/ 158481 w 209502"/>
                <a:gd name="connsiteY40" fmla="*/ 16915 h 178019"/>
                <a:gd name="connsiteX41" fmla="*/ 138917 w 209502"/>
                <a:gd name="connsiteY41" fmla="*/ 6807 h 178019"/>
                <a:gd name="connsiteX42" fmla="*/ 91638 w 209502"/>
                <a:gd name="connsiteY42" fmla="*/ 16589 h 178019"/>
                <a:gd name="connsiteX43" fmla="*/ 90551 w 209502"/>
                <a:gd name="connsiteY43" fmla="*/ 17676 h 178019"/>
                <a:gd name="connsiteX44" fmla="*/ 89247 w 209502"/>
                <a:gd name="connsiteY44" fmla="*/ 16915 h 178019"/>
                <a:gd name="connsiteX45" fmla="*/ 84138 w 209502"/>
                <a:gd name="connsiteY45" fmla="*/ 13872 h 178019"/>
                <a:gd name="connsiteX46" fmla="*/ 84138 w 209502"/>
                <a:gd name="connsiteY46" fmla="*/ 13872 h 178019"/>
                <a:gd name="connsiteX47" fmla="*/ 58923 w 209502"/>
                <a:gd name="connsiteY47" fmla="*/ 12024 h 178019"/>
                <a:gd name="connsiteX48" fmla="*/ 37186 w 209502"/>
                <a:gd name="connsiteY48" fmla="*/ 32022 h 178019"/>
                <a:gd name="connsiteX49" fmla="*/ 8818 w 209502"/>
                <a:gd name="connsiteY49" fmla="*/ 92887 h 178019"/>
                <a:gd name="connsiteX50" fmla="*/ 6210 w 209502"/>
                <a:gd name="connsiteY50" fmla="*/ 110603 h 178019"/>
                <a:gd name="connsiteX51" fmla="*/ 10231 w 209502"/>
                <a:gd name="connsiteY51" fmla="*/ 126798 h 178019"/>
                <a:gd name="connsiteX52" fmla="*/ 24795 w 209502"/>
                <a:gd name="connsiteY52" fmla="*/ 131580 h 178019"/>
                <a:gd name="connsiteX53" fmla="*/ 39359 w 209502"/>
                <a:gd name="connsiteY53" fmla="*/ 121907 h 178019"/>
                <a:gd name="connsiteX54" fmla="*/ 75009 w 209502"/>
                <a:gd name="connsiteY54" fmla="*/ 49847 h 178019"/>
                <a:gd name="connsiteX55" fmla="*/ 80443 w 209502"/>
                <a:gd name="connsiteY55" fmla="*/ 51369 h 178019"/>
                <a:gd name="connsiteX56" fmla="*/ 70553 w 209502"/>
                <a:gd name="connsiteY56" fmla="*/ 98648 h 178019"/>
                <a:gd name="connsiteX57" fmla="*/ 67183 w 209502"/>
                <a:gd name="connsiteY57" fmla="*/ 123102 h 178019"/>
                <a:gd name="connsiteX58" fmla="*/ 67183 w 209502"/>
                <a:gd name="connsiteY58" fmla="*/ 146797 h 178019"/>
                <a:gd name="connsiteX59" fmla="*/ 79465 w 209502"/>
                <a:gd name="connsiteY59" fmla="*/ 162339 h 178019"/>
                <a:gd name="connsiteX60" fmla="*/ 96746 w 209502"/>
                <a:gd name="connsiteY60" fmla="*/ 153752 h 178019"/>
                <a:gd name="connsiteX61" fmla="*/ 106854 w 209502"/>
                <a:gd name="connsiteY61" fmla="*/ 133428 h 178019"/>
                <a:gd name="connsiteX62" fmla="*/ 115549 w 209502"/>
                <a:gd name="connsiteY62" fmla="*/ 112451 h 178019"/>
                <a:gd name="connsiteX63" fmla="*/ 129787 w 209502"/>
                <a:gd name="connsiteY63" fmla="*/ 70933 h 178019"/>
                <a:gd name="connsiteX64" fmla="*/ 134787 w 209502"/>
                <a:gd name="connsiteY64" fmla="*/ 72128 h 178019"/>
                <a:gd name="connsiteX65" fmla="*/ 126744 w 209502"/>
                <a:gd name="connsiteY65" fmla="*/ 130928 h 178019"/>
                <a:gd name="connsiteX66" fmla="*/ 126092 w 209502"/>
                <a:gd name="connsiteY66" fmla="*/ 158317 h 178019"/>
                <a:gd name="connsiteX67" fmla="*/ 130222 w 209502"/>
                <a:gd name="connsiteY67" fmla="*/ 169186 h 178019"/>
                <a:gd name="connsiteX68" fmla="*/ 140113 w 209502"/>
                <a:gd name="connsiteY68" fmla="*/ 173207 h 178019"/>
                <a:gd name="connsiteX69" fmla="*/ 158046 w 209502"/>
                <a:gd name="connsiteY69" fmla="*/ 160817 h 178019"/>
                <a:gd name="connsiteX70" fmla="*/ 167284 w 209502"/>
                <a:gd name="connsiteY70" fmla="*/ 140166 h 178019"/>
                <a:gd name="connsiteX71" fmla="*/ 178153 w 209502"/>
                <a:gd name="connsiteY71" fmla="*/ 100713 h 178019"/>
                <a:gd name="connsiteX72" fmla="*/ 192391 w 209502"/>
                <a:gd name="connsiteY72" fmla="*/ 70389 h 178019"/>
                <a:gd name="connsiteX73" fmla="*/ 206629 w 209502"/>
                <a:gd name="connsiteY73" fmla="*/ 50499 h 178019"/>
                <a:gd name="connsiteX74" fmla="*/ 206955 w 209502"/>
                <a:gd name="connsiteY74" fmla="*/ 31262 h 178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09502" h="178019">
                  <a:moveTo>
                    <a:pt x="206955" y="31262"/>
                  </a:moveTo>
                  <a:cubicBezTo>
                    <a:pt x="208042" y="32707"/>
                    <a:pt x="208792" y="34381"/>
                    <a:pt x="209129" y="36153"/>
                  </a:cubicBezTo>
                  <a:cubicBezTo>
                    <a:pt x="210009" y="41337"/>
                    <a:pt x="209324" y="46674"/>
                    <a:pt x="207173" y="51478"/>
                  </a:cubicBezTo>
                  <a:cubicBezTo>
                    <a:pt x="203368" y="58858"/>
                    <a:pt x="198738" y="65792"/>
                    <a:pt x="193369" y="72128"/>
                  </a:cubicBezTo>
                  <a:cubicBezTo>
                    <a:pt x="187348" y="81247"/>
                    <a:pt x="182903" y="91323"/>
                    <a:pt x="180218" y="101909"/>
                  </a:cubicBezTo>
                  <a:cubicBezTo>
                    <a:pt x="176740" y="113755"/>
                    <a:pt x="174349" y="127341"/>
                    <a:pt x="169893" y="141688"/>
                  </a:cubicBezTo>
                  <a:cubicBezTo>
                    <a:pt x="167621" y="149264"/>
                    <a:pt x="164480" y="156556"/>
                    <a:pt x="160546" y="163426"/>
                  </a:cubicBezTo>
                  <a:cubicBezTo>
                    <a:pt x="156285" y="171697"/>
                    <a:pt x="148079" y="177196"/>
                    <a:pt x="138808" y="177990"/>
                  </a:cubicBezTo>
                  <a:cubicBezTo>
                    <a:pt x="133787" y="178294"/>
                    <a:pt x="128907" y="176294"/>
                    <a:pt x="125548" y="172555"/>
                  </a:cubicBezTo>
                  <a:cubicBezTo>
                    <a:pt x="122429" y="168708"/>
                    <a:pt x="120538" y="164012"/>
                    <a:pt x="120114" y="159078"/>
                  </a:cubicBezTo>
                  <a:cubicBezTo>
                    <a:pt x="119462" y="149666"/>
                    <a:pt x="119462" y="140232"/>
                    <a:pt x="120114" y="130819"/>
                  </a:cubicBezTo>
                  <a:cubicBezTo>
                    <a:pt x="121364" y="110843"/>
                    <a:pt x="123972" y="90986"/>
                    <a:pt x="127939" y="71368"/>
                  </a:cubicBezTo>
                  <a:lnTo>
                    <a:pt x="132939" y="72563"/>
                  </a:lnTo>
                  <a:cubicBezTo>
                    <a:pt x="128918" y="86366"/>
                    <a:pt x="124244" y="100387"/>
                    <a:pt x="118810" y="114516"/>
                  </a:cubicBezTo>
                  <a:cubicBezTo>
                    <a:pt x="116093" y="121581"/>
                    <a:pt x="113158" y="128754"/>
                    <a:pt x="110115" y="136254"/>
                  </a:cubicBezTo>
                  <a:cubicBezTo>
                    <a:pt x="107137" y="143807"/>
                    <a:pt x="103496" y="151079"/>
                    <a:pt x="99246" y="157991"/>
                  </a:cubicBezTo>
                  <a:cubicBezTo>
                    <a:pt x="94529" y="166012"/>
                    <a:pt x="85388" y="170327"/>
                    <a:pt x="76204" y="168860"/>
                  </a:cubicBezTo>
                  <a:cubicBezTo>
                    <a:pt x="67281" y="165969"/>
                    <a:pt x="60836" y="158176"/>
                    <a:pt x="59684" y="148861"/>
                  </a:cubicBezTo>
                  <a:cubicBezTo>
                    <a:pt x="58597" y="140492"/>
                    <a:pt x="58597" y="132015"/>
                    <a:pt x="59684" y="123646"/>
                  </a:cubicBezTo>
                  <a:cubicBezTo>
                    <a:pt x="60553" y="115277"/>
                    <a:pt x="61749" y="107017"/>
                    <a:pt x="63162" y="98757"/>
                  </a:cubicBezTo>
                  <a:cubicBezTo>
                    <a:pt x="65879" y="82562"/>
                    <a:pt x="69574" y="66150"/>
                    <a:pt x="73161" y="51152"/>
                  </a:cubicBezTo>
                  <a:lnTo>
                    <a:pt x="78596" y="52673"/>
                  </a:lnTo>
                  <a:cubicBezTo>
                    <a:pt x="70270" y="79073"/>
                    <a:pt x="57793" y="103984"/>
                    <a:pt x="41642" y="126472"/>
                  </a:cubicBezTo>
                  <a:cubicBezTo>
                    <a:pt x="37316" y="131623"/>
                    <a:pt x="31447" y="135243"/>
                    <a:pt x="24904" y="136797"/>
                  </a:cubicBezTo>
                  <a:cubicBezTo>
                    <a:pt x="17502" y="138634"/>
                    <a:pt x="9720" y="135949"/>
                    <a:pt x="5014" y="129950"/>
                  </a:cubicBezTo>
                  <a:cubicBezTo>
                    <a:pt x="1232" y="124168"/>
                    <a:pt x="-496" y="117277"/>
                    <a:pt x="123" y="110386"/>
                  </a:cubicBezTo>
                  <a:cubicBezTo>
                    <a:pt x="493" y="104115"/>
                    <a:pt x="1438" y="97898"/>
                    <a:pt x="2949" y="91800"/>
                  </a:cubicBezTo>
                  <a:cubicBezTo>
                    <a:pt x="8144" y="69031"/>
                    <a:pt x="18231" y="47673"/>
                    <a:pt x="32512" y="29197"/>
                  </a:cubicBezTo>
                  <a:cubicBezTo>
                    <a:pt x="38686" y="20328"/>
                    <a:pt x="46935" y="13089"/>
                    <a:pt x="56532" y="8111"/>
                  </a:cubicBezTo>
                  <a:cubicBezTo>
                    <a:pt x="66096" y="3471"/>
                    <a:pt x="77432" y="4514"/>
                    <a:pt x="85986" y="10829"/>
                  </a:cubicBezTo>
                  <a:lnTo>
                    <a:pt x="85986" y="10829"/>
                  </a:lnTo>
                  <a:lnTo>
                    <a:pt x="90986" y="13872"/>
                  </a:lnTo>
                  <a:lnTo>
                    <a:pt x="88595" y="13872"/>
                  </a:lnTo>
                  <a:cubicBezTo>
                    <a:pt x="101952" y="101"/>
                    <a:pt x="122494" y="-3855"/>
                    <a:pt x="140004" y="3981"/>
                  </a:cubicBezTo>
                  <a:cubicBezTo>
                    <a:pt x="147395" y="7568"/>
                    <a:pt x="153046" y="12350"/>
                    <a:pt x="159133" y="14850"/>
                  </a:cubicBezTo>
                  <a:cubicBezTo>
                    <a:pt x="164958" y="16513"/>
                    <a:pt x="171001" y="17317"/>
                    <a:pt x="177066" y="17241"/>
                  </a:cubicBezTo>
                  <a:cubicBezTo>
                    <a:pt x="185750" y="16948"/>
                    <a:pt x="194315" y="19295"/>
                    <a:pt x="201629" y="23980"/>
                  </a:cubicBezTo>
                  <a:cubicBezTo>
                    <a:pt x="204151" y="25643"/>
                    <a:pt x="206053" y="28088"/>
                    <a:pt x="207064" y="30936"/>
                  </a:cubicBezTo>
                  <a:cubicBezTo>
                    <a:pt x="205444" y="28545"/>
                    <a:pt x="203368" y="26469"/>
                    <a:pt x="200977" y="24849"/>
                  </a:cubicBezTo>
                  <a:cubicBezTo>
                    <a:pt x="193663" y="20763"/>
                    <a:pt x="185315" y="18871"/>
                    <a:pt x="176957" y="19415"/>
                  </a:cubicBezTo>
                  <a:cubicBezTo>
                    <a:pt x="170719" y="19404"/>
                    <a:pt x="164502" y="18567"/>
                    <a:pt x="158481" y="16915"/>
                  </a:cubicBezTo>
                  <a:cubicBezTo>
                    <a:pt x="151785" y="13893"/>
                    <a:pt x="145253" y="10514"/>
                    <a:pt x="138917" y="6807"/>
                  </a:cubicBezTo>
                  <a:cubicBezTo>
                    <a:pt x="122668" y="-170"/>
                    <a:pt x="103789" y="3742"/>
                    <a:pt x="91638" y="16589"/>
                  </a:cubicBezTo>
                  <a:lnTo>
                    <a:pt x="90551" y="17676"/>
                  </a:lnTo>
                  <a:lnTo>
                    <a:pt x="89247" y="16915"/>
                  </a:lnTo>
                  <a:lnTo>
                    <a:pt x="84138" y="13872"/>
                  </a:lnTo>
                  <a:lnTo>
                    <a:pt x="84138" y="13872"/>
                  </a:lnTo>
                  <a:cubicBezTo>
                    <a:pt x="76726" y="8622"/>
                    <a:pt x="67020" y="7916"/>
                    <a:pt x="58923" y="12024"/>
                  </a:cubicBezTo>
                  <a:cubicBezTo>
                    <a:pt x="50195" y="16872"/>
                    <a:pt x="42740" y="23730"/>
                    <a:pt x="37186" y="32022"/>
                  </a:cubicBezTo>
                  <a:cubicBezTo>
                    <a:pt x="23437" y="50021"/>
                    <a:pt x="13764" y="70791"/>
                    <a:pt x="8818" y="92887"/>
                  </a:cubicBezTo>
                  <a:cubicBezTo>
                    <a:pt x="7471" y="98713"/>
                    <a:pt x="6601" y="104636"/>
                    <a:pt x="6210" y="110603"/>
                  </a:cubicBezTo>
                  <a:cubicBezTo>
                    <a:pt x="5764" y="116299"/>
                    <a:pt x="7177" y="121972"/>
                    <a:pt x="10231" y="126798"/>
                  </a:cubicBezTo>
                  <a:cubicBezTo>
                    <a:pt x="13687" y="131167"/>
                    <a:pt x="19415" y="133047"/>
                    <a:pt x="24795" y="131580"/>
                  </a:cubicBezTo>
                  <a:cubicBezTo>
                    <a:pt x="30610" y="130113"/>
                    <a:pt x="35751" y="126700"/>
                    <a:pt x="39359" y="121907"/>
                  </a:cubicBezTo>
                  <a:cubicBezTo>
                    <a:pt x="54956" y="99909"/>
                    <a:pt x="66988" y="75595"/>
                    <a:pt x="75009" y="49847"/>
                  </a:cubicBezTo>
                  <a:lnTo>
                    <a:pt x="80443" y="51369"/>
                  </a:lnTo>
                  <a:cubicBezTo>
                    <a:pt x="76965" y="66911"/>
                    <a:pt x="73270" y="82562"/>
                    <a:pt x="70553" y="98648"/>
                  </a:cubicBezTo>
                  <a:cubicBezTo>
                    <a:pt x="69140" y="106799"/>
                    <a:pt x="67944" y="114951"/>
                    <a:pt x="67183" y="123102"/>
                  </a:cubicBezTo>
                  <a:cubicBezTo>
                    <a:pt x="66205" y="130971"/>
                    <a:pt x="66205" y="138928"/>
                    <a:pt x="67183" y="146797"/>
                  </a:cubicBezTo>
                  <a:cubicBezTo>
                    <a:pt x="67998" y="153894"/>
                    <a:pt x="72748" y="159904"/>
                    <a:pt x="79465" y="162339"/>
                  </a:cubicBezTo>
                  <a:cubicBezTo>
                    <a:pt x="86432" y="163230"/>
                    <a:pt x="93246" y="159839"/>
                    <a:pt x="96746" y="153752"/>
                  </a:cubicBezTo>
                  <a:cubicBezTo>
                    <a:pt x="100637" y="147242"/>
                    <a:pt x="104017" y="140449"/>
                    <a:pt x="106854" y="133428"/>
                  </a:cubicBezTo>
                  <a:cubicBezTo>
                    <a:pt x="109897" y="126363"/>
                    <a:pt x="112832" y="119407"/>
                    <a:pt x="115549" y="112451"/>
                  </a:cubicBezTo>
                  <a:cubicBezTo>
                    <a:pt x="120983" y="98431"/>
                    <a:pt x="125657" y="84519"/>
                    <a:pt x="129787" y="70933"/>
                  </a:cubicBezTo>
                  <a:lnTo>
                    <a:pt x="134787" y="72128"/>
                  </a:lnTo>
                  <a:cubicBezTo>
                    <a:pt x="130809" y="91529"/>
                    <a:pt x="128124" y="111169"/>
                    <a:pt x="126744" y="130928"/>
                  </a:cubicBezTo>
                  <a:cubicBezTo>
                    <a:pt x="125831" y="140025"/>
                    <a:pt x="125614" y="149188"/>
                    <a:pt x="126092" y="158317"/>
                  </a:cubicBezTo>
                  <a:cubicBezTo>
                    <a:pt x="126461" y="162252"/>
                    <a:pt x="127885" y="166002"/>
                    <a:pt x="130222" y="169186"/>
                  </a:cubicBezTo>
                  <a:cubicBezTo>
                    <a:pt x="132711" y="171990"/>
                    <a:pt x="136374" y="173479"/>
                    <a:pt x="140113" y="173207"/>
                  </a:cubicBezTo>
                  <a:cubicBezTo>
                    <a:pt x="147829" y="172447"/>
                    <a:pt x="154600" y="167762"/>
                    <a:pt x="158046" y="160817"/>
                  </a:cubicBezTo>
                  <a:cubicBezTo>
                    <a:pt x="161926" y="154318"/>
                    <a:pt x="165024" y="147383"/>
                    <a:pt x="167284" y="140166"/>
                  </a:cubicBezTo>
                  <a:cubicBezTo>
                    <a:pt x="171849" y="126254"/>
                    <a:pt x="174458" y="112669"/>
                    <a:pt x="178153" y="100713"/>
                  </a:cubicBezTo>
                  <a:cubicBezTo>
                    <a:pt x="181153" y="89877"/>
                    <a:pt x="185968" y="79617"/>
                    <a:pt x="192391" y="70389"/>
                  </a:cubicBezTo>
                  <a:cubicBezTo>
                    <a:pt x="197793" y="64259"/>
                    <a:pt x="202564" y="57597"/>
                    <a:pt x="206629" y="50499"/>
                  </a:cubicBezTo>
                  <a:cubicBezTo>
                    <a:pt x="209411" y="44413"/>
                    <a:pt x="209531" y="37435"/>
                    <a:pt x="206955" y="31262"/>
                  </a:cubicBezTo>
                  <a:close/>
                </a:path>
              </a:pathLst>
            </a:custGeom>
            <a:solidFill>
              <a:srgbClr val="EB996E"/>
            </a:solidFill>
            <a:ln w="10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 sz="1799"/>
            </a:p>
          </p:txBody>
        </p:sp>
      </p:grpSp>
      <p:pic>
        <p:nvPicPr>
          <p:cNvPr id="243" name="!!1">
            <a:extLst>
              <a:ext uri="{FF2B5EF4-FFF2-40B4-BE49-F238E27FC236}">
                <a16:creationId xmlns:a16="http://schemas.microsoft.com/office/drawing/2014/main" id="{837A48A2-6435-43CF-A0D5-EB81A66E345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689" y="483239"/>
            <a:ext cx="3156002" cy="1601284"/>
          </a:xfrm>
          <a:prstGeom prst="rect">
            <a:avLst/>
          </a:prstGeom>
        </p:spPr>
      </p:pic>
      <p:sp>
        <p:nvSpPr>
          <p:cNvPr id="246" name="TextBox 245">
            <a:extLst>
              <a:ext uri="{FF2B5EF4-FFF2-40B4-BE49-F238E27FC236}">
                <a16:creationId xmlns:a16="http://schemas.microsoft.com/office/drawing/2014/main" id="{48318ACB-39C2-4DE1-9B1D-C35992B7D659}"/>
              </a:ext>
            </a:extLst>
          </p:cNvPr>
          <p:cNvSpPr txBox="1"/>
          <p:nvPr/>
        </p:nvSpPr>
        <p:spPr>
          <a:xfrm>
            <a:off x="2262843" y="1405002"/>
            <a:ext cx="1825063" cy="861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1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Bài 8</a:t>
            </a:r>
            <a:endParaRPr lang="vi-VN" sz="5001"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pic>
        <p:nvPicPr>
          <p:cNvPr id="250" name="Picture 249">
            <a:extLst>
              <a:ext uri="{FF2B5EF4-FFF2-40B4-BE49-F238E27FC236}">
                <a16:creationId xmlns:a16="http://schemas.microsoft.com/office/drawing/2014/main" id="{7CEB1D6C-660A-4F5B-816A-4791B6AB45A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7889" y="394798"/>
            <a:ext cx="1267161" cy="1267161"/>
          </a:xfrm>
          <a:prstGeom prst="rect">
            <a:avLst/>
          </a:prstGeom>
        </p:spPr>
      </p:pic>
      <p:sp>
        <p:nvSpPr>
          <p:cNvPr id="251" name="h">
            <a:extLst>
              <a:ext uri="{FF2B5EF4-FFF2-40B4-BE49-F238E27FC236}">
                <a16:creationId xmlns:a16="http://schemas.microsoft.com/office/drawing/2014/main" id="{BB8B68D4-B48A-4829-90B5-F58882A42C36}"/>
              </a:ext>
            </a:extLst>
          </p:cNvPr>
          <p:cNvSpPr/>
          <p:nvPr/>
        </p:nvSpPr>
        <p:spPr>
          <a:xfrm>
            <a:off x="217418" y="3347812"/>
            <a:ext cx="6421793" cy="2170587"/>
          </a:xfrm>
          <a:prstGeom prst="roundRect">
            <a:avLst>
              <a:gd name="adj" fmla="val 50000"/>
            </a:avLst>
          </a:prstGeom>
          <a:solidFill>
            <a:schemeClr val="accent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799"/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CB0C6E66-34FE-4A4E-8DA6-C619240A8AB5}"/>
              </a:ext>
            </a:extLst>
          </p:cNvPr>
          <p:cNvSpPr txBox="1"/>
          <p:nvPr/>
        </p:nvSpPr>
        <p:spPr>
          <a:xfrm>
            <a:off x="299630" y="3617496"/>
            <a:ext cx="6257370" cy="1631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1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Quan tâm, chăm sóc cha mẹ</a:t>
            </a:r>
            <a:endParaRPr lang="vi-VN" sz="5001"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09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 animBg="1"/>
      <p:bldP spid="2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h">
            <a:extLst>
              <a:ext uri="{FF2B5EF4-FFF2-40B4-BE49-F238E27FC236}">
                <a16:creationId xmlns:a16="http://schemas.microsoft.com/office/drawing/2014/main" id="{FABD130D-AD9F-4575-9B64-E35C0414B571}"/>
              </a:ext>
            </a:extLst>
          </p:cNvPr>
          <p:cNvSpPr/>
          <p:nvPr/>
        </p:nvSpPr>
        <p:spPr>
          <a:xfrm>
            <a:off x="141401" y="116085"/>
            <a:ext cx="11720943" cy="789709"/>
          </a:xfrm>
          <a:prstGeom prst="rect">
            <a:avLst/>
          </a:prstGeom>
          <a:gradFill flip="none" rotWithShape="1">
            <a:gsLst>
              <a:gs pos="100000">
                <a:srgbClr val="724595"/>
              </a:gs>
              <a:gs pos="25000">
                <a:srgbClr val="EE7D1F"/>
              </a:gs>
              <a:gs pos="6000">
                <a:srgbClr val="E61E2A"/>
              </a:gs>
              <a:gs pos="45000">
                <a:srgbClr val="F6DA15"/>
              </a:gs>
              <a:gs pos="63000">
                <a:srgbClr val="7FB727"/>
              </a:gs>
              <a:gs pos="83000">
                <a:srgbClr val="1376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799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69F271D2-4410-48F8-8799-833DBAF20127}"/>
              </a:ext>
            </a:extLst>
          </p:cNvPr>
          <p:cNvSpPr/>
          <p:nvPr/>
        </p:nvSpPr>
        <p:spPr>
          <a:xfrm>
            <a:off x="679783" y="1578653"/>
            <a:ext cx="3380510" cy="4535094"/>
          </a:xfrm>
          <a:prstGeom prst="rect">
            <a:avLst/>
          </a:prstGeom>
          <a:solidFill>
            <a:srgbClr val="EAD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/>
              <a:t>1</a:t>
            </a:r>
            <a:endParaRPr lang="vi-VN" sz="1799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5BE97015-5ABD-465F-A726-6C3E01D156F4}"/>
              </a:ext>
            </a:extLst>
          </p:cNvPr>
          <p:cNvSpPr/>
          <p:nvPr/>
        </p:nvSpPr>
        <p:spPr>
          <a:xfrm>
            <a:off x="8124779" y="1578653"/>
            <a:ext cx="3380510" cy="4668981"/>
          </a:xfrm>
          <a:prstGeom prst="rect">
            <a:avLst/>
          </a:prstGeom>
          <a:solidFill>
            <a:srgbClr val="9DDA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799"/>
          </a:p>
        </p:txBody>
      </p:sp>
      <p:sp>
        <p:nvSpPr>
          <p:cNvPr id="203" name="!!1">
            <a:extLst>
              <a:ext uri="{FF2B5EF4-FFF2-40B4-BE49-F238E27FC236}">
                <a16:creationId xmlns:a16="http://schemas.microsoft.com/office/drawing/2014/main" id="{B0F8FA24-479D-41EA-8BCF-0E0B55077E43}"/>
              </a:ext>
            </a:extLst>
          </p:cNvPr>
          <p:cNvSpPr txBox="1"/>
          <p:nvPr/>
        </p:nvSpPr>
        <p:spPr>
          <a:xfrm>
            <a:off x="3303398" y="92542"/>
            <a:ext cx="6830292" cy="861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1">
                <a:solidFill>
                  <a:schemeClr val="tx1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Mục tiêu bài học</a:t>
            </a:r>
            <a:endParaRPr lang="vi-VN" sz="5001">
              <a:solidFill>
                <a:schemeClr val="tx1">
                  <a:lumMod val="50000"/>
                </a:schemeClr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D40171D2-0C12-42FF-ADB1-CD326141AEE9}"/>
              </a:ext>
            </a:extLst>
          </p:cNvPr>
          <p:cNvSpPr txBox="1"/>
          <p:nvPr/>
        </p:nvSpPr>
        <p:spPr>
          <a:xfrm>
            <a:off x="8131707" y="1846429"/>
            <a:ext cx="33805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Những việc làm phù hợp với khả năng để thể hiện sự quan tâm chăm sóc cha mẹ.</a:t>
            </a:r>
            <a:endParaRPr lang="vi-VN" sz="4000"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2E9B0DED-8379-4CE9-9162-F7207B34E640}"/>
              </a:ext>
            </a:extLst>
          </p:cNvPr>
          <p:cNvSpPr txBox="1"/>
          <p:nvPr/>
        </p:nvSpPr>
        <p:spPr>
          <a:xfrm>
            <a:off x="967779" y="1886430"/>
            <a:ext cx="28045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Biểu hiện và ý nghĩa của việc quan tâm chăm sóc cha mẹ.</a:t>
            </a:r>
            <a:endParaRPr lang="vi-VN" sz="4000"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323C73-2C13-472E-9141-BCCA77147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744" y="2154209"/>
            <a:ext cx="3380511" cy="424553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04AB5DE-D409-4ABA-A5DE-288FB46215F6}"/>
              </a:ext>
            </a:extLst>
          </p:cNvPr>
          <p:cNvSpPr/>
          <p:nvPr/>
        </p:nvSpPr>
        <p:spPr>
          <a:xfrm>
            <a:off x="2058310" y="1262975"/>
            <a:ext cx="623455" cy="6234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1</a:t>
            </a:r>
            <a:endParaRPr lang="vi-VN">
              <a:solidFill>
                <a:schemeClr val="tx1"/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4B9A06B-FD7B-42F4-B630-81969AD06F00}"/>
              </a:ext>
            </a:extLst>
          </p:cNvPr>
          <p:cNvSpPr/>
          <p:nvPr/>
        </p:nvSpPr>
        <p:spPr>
          <a:xfrm>
            <a:off x="9510235" y="1315296"/>
            <a:ext cx="623455" cy="623455"/>
          </a:xfrm>
          <a:prstGeom prst="ellipse">
            <a:avLst/>
          </a:prstGeom>
          <a:solidFill>
            <a:srgbClr val="E6E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2</a:t>
            </a:r>
            <a:endParaRPr lang="vi-VN">
              <a:solidFill>
                <a:schemeClr val="tx1"/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69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animBg="1"/>
      <p:bldP spid="202" grpId="0" animBg="1"/>
      <p:bldP spid="205" grpId="0"/>
      <p:bldP spid="206" grpId="0"/>
      <p:bldP spid="9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F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32"/>
          <p:cNvSpPr/>
          <p:nvPr/>
        </p:nvSpPr>
        <p:spPr>
          <a:xfrm>
            <a:off x="10689291" y="4048266"/>
            <a:ext cx="5043" cy="6295"/>
          </a:xfrm>
          <a:custGeom>
            <a:avLst/>
            <a:gdLst/>
            <a:ahLst/>
            <a:cxnLst/>
            <a:rect l="l" t="t" r="r" b="b"/>
            <a:pathLst>
              <a:path w="133" h="166" extrusionOk="0">
                <a:moveTo>
                  <a:pt x="133" y="1"/>
                </a:moveTo>
                <a:cubicBezTo>
                  <a:pt x="34" y="1"/>
                  <a:pt x="1" y="100"/>
                  <a:pt x="34" y="166"/>
                </a:cubicBezTo>
                <a:cubicBezTo>
                  <a:pt x="67" y="133"/>
                  <a:pt x="133" y="67"/>
                  <a:pt x="133" y="1"/>
                </a:cubicBezTo>
                <a:close/>
              </a:path>
            </a:pathLst>
          </a:custGeom>
          <a:solidFill>
            <a:srgbClr val="EC890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399"/>
          </a:p>
        </p:txBody>
      </p:sp>
      <p:pic>
        <p:nvPicPr>
          <p:cNvPr id="100" name="Graphic 99" descr="Magnifying glass">
            <a:extLst>
              <a:ext uri="{FF2B5EF4-FFF2-40B4-BE49-F238E27FC236}">
                <a16:creationId xmlns:a16="http://schemas.microsoft.com/office/drawing/2014/main" id="{340C347D-2F41-4F14-8C1D-EE0E58822D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014508">
            <a:off x="2296078" y="500268"/>
            <a:ext cx="6181166" cy="6181166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D01A10EF-A063-497F-8979-7E7F372D1A70}"/>
              </a:ext>
            </a:extLst>
          </p:cNvPr>
          <p:cNvSpPr txBox="1"/>
          <p:nvPr/>
        </p:nvSpPr>
        <p:spPr>
          <a:xfrm>
            <a:off x="4959864" y="2367146"/>
            <a:ext cx="2216727" cy="1631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1" b="1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vi-VN" sz="5001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A0D42183-E1D1-470A-AC1F-E5665419C462}"/>
              </a:ext>
            </a:extLst>
          </p:cNvPr>
          <p:cNvGrpSpPr/>
          <p:nvPr/>
        </p:nvGrpSpPr>
        <p:grpSpPr>
          <a:xfrm>
            <a:off x="-21424" y="4922785"/>
            <a:ext cx="2059129" cy="1935215"/>
            <a:chOff x="149297" y="3139288"/>
            <a:chExt cx="2059129" cy="1935215"/>
          </a:xfrm>
        </p:grpSpPr>
        <p:grpSp>
          <p:nvGrpSpPr>
            <p:cNvPr id="105" name="Google Shape;885;p35">
              <a:extLst>
                <a:ext uri="{FF2B5EF4-FFF2-40B4-BE49-F238E27FC236}">
                  <a16:creationId xmlns:a16="http://schemas.microsoft.com/office/drawing/2014/main" id="{ACF7B073-2052-4A29-BB1A-D0F2CCD2A555}"/>
                </a:ext>
              </a:extLst>
            </p:cNvPr>
            <p:cNvGrpSpPr/>
            <p:nvPr/>
          </p:nvGrpSpPr>
          <p:grpSpPr>
            <a:xfrm>
              <a:off x="149297" y="3139288"/>
              <a:ext cx="1962446" cy="1935215"/>
              <a:chOff x="3921300" y="2963400"/>
              <a:chExt cx="2043150" cy="2014800"/>
            </a:xfrm>
          </p:grpSpPr>
          <p:sp>
            <p:nvSpPr>
              <p:cNvPr id="115" name="Google Shape;886;p35">
                <a:extLst>
                  <a:ext uri="{FF2B5EF4-FFF2-40B4-BE49-F238E27FC236}">
                    <a16:creationId xmlns:a16="http://schemas.microsoft.com/office/drawing/2014/main" id="{6627BA1B-74D5-423C-AFD2-0C0348D40CAC}"/>
                  </a:ext>
                </a:extLst>
              </p:cNvPr>
              <p:cNvSpPr/>
              <p:nvPr/>
            </p:nvSpPr>
            <p:spPr>
              <a:xfrm>
                <a:off x="4940375" y="3054300"/>
                <a:ext cx="67575" cy="4087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1635" extrusionOk="0">
                    <a:moveTo>
                      <a:pt x="1901" y="1101"/>
                    </a:moveTo>
                    <a:cubicBezTo>
                      <a:pt x="1568" y="901"/>
                      <a:pt x="1268" y="934"/>
                      <a:pt x="934" y="701"/>
                    </a:cubicBezTo>
                    <a:cubicBezTo>
                      <a:pt x="334" y="301"/>
                      <a:pt x="100" y="0"/>
                      <a:pt x="0" y="34"/>
                    </a:cubicBezTo>
                    <a:cubicBezTo>
                      <a:pt x="0" y="401"/>
                      <a:pt x="400" y="768"/>
                      <a:pt x="1101" y="1235"/>
                    </a:cubicBezTo>
                    <a:cubicBezTo>
                      <a:pt x="1568" y="1535"/>
                      <a:pt x="2135" y="1635"/>
                      <a:pt x="2702" y="1535"/>
                    </a:cubicBezTo>
                    <a:cubicBezTo>
                      <a:pt x="2635" y="1301"/>
                      <a:pt x="2402" y="1435"/>
                      <a:pt x="1901" y="1101"/>
                    </a:cubicBezTo>
                    <a:close/>
                  </a:path>
                </a:pathLst>
              </a:custGeom>
              <a:solidFill>
                <a:srgbClr val="4C0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116" name="Google Shape;887;p35">
                <a:extLst>
                  <a:ext uri="{FF2B5EF4-FFF2-40B4-BE49-F238E27FC236}">
                    <a16:creationId xmlns:a16="http://schemas.microsoft.com/office/drawing/2014/main" id="{616AF8A4-57E5-4636-B217-5C57BBC701A7}"/>
                  </a:ext>
                </a:extLst>
              </p:cNvPr>
              <p:cNvSpPr/>
              <p:nvPr/>
            </p:nvSpPr>
            <p:spPr>
              <a:xfrm>
                <a:off x="5519950" y="3027600"/>
                <a:ext cx="98425" cy="9342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737" extrusionOk="0">
                    <a:moveTo>
                      <a:pt x="601" y="3737"/>
                    </a:moveTo>
                    <a:lnTo>
                      <a:pt x="3936" y="2169"/>
                    </a:lnTo>
                    <a:lnTo>
                      <a:pt x="2669" y="1"/>
                    </a:lnTo>
                    <a:lnTo>
                      <a:pt x="0" y="236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117" name="Google Shape;888;p35">
                <a:extLst>
                  <a:ext uri="{FF2B5EF4-FFF2-40B4-BE49-F238E27FC236}">
                    <a16:creationId xmlns:a16="http://schemas.microsoft.com/office/drawing/2014/main" id="{0F90FA37-7AAC-4392-A790-9B07CDFEFE8D}"/>
                  </a:ext>
                </a:extLst>
              </p:cNvPr>
              <p:cNvSpPr/>
              <p:nvPr/>
            </p:nvSpPr>
            <p:spPr>
              <a:xfrm>
                <a:off x="4647650" y="3076800"/>
                <a:ext cx="1316800" cy="1253425"/>
              </a:xfrm>
              <a:custGeom>
                <a:avLst/>
                <a:gdLst/>
                <a:ahLst/>
                <a:cxnLst/>
                <a:rect l="l" t="t" r="r" b="b"/>
                <a:pathLst>
                  <a:path w="52672" h="50137" extrusionOk="0">
                    <a:moveTo>
                      <a:pt x="35526" y="14478"/>
                    </a:moveTo>
                    <a:cubicBezTo>
                      <a:pt x="38428" y="14978"/>
                      <a:pt x="40897" y="15379"/>
                      <a:pt x="42965" y="15712"/>
                    </a:cubicBezTo>
                    <a:cubicBezTo>
                      <a:pt x="48702" y="16613"/>
                      <a:pt x="51571" y="17080"/>
                      <a:pt x="52138" y="18748"/>
                    </a:cubicBezTo>
                    <a:cubicBezTo>
                      <a:pt x="52672" y="20449"/>
                      <a:pt x="50637" y="22517"/>
                      <a:pt x="46501" y="26587"/>
                    </a:cubicBezTo>
                    <a:cubicBezTo>
                      <a:pt x="45033" y="28088"/>
                      <a:pt x="43265" y="29856"/>
                      <a:pt x="41230" y="31957"/>
                    </a:cubicBezTo>
                    <a:cubicBezTo>
                      <a:pt x="41630" y="34893"/>
                      <a:pt x="41997" y="37361"/>
                      <a:pt x="42331" y="39429"/>
                    </a:cubicBezTo>
                    <a:cubicBezTo>
                      <a:pt x="43265" y="45167"/>
                      <a:pt x="43699" y="48035"/>
                      <a:pt x="42264" y="49069"/>
                    </a:cubicBezTo>
                    <a:cubicBezTo>
                      <a:pt x="40830" y="50137"/>
                      <a:pt x="38261" y="48803"/>
                      <a:pt x="33091" y="46167"/>
                    </a:cubicBezTo>
                    <a:cubicBezTo>
                      <a:pt x="31256" y="45233"/>
                      <a:pt x="29055" y="44066"/>
                      <a:pt x="26353" y="42798"/>
                    </a:cubicBezTo>
                    <a:cubicBezTo>
                      <a:pt x="23651" y="44099"/>
                      <a:pt x="21449" y="45233"/>
                      <a:pt x="19581" y="46167"/>
                    </a:cubicBezTo>
                    <a:cubicBezTo>
                      <a:pt x="14411" y="48803"/>
                      <a:pt x="11843" y="50137"/>
                      <a:pt x="10408" y="49069"/>
                    </a:cubicBezTo>
                    <a:cubicBezTo>
                      <a:pt x="9007" y="48035"/>
                      <a:pt x="9441" y="45167"/>
                      <a:pt x="10341" y="39429"/>
                    </a:cubicBezTo>
                    <a:cubicBezTo>
                      <a:pt x="10675" y="37361"/>
                      <a:pt x="11075" y="34893"/>
                      <a:pt x="11476" y="31957"/>
                    </a:cubicBezTo>
                    <a:cubicBezTo>
                      <a:pt x="9441" y="29856"/>
                      <a:pt x="7673" y="28088"/>
                      <a:pt x="6172" y="26587"/>
                    </a:cubicBezTo>
                    <a:cubicBezTo>
                      <a:pt x="2069" y="22484"/>
                      <a:pt x="1" y="20449"/>
                      <a:pt x="568" y="18748"/>
                    </a:cubicBezTo>
                    <a:cubicBezTo>
                      <a:pt x="1102" y="17080"/>
                      <a:pt x="3970" y="16613"/>
                      <a:pt x="9708" y="15712"/>
                    </a:cubicBezTo>
                    <a:cubicBezTo>
                      <a:pt x="11809" y="15379"/>
                      <a:pt x="14278" y="14978"/>
                      <a:pt x="17146" y="14478"/>
                    </a:cubicBezTo>
                    <a:cubicBezTo>
                      <a:pt x="18547" y="11843"/>
                      <a:pt x="19681" y="9608"/>
                      <a:pt x="20649" y="7773"/>
                    </a:cubicBezTo>
                    <a:cubicBezTo>
                      <a:pt x="23284" y="2603"/>
                      <a:pt x="24585" y="1"/>
                      <a:pt x="26353" y="1"/>
                    </a:cubicBezTo>
                    <a:cubicBezTo>
                      <a:pt x="28121" y="1"/>
                      <a:pt x="29455" y="2603"/>
                      <a:pt x="32090" y="7773"/>
                    </a:cubicBezTo>
                    <a:cubicBezTo>
                      <a:pt x="32991" y="9641"/>
                      <a:pt x="34125" y="11876"/>
                      <a:pt x="35526" y="144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118" name="Google Shape;889;p35">
                <a:extLst>
                  <a:ext uri="{FF2B5EF4-FFF2-40B4-BE49-F238E27FC236}">
                    <a16:creationId xmlns:a16="http://schemas.microsoft.com/office/drawing/2014/main" id="{7C2C3019-234C-4688-A8CB-7718362DAE54}"/>
                  </a:ext>
                </a:extLst>
              </p:cNvPr>
              <p:cNvSpPr/>
              <p:nvPr/>
            </p:nvSpPr>
            <p:spPr>
              <a:xfrm>
                <a:off x="3921300" y="3803175"/>
                <a:ext cx="775575" cy="1175025"/>
              </a:xfrm>
              <a:custGeom>
                <a:avLst/>
                <a:gdLst/>
                <a:ahLst/>
                <a:cxnLst/>
                <a:rect l="l" t="t" r="r" b="b"/>
                <a:pathLst>
                  <a:path w="31023" h="47001" extrusionOk="0">
                    <a:moveTo>
                      <a:pt x="29121" y="601"/>
                    </a:moveTo>
                    <a:cubicBezTo>
                      <a:pt x="30089" y="0"/>
                      <a:pt x="31023" y="1401"/>
                      <a:pt x="30122" y="2068"/>
                    </a:cubicBezTo>
                    <a:cubicBezTo>
                      <a:pt x="23784" y="6338"/>
                      <a:pt x="17913" y="13043"/>
                      <a:pt x="13110" y="20515"/>
                    </a:cubicBezTo>
                    <a:cubicBezTo>
                      <a:pt x="7840" y="28687"/>
                      <a:pt x="3870" y="37827"/>
                      <a:pt x="2002" y="45833"/>
                    </a:cubicBezTo>
                    <a:cubicBezTo>
                      <a:pt x="1735" y="47000"/>
                      <a:pt x="1" y="46567"/>
                      <a:pt x="268" y="45433"/>
                    </a:cubicBezTo>
                    <a:cubicBezTo>
                      <a:pt x="2169" y="37227"/>
                      <a:pt x="6238" y="27887"/>
                      <a:pt x="11609" y="19547"/>
                    </a:cubicBezTo>
                    <a:cubicBezTo>
                      <a:pt x="16546" y="11875"/>
                      <a:pt x="22583" y="5037"/>
                      <a:pt x="29121" y="60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119" name="Google Shape;890;p35">
                <a:extLst>
                  <a:ext uri="{FF2B5EF4-FFF2-40B4-BE49-F238E27FC236}">
                    <a16:creationId xmlns:a16="http://schemas.microsoft.com/office/drawing/2014/main" id="{AB784887-995F-4806-974D-147181297B10}"/>
                  </a:ext>
                </a:extLst>
              </p:cNvPr>
              <p:cNvSpPr/>
              <p:nvPr/>
            </p:nvSpPr>
            <p:spPr>
              <a:xfrm>
                <a:off x="4194825" y="3980800"/>
                <a:ext cx="572950" cy="607950"/>
              </a:xfrm>
              <a:custGeom>
                <a:avLst/>
                <a:gdLst/>
                <a:ahLst/>
                <a:cxnLst/>
                <a:rect l="l" t="t" r="r" b="b"/>
                <a:pathLst>
                  <a:path w="22918" h="24318" extrusionOk="0">
                    <a:moveTo>
                      <a:pt x="21683" y="2402"/>
                    </a:moveTo>
                    <a:cubicBezTo>
                      <a:pt x="13043" y="6271"/>
                      <a:pt x="5972" y="14010"/>
                      <a:pt x="1302" y="22049"/>
                    </a:cubicBezTo>
                    <a:lnTo>
                      <a:pt x="1" y="24318"/>
                    </a:lnTo>
                    <a:cubicBezTo>
                      <a:pt x="3003" y="14410"/>
                      <a:pt x="11676" y="4904"/>
                      <a:pt x="20982" y="400"/>
                    </a:cubicBezTo>
                    <a:cubicBezTo>
                      <a:pt x="22250" y="0"/>
                      <a:pt x="22917" y="1902"/>
                      <a:pt x="21683" y="24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120" name="Google Shape;891;p35">
                <a:extLst>
                  <a:ext uri="{FF2B5EF4-FFF2-40B4-BE49-F238E27FC236}">
                    <a16:creationId xmlns:a16="http://schemas.microsoft.com/office/drawing/2014/main" id="{6F3D1D64-ED83-4848-85E9-C1C9E6362E30}"/>
                  </a:ext>
                </a:extLst>
              </p:cNvPr>
              <p:cNvSpPr/>
              <p:nvPr/>
            </p:nvSpPr>
            <p:spPr>
              <a:xfrm>
                <a:off x="4164800" y="3764800"/>
                <a:ext cx="432000" cy="508725"/>
              </a:xfrm>
              <a:custGeom>
                <a:avLst/>
                <a:gdLst/>
                <a:ahLst/>
                <a:cxnLst/>
                <a:rect l="l" t="t" r="r" b="b"/>
                <a:pathLst>
                  <a:path w="17280" h="20349" extrusionOk="0">
                    <a:moveTo>
                      <a:pt x="16246" y="301"/>
                    </a:moveTo>
                    <a:cubicBezTo>
                      <a:pt x="16780" y="1"/>
                      <a:pt x="17280" y="668"/>
                      <a:pt x="16880" y="1135"/>
                    </a:cubicBezTo>
                    <a:cubicBezTo>
                      <a:pt x="13878" y="3436"/>
                      <a:pt x="11109" y="6105"/>
                      <a:pt x="8674" y="9040"/>
                    </a:cubicBezTo>
                    <a:cubicBezTo>
                      <a:pt x="5905" y="12410"/>
                      <a:pt x="3403" y="16012"/>
                      <a:pt x="1202" y="19815"/>
                    </a:cubicBezTo>
                    <a:cubicBezTo>
                      <a:pt x="835" y="20349"/>
                      <a:pt x="1" y="19882"/>
                      <a:pt x="301" y="19281"/>
                    </a:cubicBezTo>
                    <a:cubicBezTo>
                      <a:pt x="2503" y="15412"/>
                      <a:pt x="5038" y="11776"/>
                      <a:pt x="7873" y="8373"/>
                    </a:cubicBezTo>
                    <a:cubicBezTo>
                      <a:pt x="10342" y="5371"/>
                      <a:pt x="13144" y="2669"/>
                      <a:pt x="16246" y="30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121" name="Google Shape;892;p35">
                <a:extLst>
                  <a:ext uri="{FF2B5EF4-FFF2-40B4-BE49-F238E27FC236}">
                    <a16:creationId xmlns:a16="http://schemas.microsoft.com/office/drawing/2014/main" id="{FAB1FA6E-F134-4B5D-AE81-6A08C381B5A8}"/>
                  </a:ext>
                </a:extLst>
              </p:cNvPr>
              <p:cNvSpPr/>
              <p:nvPr/>
            </p:nvSpPr>
            <p:spPr>
              <a:xfrm>
                <a:off x="4697700" y="3121000"/>
                <a:ext cx="1215875" cy="1156700"/>
              </a:xfrm>
              <a:custGeom>
                <a:avLst/>
                <a:gdLst/>
                <a:ahLst/>
                <a:cxnLst/>
                <a:rect l="l" t="t" r="r" b="b"/>
                <a:pathLst>
                  <a:path w="48635" h="46268" extrusionOk="0">
                    <a:moveTo>
                      <a:pt x="39462" y="44599"/>
                    </a:moveTo>
                    <a:cubicBezTo>
                      <a:pt x="39528" y="43065"/>
                      <a:pt x="38961" y="40196"/>
                      <a:pt x="38594" y="37928"/>
                    </a:cubicBezTo>
                    <a:cubicBezTo>
                      <a:pt x="38227" y="35693"/>
                      <a:pt x="37827" y="33125"/>
                      <a:pt x="37394" y="30022"/>
                    </a:cubicBezTo>
                    <a:cubicBezTo>
                      <a:pt x="37360" y="29756"/>
                      <a:pt x="37427" y="29455"/>
                      <a:pt x="37627" y="29255"/>
                    </a:cubicBezTo>
                    <a:cubicBezTo>
                      <a:pt x="39795" y="26987"/>
                      <a:pt x="41697" y="25086"/>
                      <a:pt x="43264" y="23551"/>
                    </a:cubicBezTo>
                    <a:cubicBezTo>
                      <a:pt x="46867" y="19948"/>
                      <a:pt x="48635" y="18181"/>
                      <a:pt x="48435" y="17513"/>
                    </a:cubicBezTo>
                    <a:cubicBezTo>
                      <a:pt x="48235" y="16846"/>
                      <a:pt x="45733" y="16446"/>
                      <a:pt x="40696" y="15679"/>
                    </a:cubicBezTo>
                    <a:cubicBezTo>
                      <a:pt x="38528" y="15345"/>
                      <a:pt x="35926" y="14912"/>
                      <a:pt x="32857" y="14378"/>
                    </a:cubicBezTo>
                    <a:cubicBezTo>
                      <a:pt x="32557" y="14344"/>
                      <a:pt x="32290" y="14144"/>
                      <a:pt x="32156" y="13911"/>
                    </a:cubicBezTo>
                    <a:cubicBezTo>
                      <a:pt x="30689" y="11142"/>
                      <a:pt x="29488" y="8774"/>
                      <a:pt x="28454" y="6772"/>
                    </a:cubicBezTo>
                    <a:cubicBezTo>
                      <a:pt x="26186" y="2269"/>
                      <a:pt x="25018" y="1"/>
                      <a:pt x="24318" y="1"/>
                    </a:cubicBezTo>
                    <a:cubicBezTo>
                      <a:pt x="23650" y="1"/>
                      <a:pt x="22483" y="2269"/>
                      <a:pt x="20181" y="6772"/>
                    </a:cubicBezTo>
                    <a:cubicBezTo>
                      <a:pt x="19181" y="8774"/>
                      <a:pt x="17980" y="11142"/>
                      <a:pt x="16512" y="13911"/>
                    </a:cubicBezTo>
                    <a:lnTo>
                      <a:pt x="16512" y="13911"/>
                    </a:lnTo>
                    <a:cubicBezTo>
                      <a:pt x="16379" y="14144"/>
                      <a:pt x="16145" y="14311"/>
                      <a:pt x="15878" y="14344"/>
                    </a:cubicBezTo>
                    <a:cubicBezTo>
                      <a:pt x="12776" y="14912"/>
                      <a:pt x="10141" y="15345"/>
                      <a:pt x="7939" y="15679"/>
                    </a:cubicBezTo>
                    <a:cubicBezTo>
                      <a:pt x="6038" y="15979"/>
                      <a:pt x="2735" y="16446"/>
                      <a:pt x="1134" y="16913"/>
                    </a:cubicBezTo>
                    <a:cubicBezTo>
                      <a:pt x="1068" y="16946"/>
                      <a:pt x="1001" y="16980"/>
                      <a:pt x="968" y="16980"/>
                    </a:cubicBezTo>
                    <a:cubicBezTo>
                      <a:pt x="534" y="17146"/>
                      <a:pt x="267" y="17313"/>
                      <a:pt x="234" y="17513"/>
                    </a:cubicBezTo>
                    <a:cubicBezTo>
                      <a:pt x="0" y="18147"/>
                      <a:pt x="1801" y="19948"/>
                      <a:pt x="5404" y="23551"/>
                    </a:cubicBezTo>
                    <a:cubicBezTo>
                      <a:pt x="6972" y="25119"/>
                      <a:pt x="8840" y="26987"/>
                      <a:pt x="11008" y="29255"/>
                    </a:cubicBezTo>
                    <a:cubicBezTo>
                      <a:pt x="11208" y="29455"/>
                      <a:pt x="11308" y="29722"/>
                      <a:pt x="11275" y="29989"/>
                    </a:cubicBezTo>
                    <a:cubicBezTo>
                      <a:pt x="10841" y="33091"/>
                      <a:pt x="10441" y="35726"/>
                      <a:pt x="10074" y="37928"/>
                    </a:cubicBezTo>
                    <a:cubicBezTo>
                      <a:pt x="9273" y="42932"/>
                      <a:pt x="8873" y="45433"/>
                      <a:pt x="9440" y="45834"/>
                    </a:cubicBezTo>
                    <a:cubicBezTo>
                      <a:pt x="9974" y="46267"/>
                      <a:pt x="12242" y="45100"/>
                      <a:pt x="16779" y="42798"/>
                    </a:cubicBezTo>
                    <a:cubicBezTo>
                      <a:pt x="18747" y="41764"/>
                      <a:pt x="21149" y="40530"/>
                      <a:pt x="23917" y="39196"/>
                    </a:cubicBezTo>
                    <a:lnTo>
                      <a:pt x="23917" y="39196"/>
                    </a:lnTo>
                    <a:cubicBezTo>
                      <a:pt x="24184" y="39096"/>
                      <a:pt x="24451" y="39096"/>
                      <a:pt x="24718" y="39196"/>
                    </a:cubicBezTo>
                    <a:cubicBezTo>
                      <a:pt x="27486" y="40530"/>
                      <a:pt x="29888" y="41764"/>
                      <a:pt x="31890" y="42798"/>
                    </a:cubicBezTo>
                    <a:cubicBezTo>
                      <a:pt x="36393" y="45100"/>
                      <a:pt x="38661" y="46267"/>
                      <a:pt x="39228" y="45834"/>
                    </a:cubicBezTo>
                    <a:cubicBezTo>
                      <a:pt x="39428" y="45700"/>
                      <a:pt x="39495" y="45300"/>
                      <a:pt x="39462" y="445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122" name="Google Shape;893;p35">
                <a:extLst>
                  <a:ext uri="{FF2B5EF4-FFF2-40B4-BE49-F238E27FC236}">
                    <a16:creationId xmlns:a16="http://schemas.microsoft.com/office/drawing/2014/main" id="{711BE743-1CC2-4F03-ABD2-0AE8618951F8}"/>
                  </a:ext>
                </a:extLst>
              </p:cNvPr>
              <p:cNvSpPr/>
              <p:nvPr/>
            </p:nvSpPr>
            <p:spPr>
              <a:xfrm>
                <a:off x="5139675" y="3560500"/>
                <a:ext cx="136800" cy="85900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3436" extrusionOk="0">
                    <a:moveTo>
                      <a:pt x="1035" y="2735"/>
                    </a:moveTo>
                    <a:cubicBezTo>
                      <a:pt x="1035" y="3436"/>
                      <a:pt x="0" y="3436"/>
                      <a:pt x="0" y="2735"/>
                    </a:cubicBezTo>
                    <a:cubicBezTo>
                      <a:pt x="0" y="1201"/>
                      <a:pt x="1235" y="0"/>
                      <a:pt x="2736" y="0"/>
                    </a:cubicBezTo>
                    <a:cubicBezTo>
                      <a:pt x="4237" y="0"/>
                      <a:pt x="5471" y="1201"/>
                      <a:pt x="5471" y="2735"/>
                    </a:cubicBezTo>
                    <a:cubicBezTo>
                      <a:pt x="5471" y="3436"/>
                      <a:pt x="4437" y="3436"/>
                      <a:pt x="4437" y="2735"/>
                    </a:cubicBezTo>
                    <a:cubicBezTo>
                      <a:pt x="4537" y="367"/>
                      <a:pt x="934" y="367"/>
                      <a:pt x="1035" y="27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123" name="Google Shape;894;p35">
                <a:extLst>
                  <a:ext uri="{FF2B5EF4-FFF2-40B4-BE49-F238E27FC236}">
                    <a16:creationId xmlns:a16="http://schemas.microsoft.com/office/drawing/2014/main" id="{2F6F6FE4-0782-45DD-A921-E6A0A8768592}"/>
                  </a:ext>
                </a:extLst>
              </p:cNvPr>
              <p:cNvSpPr/>
              <p:nvPr/>
            </p:nvSpPr>
            <p:spPr>
              <a:xfrm>
                <a:off x="5084625" y="3688075"/>
                <a:ext cx="115950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1169" extrusionOk="0">
                    <a:moveTo>
                      <a:pt x="2303" y="1"/>
                    </a:moveTo>
                    <a:cubicBezTo>
                      <a:pt x="1035" y="1"/>
                      <a:pt x="1" y="268"/>
                      <a:pt x="1" y="568"/>
                    </a:cubicBezTo>
                    <a:cubicBezTo>
                      <a:pt x="1" y="901"/>
                      <a:pt x="1035" y="1168"/>
                      <a:pt x="2303" y="1168"/>
                    </a:cubicBezTo>
                    <a:cubicBezTo>
                      <a:pt x="3603" y="1168"/>
                      <a:pt x="4638" y="901"/>
                      <a:pt x="4638" y="568"/>
                    </a:cubicBezTo>
                    <a:cubicBezTo>
                      <a:pt x="4638" y="268"/>
                      <a:pt x="3603" y="1"/>
                      <a:pt x="23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124" name="Google Shape;895;p35">
                <a:extLst>
                  <a:ext uri="{FF2B5EF4-FFF2-40B4-BE49-F238E27FC236}">
                    <a16:creationId xmlns:a16="http://schemas.microsoft.com/office/drawing/2014/main" id="{9A84CA6E-CE7B-4940-8E15-9C6C65406F54}"/>
                  </a:ext>
                </a:extLst>
              </p:cNvPr>
              <p:cNvSpPr/>
              <p:nvPr/>
            </p:nvSpPr>
            <p:spPr>
              <a:xfrm>
                <a:off x="5429050" y="3688075"/>
                <a:ext cx="115950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1169" extrusionOk="0">
                    <a:moveTo>
                      <a:pt x="2335" y="1"/>
                    </a:moveTo>
                    <a:cubicBezTo>
                      <a:pt x="1034" y="1"/>
                      <a:pt x="0" y="268"/>
                      <a:pt x="0" y="568"/>
                    </a:cubicBezTo>
                    <a:cubicBezTo>
                      <a:pt x="0" y="901"/>
                      <a:pt x="1034" y="1168"/>
                      <a:pt x="2335" y="1168"/>
                    </a:cubicBezTo>
                    <a:cubicBezTo>
                      <a:pt x="3603" y="1168"/>
                      <a:pt x="4637" y="901"/>
                      <a:pt x="4637" y="568"/>
                    </a:cubicBezTo>
                    <a:cubicBezTo>
                      <a:pt x="4637" y="268"/>
                      <a:pt x="3603" y="1"/>
                      <a:pt x="23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125" name="Google Shape;896;p35">
                <a:extLst>
                  <a:ext uri="{FF2B5EF4-FFF2-40B4-BE49-F238E27FC236}">
                    <a16:creationId xmlns:a16="http://schemas.microsoft.com/office/drawing/2014/main" id="{BC2B76F5-AAA5-403C-B5BE-500774BE2A2D}"/>
                  </a:ext>
                </a:extLst>
              </p:cNvPr>
              <p:cNvSpPr/>
              <p:nvPr/>
            </p:nvSpPr>
            <p:spPr>
              <a:xfrm>
                <a:off x="5365675" y="3560500"/>
                <a:ext cx="136775" cy="85900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3436" extrusionOk="0">
                    <a:moveTo>
                      <a:pt x="1034" y="2735"/>
                    </a:moveTo>
                    <a:cubicBezTo>
                      <a:pt x="1034" y="3436"/>
                      <a:pt x="0" y="3436"/>
                      <a:pt x="0" y="2735"/>
                    </a:cubicBezTo>
                    <a:cubicBezTo>
                      <a:pt x="0" y="1201"/>
                      <a:pt x="1234" y="0"/>
                      <a:pt x="2736" y="0"/>
                    </a:cubicBezTo>
                    <a:cubicBezTo>
                      <a:pt x="4237" y="0"/>
                      <a:pt x="5471" y="1201"/>
                      <a:pt x="5471" y="2735"/>
                    </a:cubicBezTo>
                    <a:cubicBezTo>
                      <a:pt x="5471" y="3436"/>
                      <a:pt x="4437" y="3436"/>
                      <a:pt x="4437" y="2735"/>
                    </a:cubicBezTo>
                    <a:cubicBezTo>
                      <a:pt x="4537" y="367"/>
                      <a:pt x="934" y="367"/>
                      <a:pt x="1034" y="27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126" name="Google Shape;897;p35">
                <a:extLst>
                  <a:ext uri="{FF2B5EF4-FFF2-40B4-BE49-F238E27FC236}">
                    <a16:creationId xmlns:a16="http://schemas.microsoft.com/office/drawing/2014/main" id="{3F8DAF83-35DB-4404-A0C5-AC808CE053B6}"/>
                  </a:ext>
                </a:extLst>
              </p:cNvPr>
              <p:cNvSpPr/>
              <p:nvPr/>
            </p:nvSpPr>
            <p:spPr>
              <a:xfrm>
                <a:off x="5241425" y="3681400"/>
                <a:ext cx="141775" cy="86775"/>
              </a:xfrm>
              <a:custGeom>
                <a:avLst/>
                <a:gdLst/>
                <a:ahLst/>
                <a:cxnLst/>
                <a:rect l="l" t="t" r="r" b="b"/>
                <a:pathLst>
                  <a:path w="5671" h="3471" extrusionOk="0">
                    <a:moveTo>
                      <a:pt x="1635" y="535"/>
                    </a:moveTo>
                    <a:cubicBezTo>
                      <a:pt x="1368" y="335"/>
                      <a:pt x="1067" y="201"/>
                      <a:pt x="767" y="134"/>
                    </a:cubicBezTo>
                    <a:cubicBezTo>
                      <a:pt x="0" y="1"/>
                      <a:pt x="33" y="1102"/>
                      <a:pt x="300" y="1569"/>
                    </a:cubicBezTo>
                    <a:cubicBezTo>
                      <a:pt x="1468" y="3470"/>
                      <a:pt x="4203" y="3470"/>
                      <a:pt x="5371" y="1569"/>
                    </a:cubicBezTo>
                    <a:cubicBezTo>
                      <a:pt x="5637" y="1102"/>
                      <a:pt x="5671" y="1"/>
                      <a:pt x="4904" y="134"/>
                    </a:cubicBezTo>
                    <a:cubicBezTo>
                      <a:pt x="4603" y="201"/>
                      <a:pt x="4303" y="335"/>
                      <a:pt x="4036" y="535"/>
                    </a:cubicBezTo>
                    <a:cubicBezTo>
                      <a:pt x="3269" y="935"/>
                      <a:pt x="2368" y="935"/>
                      <a:pt x="1635" y="5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127" name="Google Shape;898;p35">
                <a:extLst>
                  <a:ext uri="{FF2B5EF4-FFF2-40B4-BE49-F238E27FC236}">
                    <a16:creationId xmlns:a16="http://schemas.microsoft.com/office/drawing/2014/main" id="{8483DB00-5A05-4519-926D-898FFADA364C}"/>
                  </a:ext>
                </a:extLst>
              </p:cNvPr>
              <p:cNvSpPr/>
              <p:nvPr/>
            </p:nvSpPr>
            <p:spPr>
              <a:xfrm>
                <a:off x="4865300" y="2963400"/>
                <a:ext cx="211850" cy="251875"/>
              </a:xfrm>
              <a:custGeom>
                <a:avLst/>
                <a:gdLst/>
                <a:ahLst/>
                <a:cxnLst/>
                <a:rect l="l" t="t" r="r" b="b"/>
                <a:pathLst>
                  <a:path w="8474" h="10075" extrusionOk="0">
                    <a:moveTo>
                      <a:pt x="5705" y="5037"/>
                    </a:moveTo>
                    <a:cubicBezTo>
                      <a:pt x="5038" y="4837"/>
                      <a:pt x="4071" y="4404"/>
                      <a:pt x="3970" y="3836"/>
                    </a:cubicBezTo>
                    <a:cubicBezTo>
                      <a:pt x="3837" y="3103"/>
                      <a:pt x="4704" y="2169"/>
                      <a:pt x="5338" y="1802"/>
                    </a:cubicBezTo>
                    <a:cubicBezTo>
                      <a:pt x="5572" y="1635"/>
                      <a:pt x="3137" y="201"/>
                      <a:pt x="2836" y="0"/>
                    </a:cubicBezTo>
                    <a:cubicBezTo>
                      <a:pt x="1" y="3470"/>
                      <a:pt x="368" y="5037"/>
                      <a:pt x="4104" y="6472"/>
                    </a:cubicBezTo>
                    <a:cubicBezTo>
                      <a:pt x="5772" y="7105"/>
                      <a:pt x="2936" y="9007"/>
                      <a:pt x="3370" y="9140"/>
                    </a:cubicBezTo>
                    <a:lnTo>
                      <a:pt x="6205" y="10074"/>
                    </a:lnTo>
                    <a:cubicBezTo>
                      <a:pt x="7039" y="8306"/>
                      <a:pt x="8474" y="5971"/>
                      <a:pt x="5705" y="503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128" name="Google Shape;899;p35">
                <a:extLst>
                  <a:ext uri="{FF2B5EF4-FFF2-40B4-BE49-F238E27FC236}">
                    <a16:creationId xmlns:a16="http://schemas.microsoft.com/office/drawing/2014/main" id="{E820D438-843A-420A-B351-84FE692754BA}"/>
                  </a:ext>
                </a:extLst>
              </p:cNvPr>
              <p:cNvSpPr/>
              <p:nvPr/>
            </p:nvSpPr>
            <p:spPr>
              <a:xfrm>
                <a:off x="5036275" y="3257775"/>
                <a:ext cx="55900" cy="49325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1973" extrusionOk="0">
                    <a:moveTo>
                      <a:pt x="1137" y="0"/>
                    </a:moveTo>
                    <a:cubicBezTo>
                      <a:pt x="729" y="0"/>
                      <a:pt x="355" y="248"/>
                      <a:pt x="200" y="634"/>
                    </a:cubicBezTo>
                    <a:cubicBezTo>
                      <a:pt x="0" y="1135"/>
                      <a:pt x="267" y="1702"/>
                      <a:pt x="767" y="1902"/>
                    </a:cubicBezTo>
                    <a:cubicBezTo>
                      <a:pt x="887" y="1950"/>
                      <a:pt x="1011" y="1973"/>
                      <a:pt x="1133" y="1973"/>
                    </a:cubicBezTo>
                    <a:cubicBezTo>
                      <a:pt x="1518" y="1973"/>
                      <a:pt x="1883" y="1741"/>
                      <a:pt x="2035" y="1335"/>
                    </a:cubicBezTo>
                    <a:cubicBezTo>
                      <a:pt x="2235" y="834"/>
                      <a:pt x="2002" y="267"/>
                      <a:pt x="1501" y="67"/>
                    </a:cubicBezTo>
                    <a:cubicBezTo>
                      <a:pt x="1380" y="22"/>
                      <a:pt x="1257" y="0"/>
                      <a:pt x="1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129" name="Google Shape;900;p35">
                <a:extLst>
                  <a:ext uri="{FF2B5EF4-FFF2-40B4-BE49-F238E27FC236}">
                    <a16:creationId xmlns:a16="http://schemas.microsoft.com/office/drawing/2014/main" id="{633D4C25-557A-4807-8EF5-6872CCF675C3}"/>
                  </a:ext>
                </a:extLst>
              </p:cNvPr>
              <p:cNvSpPr/>
              <p:nvPr/>
            </p:nvSpPr>
            <p:spPr>
              <a:xfrm>
                <a:off x="4895325" y="4412775"/>
                <a:ext cx="253550" cy="211000"/>
              </a:xfrm>
              <a:custGeom>
                <a:avLst/>
                <a:gdLst/>
                <a:ahLst/>
                <a:cxnLst/>
                <a:rect l="l" t="t" r="r" b="b"/>
                <a:pathLst>
                  <a:path w="10142" h="8440" extrusionOk="0">
                    <a:moveTo>
                      <a:pt x="5038" y="5704"/>
                    </a:moveTo>
                    <a:cubicBezTo>
                      <a:pt x="5271" y="5037"/>
                      <a:pt x="5705" y="4103"/>
                      <a:pt x="6272" y="4003"/>
                    </a:cubicBezTo>
                    <a:cubicBezTo>
                      <a:pt x="7006" y="3870"/>
                      <a:pt x="7940" y="4737"/>
                      <a:pt x="8307" y="5371"/>
                    </a:cubicBezTo>
                    <a:cubicBezTo>
                      <a:pt x="8440" y="5604"/>
                      <a:pt x="9941" y="3236"/>
                      <a:pt x="10141" y="2902"/>
                    </a:cubicBezTo>
                    <a:cubicBezTo>
                      <a:pt x="6706" y="0"/>
                      <a:pt x="5138" y="400"/>
                      <a:pt x="3637" y="4103"/>
                    </a:cubicBezTo>
                    <a:cubicBezTo>
                      <a:pt x="3003" y="5771"/>
                      <a:pt x="1135" y="2902"/>
                      <a:pt x="968" y="3336"/>
                    </a:cubicBezTo>
                    <a:lnTo>
                      <a:pt x="1" y="6138"/>
                    </a:lnTo>
                    <a:cubicBezTo>
                      <a:pt x="1769" y="7005"/>
                      <a:pt x="4070" y="8440"/>
                      <a:pt x="5038" y="570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130" name="Google Shape;901;p35">
                <a:extLst>
                  <a:ext uri="{FF2B5EF4-FFF2-40B4-BE49-F238E27FC236}">
                    <a16:creationId xmlns:a16="http://schemas.microsoft.com/office/drawing/2014/main" id="{AFAB10FC-C1AC-46EE-93ED-01E97E826BB2}"/>
                  </a:ext>
                </a:extLst>
              </p:cNvPr>
              <p:cNvSpPr/>
              <p:nvPr/>
            </p:nvSpPr>
            <p:spPr>
              <a:xfrm>
                <a:off x="4799425" y="4584450"/>
                <a:ext cx="55900" cy="49450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1978" extrusionOk="0">
                    <a:moveTo>
                      <a:pt x="1100" y="0"/>
                    </a:moveTo>
                    <a:cubicBezTo>
                      <a:pt x="715" y="0"/>
                      <a:pt x="353" y="226"/>
                      <a:pt x="201" y="605"/>
                    </a:cubicBezTo>
                    <a:cubicBezTo>
                      <a:pt x="1" y="1139"/>
                      <a:pt x="234" y="1706"/>
                      <a:pt x="735" y="1906"/>
                    </a:cubicBezTo>
                    <a:cubicBezTo>
                      <a:pt x="856" y="1955"/>
                      <a:pt x="983" y="1978"/>
                      <a:pt x="1108" y="1978"/>
                    </a:cubicBezTo>
                    <a:cubicBezTo>
                      <a:pt x="1502" y="1978"/>
                      <a:pt x="1884" y="1752"/>
                      <a:pt x="2036" y="1372"/>
                    </a:cubicBezTo>
                    <a:cubicBezTo>
                      <a:pt x="2236" y="872"/>
                      <a:pt x="2002" y="272"/>
                      <a:pt x="1468" y="72"/>
                    </a:cubicBezTo>
                    <a:cubicBezTo>
                      <a:pt x="1347" y="23"/>
                      <a:pt x="1222" y="0"/>
                      <a:pt x="1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131" name="Google Shape;902;p35">
                <a:extLst>
                  <a:ext uri="{FF2B5EF4-FFF2-40B4-BE49-F238E27FC236}">
                    <a16:creationId xmlns:a16="http://schemas.microsoft.com/office/drawing/2014/main" id="{A4B070DB-6CE8-493F-8A06-0005247593D5}"/>
                  </a:ext>
                </a:extLst>
              </p:cNvPr>
              <p:cNvSpPr/>
              <p:nvPr/>
            </p:nvSpPr>
            <p:spPr>
              <a:xfrm>
                <a:off x="5884375" y="3867375"/>
                <a:ext cx="71750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4171" extrusionOk="0">
                    <a:moveTo>
                      <a:pt x="1368" y="4170"/>
                    </a:moveTo>
                    <a:lnTo>
                      <a:pt x="2869" y="801"/>
                    </a:lnTo>
                    <a:lnTo>
                      <a:pt x="501" y="1"/>
                    </a:lnTo>
                    <a:lnTo>
                      <a:pt x="0" y="353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132" name="Google Shape;903;p35">
                <a:extLst>
                  <a:ext uri="{FF2B5EF4-FFF2-40B4-BE49-F238E27FC236}">
                    <a16:creationId xmlns:a16="http://schemas.microsoft.com/office/drawing/2014/main" id="{0C3AF2A3-F5F8-4192-A19B-696CBEF59DE8}"/>
                  </a:ext>
                </a:extLst>
              </p:cNvPr>
              <p:cNvSpPr/>
              <p:nvPr/>
            </p:nvSpPr>
            <p:spPr>
              <a:xfrm>
                <a:off x="5823500" y="4048875"/>
                <a:ext cx="71750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526" extrusionOk="0">
                    <a:moveTo>
                      <a:pt x="1428" y="1"/>
                    </a:moveTo>
                    <a:cubicBezTo>
                      <a:pt x="926" y="1"/>
                      <a:pt x="440" y="297"/>
                      <a:pt x="234" y="813"/>
                    </a:cubicBezTo>
                    <a:cubicBezTo>
                      <a:pt x="0" y="1447"/>
                      <a:pt x="301" y="2181"/>
                      <a:pt x="968" y="2448"/>
                    </a:cubicBezTo>
                    <a:cubicBezTo>
                      <a:pt x="1111" y="2500"/>
                      <a:pt x="1260" y="2526"/>
                      <a:pt x="1408" y="2526"/>
                    </a:cubicBezTo>
                    <a:cubicBezTo>
                      <a:pt x="1910" y="2526"/>
                      <a:pt x="2396" y="2230"/>
                      <a:pt x="2602" y="1714"/>
                    </a:cubicBezTo>
                    <a:cubicBezTo>
                      <a:pt x="2869" y="1080"/>
                      <a:pt x="2536" y="346"/>
                      <a:pt x="1868" y="79"/>
                    </a:cubicBezTo>
                    <a:cubicBezTo>
                      <a:pt x="1725" y="26"/>
                      <a:pt x="1576" y="1"/>
                      <a:pt x="14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133" name="Google Shape;904;p35">
                <a:extLst>
                  <a:ext uri="{FF2B5EF4-FFF2-40B4-BE49-F238E27FC236}">
                    <a16:creationId xmlns:a16="http://schemas.microsoft.com/office/drawing/2014/main" id="{F26DC581-40A2-4512-96D4-770972455F46}"/>
                  </a:ext>
                </a:extLst>
              </p:cNvPr>
              <p:cNvSpPr/>
              <p:nvPr/>
            </p:nvSpPr>
            <p:spPr>
              <a:xfrm>
                <a:off x="5624175" y="3273425"/>
                <a:ext cx="43400" cy="38375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535" extrusionOk="0">
                    <a:moveTo>
                      <a:pt x="880" y="0"/>
                    </a:moveTo>
                    <a:cubicBezTo>
                      <a:pt x="564" y="0"/>
                      <a:pt x="266" y="186"/>
                      <a:pt x="134" y="475"/>
                    </a:cubicBezTo>
                    <a:cubicBezTo>
                      <a:pt x="1" y="876"/>
                      <a:pt x="201" y="1343"/>
                      <a:pt x="568" y="1476"/>
                    </a:cubicBezTo>
                    <a:cubicBezTo>
                      <a:pt x="664" y="1516"/>
                      <a:pt x="764" y="1535"/>
                      <a:pt x="863" y="1535"/>
                    </a:cubicBezTo>
                    <a:cubicBezTo>
                      <a:pt x="1174" y="1535"/>
                      <a:pt x="1467" y="1346"/>
                      <a:pt x="1569" y="1042"/>
                    </a:cubicBezTo>
                    <a:cubicBezTo>
                      <a:pt x="1736" y="642"/>
                      <a:pt x="1535" y="208"/>
                      <a:pt x="1135" y="42"/>
                    </a:cubicBezTo>
                    <a:cubicBezTo>
                      <a:pt x="1051" y="13"/>
                      <a:pt x="965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134" name="Google Shape;905;p35">
                <a:extLst>
                  <a:ext uri="{FF2B5EF4-FFF2-40B4-BE49-F238E27FC236}">
                    <a16:creationId xmlns:a16="http://schemas.microsoft.com/office/drawing/2014/main" id="{D7FC3CC2-FC74-4A8B-BF9D-71B3A4B8E9B4}"/>
                  </a:ext>
                </a:extLst>
              </p:cNvPr>
              <p:cNvSpPr/>
              <p:nvPr/>
            </p:nvSpPr>
            <p:spPr>
              <a:xfrm>
                <a:off x="4697700" y="3533800"/>
                <a:ext cx="987400" cy="744725"/>
              </a:xfrm>
              <a:custGeom>
                <a:avLst/>
                <a:gdLst/>
                <a:ahLst/>
                <a:cxnLst/>
                <a:rect l="l" t="t" r="r" b="b"/>
                <a:pathLst>
                  <a:path w="39496" h="29789" extrusionOk="0">
                    <a:moveTo>
                      <a:pt x="12709" y="9874"/>
                    </a:moveTo>
                    <a:cubicBezTo>
                      <a:pt x="10508" y="7606"/>
                      <a:pt x="8640" y="5705"/>
                      <a:pt x="7072" y="4137"/>
                    </a:cubicBezTo>
                    <a:cubicBezTo>
                      <a:pt x="5271" y="2336"/>
                      <a:pt x="3903" y="1001"/>
                      <a:pt x="3036" y="1"/>
                    </a:cubicBezTo>
                    <a:cubicBezTo>
                      <a:pt x="2302" y="134"/>
                      <a:pt x="1635" y="301"/>
                      <a:pt x="1134" y="434"/>
                    </a:cubicBezTo>
                    <a:cubicBezTo>
                      <a:pt x="1068" y="468"/>
                      <a:pt x="1001" y="501"/>
                      <a:pt x="968" y="501"/>
                    </a:cubicBezTo>
                    <a:cubicBezTo>
                      <a:pt x="567" y="668"/>
                      <a:pt x="300" y="835"/>
                      <a:pt x="234" y="1035"/>
                    </a:cubicBezTo>
                    <a:cubicBezTo>
                      <a:pt x="0" y="1702"/>
                      <a:pt x="1801" y="3470"/>
                      <a:pt x="5404" y="7072"/>
                    </a:cubicBezTo>
                    <a:cubicBezTo>
                      <a:pt x="6972" y="8640"/>
                      <a:pt x="8840" y="10508"/>
                      <a:pt x="11041" y="12777"/>
                    </a:cubicBezTo>
                    <a:cubicBezTo>
                      <a:pt x="11208" y="12977"/>
                      <a:pt x="11308" y="13244"/>
                      <a:pt x="11275" y="13510"/>
                    </a:cubicBezTo>
                    <a:cubicBezTo>
                      <a:pt x="10841" y="16613"/>
                      <a:pt x="10441" y="19248"/>
                      <a:pt x="10074" y="21449"/>
                    </a:cubicBezTo>
                    <a:cubicBezTo>
                      <a:pt x="9273" y="26453"/>
                      <a:pt x="8873" y="28955"/>
                      <a:pt x="9440" y="29355"/>
                    </a:cubicBezTo>
                    <a:cubicBezTo>
                      <a:pt x="9974" y="29789"/>
                      <a:pt x="12242" y="28621"/>
                      <a:pt x="16779" y="26320"/>
                    </a:cubicBezTo>
                    <a:cubicBezTo>
                      <a:pt x="18780" y="25285"/>
                      <a:pt x="21149" y="24051"/>
                      <a:pt x="23951" y="22717"/>
                    </a:cubicBezTo>
                    <a:lnTo>
                      <a:pt x="23951" y="22717"/>
                    </a:lnTo>
                    <a:cubicBezTo>
                      <a:pt x="24184" y="22617"/>
                      <a:pt x="24451" y="22617"/>
                      <a:pt x="24718" y="22717"/>
                    </a:cubicBezTo>
                    <a:cubicBezTo>
                      <a:pt x="27486" y="24051"/>
                      <a:pt x="29888" y="25285"/>
                      <a:pt x="31890" y="26320"/>
                    </a:cubicBezTo>
                    <a:cubicBezTo>
                      <a:pt x="36393" y="28621"/>
                      <a:pt x="38661" y="29789"/>
                      <a:pt x="39228" y="29355"/>
                    </a:cubicBezTo>
                    <a:cubicBezTo>
                      <a:pt x="39428" y="29222"/>
                      <a:pt x="39495" y="28821"/>
                      <a:pt x="39462" y="28121"/>
                    </a:cubicBezTo>
                    <a:lnTo>
                      <a:pt x="39428" y="28121"/>
                    </a:lnTo>
                    <a:cubicBezTo>
                      <a:pt x="39462" y="27487"/>
                      <a:pt x="39428" y="26853"/>
                      <a:pt x="39328" y="26219"/>
                    </a:cubicBezTo>
                    <a:cubicBezTo>
                      <a:pt x="38127" y="25752"/>
                      <a:pt x="36259" y="24785"/>
                      <a:pt x="33557" y="23417"/>
                    </a:cubicBezTo>
                    <a:cubicBezTo>
                      <a:pt x="31556" y="22383"/>
                      <a:pt x="29154" y="21149"/>
                      <a:pt x="26386" y="19815"/>
                    </a:cubicBezTo>
                    <a:cubicBezTo>
                      <a:pt x="26119" y="19715"/>
                      <a:pt x="25852" y="19715"/>
                      <a:pt x="25618" y="19815"/>
                    </a:cubicBezTo>
                    <a:lnTo>
                      <a:pt x="25618" y="19815"/>
                    </a:lnTo>
                    <a:cubicBezTo>
                      <a:pt x="22816" y="21149"/>
                      <a:pt x="20415" y="22383"/>
                      <a:pt x="18447" y="23417"/>
                    </a:cubicBezTo>
                    <a:cubicBezTo>
                      <a:pt x="13910" y="25719"/>
                      <a:pt x="11642" y="26853"/>
                      <a:pt x="11108" y="26453"/>
                    </a:cubicBezTo>
                    <a:cubicBezTo>
                      <a:pt x="10541" y="26053"/>
                      <a:pt x="10941" y="23551"/>
                      <a:pt x="11742" y="18547"/>
                    </a:cubicBezTo>
                    <a:cubicBezTo>
                      <a:pt x="12075" y="16346"/>
                      <a:pt x="12509" y="13711"/>
                      <a:pt x="12943" y="10608"/>
                    </a:cubicBezTo>
                    <a:cubicBezTo>
                      <a:pt x="12976" y="10341"/>
                      <a:pt x="12876" y="10075"/>
                      <a:pt x="12709" y="98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135" name="Google Shape;906;p35">
                <a:extLst>
                  <a:ext uri="{FF2B5EF4-FFF2-40B4-BE49-F238E27FC236}">
                    <a16:creationId xmlns:a16="http://schemas.microsoft.com/office/drawing/2014/main" id="{D7C6C412-9D20-4EE5-ADD3-9B295E97A564}"/>
                  </a:ext>
                </a:extLst>
              </p:cNvPr>
              <p:cNvSpPr/>
              <p:nvPr/>
            </p:nvSpPr>
            <p:spPr>
              <a:xfrm>
                <a:off x="4118100" y="4250975"/>
                <a:ext cx="703875" cy="617150"/>
              </a:xfrm>
              <a:custGeom>
                <a:avLst/>
                <a:gdLst/>
                <a:ahLst/>
                <a:cxnLst/>
                <a:rect l="l" t="t" r="r" b="b"/>
                <a:pathLst>
                  <a:path w="28155" h="24686" extrusionOk="0">
                    <a:moveTo>
                      <a:pt x="26487" y="368"/>
                    </a:moveTo>
                    <a:cubicBezTo>
                      <a:pt x="27621" y="1"/>
                      <a:pt x="28154" y="1702"/>
                      <a:pt x="27020" y="2036"/>
                    </a:cubicBezTo>
                    <a:cubicBezTo>
                      <a:pt x="22450" y="3503"/>
                      <a:pt x="17680" y="6539"/>
                      <a:pt x="13411" y="10208"/>
                    </a:cubicBezTo>
                    <a:cubicBezTo>
                      <a:pt x="8741" y="14278"/>
                      <a:pt x="4671" y="19115"/>
                      <a:pt x="2136" y="23651"/>
                    </a:cubicBezTo>
                    <a:cubicBezTo>
                      <a:pt x="1535" y="24685"/>
                      <a:pt x="1" y="23818"/>
                      <a:pt x="568" y="22784"/>
                    </a:cubicBezTo>
                    <a:cubicBezTo>
                      <a:pt x="3237" y="18081"/>
                      <a:pt x="7440" y="13044"/>
                      <a:pt x="12243" y="8874"/>
                    </a:cubicBezTo>
                    <a:cubicBezTo>
                      <a:pt x="16680" y="5038"/>
                      <a:pt x="21650" y="1902"/>
                      <a:pt x="26487" y="3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/>
              </a:p>
            </p:txBody>
          </p:sp>
        </p:grpSp>
        <p:grpSp>
          <p:nvGrpSpPr>
            <p:cNvPr id="106" name="Google Shape;907;p35">
              <a:extLst>
                <a:ext uri="{FF2B5EF4-FFF2-40B4-BE49-F238E27FC236}">
                  <a16:creationId xmlns:a16="http://schemas.microsoft.com/office/drawing/2014/main" id="{E170D5FD-553A-4C2B-9BD6-22AF99D17067}"/>
                </a:ext>
              </a:extLst>
            </p:cNvPr>
            <p:cNvGrpSpPr/>
            <p:nvPr/>
          </p:nvGrpSpPr>
          <p:grpSpPr>
            <a:xfrm flipH="1">
              <a:off x="713213" y="3217525"/>
              <a:ext cx="256900" cy="240700"/>
              <a:chOff x="1257688" y="1484250"/>
              <a:chExt cx="256900" cy="240700"/>
            </a:xfrm>
          </p:grpSpPr>
          <p:sp>
            <p:nvSpPr>
              <p:cNvPr id="113" name="Google Shape;908;p35">
                <a:extLst>
                  <a:ext uri="{FF2B5EF4-FFF2-40B4-BE49-F238E27FC236}">
                    <a16:creationId xmlns:a16="http://schemas.microsoft.com/office/drawing/2014/main" id="{327757F7-04F1-494A-938F-BA35465A0197}"/>
                  </a:ext>
                </a:extLst>
              </p:cNvPr>
              <p:cNvSpPr/>
              <p:nvPr/>
            </p:nvSpPr>
            <p:spPr>
              <a:xfrm>
                <a:off x="1340313" y="1484250"/>
                <a:ext cx="100375" cy="240700"/>
              </a:xfrm>
              <a:custGeom>
                <a:avLst/>
                <a:gdLst/>
                <a:ahLst/>
                <a:cxnLst/>
                <a:rect l="l" t="t" r="r" b="b"/>
                <a:pathLst>
                  <a:path w="4015" h="9628" extrusionOk="0">
                    <a:moveTo>
                      <a:pt x="991" y="0"/>
                    </a:moveTo>
                    <a:cubicBezTo>
                      <a:pt x="505" y="0"/>
                      <a:pt x="1" y="340"/>
                      <a:pt x="60" y="886"/>
                    </a:cubicBezTo>
                    <a:cubicBezTo>
                      <a:pt x="265" y="2597"/>
                      <a:pt x="402" y="4335"/>
                      <a:pt x="511" y="6045"/>
                    </a:cubicBezTo>
                    <a:cubicBezTo>
                      <a:pt x="607" y="7564"/>
                      <a:pt x="429" y="8646"/>
                      <a:pt x="1852" y="9535"/>
                    </a:cubicBezTo>
                    <a:cubicBezTo>
                      <a:pt x="1955" y="9597"/>
                      <a:pt x="2071" y="9627"/>
                      <a:pt x="2188" y="9627"/>
                    </a:cubicBezTo>
                    <a:cubicBezTo>
                      <a:pt x="2304" y="9627"/>
                      <a:pt x="2420" y="9597"/>
                      <a:pt x="2523" y="9535"/>
                    </a:cubicBezTo>
                    <a:cubicBezTo>
                      <a:pt x="4015" y="8522"/>
                      <a:pt x="3714" y="7250"/>
                      <a:pt x="3467" y="5649"/>
                    </a:cubicBezTo>
                    <a:cubicBezTo>
                      <a:pt x="3166" y="3760"/>
                      <a:pt x="2578" y="2132"/>
                      <a:pt x="1743" y="435"/>
                    </a:cubicBezTo>
                    <a:cubicBezTo>
                      <a:pt x="1595" y="134"/>
                      <a:pt x="1297" y="0"/>
                      <a:pt x="9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114" name="Google Shape;909;p35">
                <a:extLst>
                  <a:ext uri="{FF2B5EF4-FFF2-40B4-BE49-F238E27FC236}">
                    <a16:creationId xmlns:a16="http://schemas.microsoft.com/office/drawing/2014/main" id="{71AB6232-68A7-483E-BEC1-0F255880ACC4}"/>
                  </a:ext>
                </a:extLst>
              </p:cNvPr>
              <p:cNvSpPr/>
              <p:nvPr/>
            </p:nvSpPr>
            <p:spPr>
              <a:xfrm>
                <a:off x="1257688" y="1571275"/>
                <a:ext cx="256900" cy="60400"/>
              </a:xfrm>
              <a:custGeom>
                <a:avLst/>
                <a:gdLst/>
                <a:ahLst/>
                <a:cxnLst/>
                <a:rect l="l" t="t" r="r" b="b"/>
                <a:pathLst>
                  <a:path w="10276" h="2416" extrusionOk="0">
                    <a:moveTo>
                      <a:pt x="8456" y="1"/>
                    </a:moveTo>
                    <a:cubicBezTo>
                      <a:pt x="7385" y="1"/>
                      <a:pt x="6295" y="253"/>
                      <a:pt x="5240" y="389"/>
                    </a:cubicBezTo>
                    <a:cubicBezTo>
                      <a:pt x="3693" y="594"/>
                      <a:pt x="2188" y="909"/>
                      <a:pt x="669" y="1196"/>
                    </a:cubicBezTo>
                    <a:cubicBezTo>
                      <a:pt x="0" y="1316"/>
                      <a:pt x="129" y="2416"/>
                      <a:pt x="798" y="2416"/>
                    </a:cubicBezTo>
                    <a:cubicBezTo>
                      <a:pt x="814" y="2416"/>
                      <a:pt x="830" y="2415"/>
                      <a:pt x="847" y="2414"/>
                    </a:cubicBezTo>
                    <a:cubicBezTo>
                      <a:pt x="2544" y="2304"/>
                      <a:pt x="4227" y="2181"/>
                      <a:pt x="5910" y="1962"/>
                    </a:cubicBezTo>
                    <a:cubicBezTo>
                      <a:pt x="7279" y="1798"/>
                      <a:pt x="8688" y="1784"/>
                      <a:pt x="9892" y="1100"/>
                    </a:cubicBezTo>
                    <a:cubicBezTo>
                      <a:pt x="10275" y="868"/>
                      <a:pt x="10207" y="279"/>
                      <a:pt x="9769" y="156"/>
                    </a:cubicBezTo>
                    <a:cubicBezTo>
                      <a:pt x="9337" y="44"/>
                      <a:pt x="8898" y="1"/>
                      <a:pt x="84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/>
              </a:p>
            </p:txBody>
          </p:sp>
        </p:grpSp>
        <p:grpSp>
          <p:nvGrpSpPr>
            <p:cNvPr id="107" name="Google Shape;910;p35">
              <a:extLst>
                <a:ext uri="{FF2B5EF4-FFF2-40B4-BE49-F238E27FC236}">
                  <a16:creationId xmlns:a16="http://schemas.microsoft.com/office/drawing/2014/main" id="{68901F82-EFFB-4EDE-B5E5-FD2F15887952}"/>
                </a:ext>
              </a:extLst>
            </p:cNvPr>
            <p:cNvGrpSpPr/>
            <p:nvPr/>
          </p:nvGrpSpPr>
          <p:grpSpPr>
            <a:xfrm flipH="1">
              <a:off x="1456163" y="4486575"/>
              <a:ext cx="256900" cy="240700"/>
              <a:chOff x="1257688" y="1484250"/>
              <a:chExt cx="256900" cy="240700"/>
            </a:xfrm>
          </p:grpSpPr>
          <p:sp>
            <p:nvSpPr>
              <p:cNvPr id="111" name="Google Shape;911;p35">
                <a:extLst>
                  <a:ext uri="{FF2B5EF4-FFF2-40B4-BE49-F238E27FC236}">
                    <a16:creationId xmlns:a16="http://schemas.microsoft.com/office/drawing/2014/main" id="{82EEB7D6-061B-462F-A81B-1A63306F699B}"/>
                  </a:ext>
                </a:extLst>
              </p:cNvPr>
              <p:cNvSpPr/>
              <p:nvPr/>
            </p:nvSpPr>
            <p:spPr>
              <a:xfrm>
                <a:off x="1340313" y="1484250"/>
                <a:ext cx="100375" cy="240700"/>
              </a:xfrm>
              <a:custGeom>
                <a:avLst/>
                <a:gdLst/>
                <a:ahLst/>
                <a:cxnLst/>
                <a:rect l="l" t="t" r="r" b="b"/>
                <a:pathLst>
                  <a:path w="4015" h="9628" extrusionOk="0">
                    <a:moveTo>
                      <a:pt x="991" y="0"/>
                    </a:moveTo>
                    <a:cubicBezTo>
                      <a:pt x="505" y="0"/>
                      <a:pt x="1" y="340"/>
                      <a:pt x="60" y="886"/>
                    </a:cubicBezTo>
                    <a:cubicBezTo>
                      <a:pt x="265" y="2597"/>
                      <a:pt x="402" y="4335"/>
                      <a:pt x="511" y="6045"/>
                    </a:cubicBezTo>
                    <a:cubicBezTo>
                      <a:pt x="607" y="7564"/>
                      <a:pt x="429" y="8646"/>
                      <a:pt x="1852" y="9535"/>
                    </a:cubicBezTo>
                    <a:cubicBezTo>
                      <a:pt x="1955" y="9597"/>
                      <a:pt x="2071" y="9627"/>
                      <a:pt x="2188" y="9627"/>
                    </a:cubicBezTo>
                    <a:cubicBezTo>
                      <a:pt x="2304" y="9627"/>
                      <a:pt x="2420" y="9597"/>
                      <a:pt x="2523" y="9535"/>
                    </a:cubicBezTo>
                    <a:cubicBezTo>
                      <a:pt x="4015" y="8522"/>
                      <a:pt x="3714" y="7250"/>
                      <a:pt x="3467" y="5649"/>
                    </a:cubicBezTo>
                    <a:cubicBezTo>
                      <a:pt x="3166" y="3760"/>
                      <a:pt x="2578" y="2132"/>
                      <a:pt x="1743" y="435"/>
                    </a:cubicBezTo>
                    <a:cubicBezTo>
                      <a:pt x="1595" y="134"/>
                      <a:pt x="1297" y="0"/>
                      <a:pt x="9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112" name="Google Shape;912;p35">
                <a:extLst>
                  <a:ext uri="{FF2B5EF4-FFF2-40B4-BE49-F238E27FC236}">
                    <a16:creationId xmlns:a16="http://schemas.microsoft.com/office/drawing/2014/main" id="{C3855294-4127-4279-9C1A-97D6C2BC6022}"/>
                  </a:ext>
                </a:extLst>
              </p:cNvPr>
              <p:cNvSpPr/>
              <p:nvPr/>
            </p:nvSpPr>
            <p:spPr>
              <a:xfrm>
                <a:off x="1257688" y="1571275"/>
                <a:ext cx="256900" cy="60400"/>
              </a:xfrm>
              <a:custGeom>
                <a:avLst/>
                <a:gdLst/>
                <a:ahLst/>
                <a:cxnLst/>
                <a:rect l="l" t="t" r="r" b="b"/>
                <a:pathLst>
                  <a:path w="10276" h="2416" extrusionOk="0">
                    <a:moveTo>
                      <a:pt x="8456" y="1"/>
                    </a:moveTo>
                    <a:cubicBezTo>
                      <a:pt x="7385" y="1"/>
                      <a:pt x="6295" y="253"/>
                      <a:pt x="5240" y="389"/>
                    </a:cubicBezTo>
                    <a:cubicBezTo>
                      <a:pt x="3693" y="594"/>
                      <a:pt x="2188" y="909"/>
                      <a:pt x="669" y="1196"/>
                    </a:cubicBezTo>
                    <a:cubicBezTo>
                      <a:pt x="0" y="1316"/>
                      <a:pt x="129" y="2416"/>
                      <a:pt x="798" y="2416"/>
                    </a:cubicBezTo>
                    <a:cubicBezTo>
                      <a:pt x="814" y="2416"/>
                      <a:pt x="830" y="2415"/>
                      <a:pt x="847" y="2414"/>
                    </a:cubicBezTo>
                    <a:cubicBezTo>
                      <a:pt x="2544" y="2304"/>
                      <a:pt x="4227" y="2181"/>
                      <a:pt x="5910" y="1962"/>
                    </a:cubicBezTo>
                    <a:cubicBezTo>
                      <a:pt x="7279" y="1798"/>
                      <a:pt x="8688" y="1784"/>
                      <a:pt x="9892" y="1100"/>
                    </a:cubicBezTo>
                    <a:cubicBezTo>
                      <a:pt x="10275" y="868"/>
                      <a:pt x="10207" y="279"/>
                      <a:pt x="9769" y="156"/>
                    </a:cubicBezTo>
                    <a:cubicBezTo>
                      <a:pt x="9337" y="44"/>
                      <a:pt x="8898" y="1"/>
                      <a:pt x="84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/>
              </a:p>
            </p:txBody>
          </p:sp>
        </p:grpSp>
        <p:grpSp>
          <p:nvGrpSpPr>
            <p:cNvPr id="108" name="Google Shape;913;p35">
              <a:extLst>
                <a:ext uri="{FF2B5EF4-FFF2-40B4-BE49-F238E27FC236}">
                  <a16:creationId xmlns:a16="http://schemas.microsoft.com/office/drawing/2014/main" id="{EA7079BC-DBF1-41C9-B88B-9C83F1922ED5}"/>
                </a:ext>
              </a:extLst>
            </p:cNvPr>
            <p:cNvGrpSpPr/>
            <p:nvPr/>
          </p:nvGrpSpPr>
          <p:grpSpPr>
            <a:xfrm rot="-1782945" flipH="1">
              <a:off x="1951525" y="3217548"/>
              <a:ext cx="256901" cy="240701"/>
              <a:chOff x="1257688" y="1484250"/>
              <a:chExt cx="256900" cy="240700"/>
            </a:xfrm>
          </p:grpSpPr>
          <p:sp>
            <p:nvSpPr>
              <p:cNvPr id="109" name="Google Shape;914;p35">
                <a:extLst>
                  <a:ext uri="{FF2B5EF4-FFF2-40B4-BE49-F238E27FC236}">
                    <a16:creationId xmlns:a16="http://schemas.microsoft.com/office/drawing/2014/main" id="{C58F1A6B-67B2-4E5A-8A9E-D40D0C70FA5A}"/>
                  </a:ext>
                </a:extLst>
              </p:cNvPr>
              <p:cNvSpPr/>
              <p:nvPr/>
            </p:nvSpPr>
            <p:spPr>
              <a:xfrm>
                <a:off x="1340313" y="1484250"/>
                <a:ext cx="100375" cy="240700"/>
              </a:xfrm>
              <a:custGeom>
                <a:avLst/>
                <a:gdLst/>
                <a:ahLst/>
                <a:cxnLst/>
                <a:rect l="l" t="t" r="r" b="b"/>
                <a:pathLst>
                  <a:path w="4015" h="9628" extrusionOk="0">
                    <a:moveTo>
                      <a:pt x="991" y="0"/>
                    </a:moveTo>
                    <a:cubicBezTo>
                      <a:pt x="505" y="0"/>
                      <a:pt x="1" y="340"/>
                      <a:pt x="60" y="886"/>
                    </a:cubicBezTo>
                    <a:cubicBezTo>
                      <a:pt x="265" y="2597"/>
                      <a:pt x="402" y="4335"/>
                      <a:pt x="511" y="6045"/>
                    </a:cubicBezTo>
                    <a:cubicBezTo>
                      <a:pt x="607" y="7564"/>
                      <a:pt x="429" y="8646"/>
                      <a:pt x="1852" y="9535"/>
                    </a:cubicBezTo>
                    <a:cubicBezTo>
                      <a:pt x="1955" y="9597"/>
                      <a:pt x="2071" y="9627"/>
                      <a:pt x="2188" y="9627"/>
                    </a:cubicBezTo>
                    <a:cubicBezTo>
                      <a:pt x="2304" y="9627"/>
                      <a:pt x="2420" y="9597"/>
                      <a:pt x="2523" y="9535"/>
                    </a:cubicBezTo>
                    <a:cubicBezTo>
                      <a:pt x="4015" y="8522"/>
                      <a:pt x="3714" y="7250"/>
                      <a:pt x="3467" y="5649"/>
                    </a:cubicBezTo>
                    <a:cubicBezTo>
                      <a:pt x="3166" y="3760"/>
                      <a:pt x="2578" y="2132"/>
                      <a:pt x="1743" y="435"/>
                    </a:cubicBezTo>
                    <a:cubicBezTo>
                      <a:pt x="1595" y="134"/>
                      <a:pt x="1297" y="0"/>
                      <a:pt x="9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/>
              </a:p>
            </p:txBody>
          </p:sp>
          <p:sp>
            <p:nvSpPr>
              <p:cNvPr id="110" name="Google Shape;915;p35">
                <a:extLst>
                  <a:ext uri="{FF2B5EF4-FFF2-40B4-BE49-F238E27FC236}">
                    <a16:creationId xmlns:a16="http://schemas.microsoft.com/office/drawing/2014/main" id="{4668AF28-9FD2-4D45-9A01-45001F9B1A00}"/>
                  </a:ext>
                </a:extLst>
              </p:cNvPr>
              <p:cNvSpPr/>
              <p:nvPr/>
            </p:nvSpPr>
            <p:spPr>
              <a:xfrm>
                <a:off x="1257688" y="1571275"/>
                <a:ext cx="256900" cy="60400"/>
              </a:xfrm>
              <a:custGeom>
                <a:avLst/>
                <a:gdLst/>
                <a:ahLst/>
                <a:cxnLst/>
                <a:rect l="l" t="t" r="r" b="b"/>
                <a:pathLst>
                  <a:path w="10276" h="2416" extrusionOk="0">
                    <a:moveTo>
                      <a:pt x="8456" y="1"/>
                    </a:moveTo>
                    <a:cubicBezTo>
                      <a:pt x="7385" y="1"/>
                      <a:pt x="6295" y="253"/>
                      <a:pt x="5240" y="389"/>
                    </a:cubicBezTo>
                    <a:cubicBezTo>
                      <a:pt x="3693" y="594"/>
                      <a:pt x="2188" y="909"/>
                      <a:pt x="669" y="1196"/>
                    </a:cubicBezTo>
                    <a:cubicBezTo>
                      <a:pt x="0" y="1316"/>
                      <a:pt x="129" y="2416"/>
                      <a:pt x="798" y="2416"/>
                    </a:cubicBezTo>
                    <a:cubicBezTo>
                      <a:pt x="814" y="2416"/>
                      <a:pt x="830" y="2415"/>
                      <a:pt x="847" y="2414"/>
                    </a:cubicBezTo>
                    <a:cubicBezTo>
                      <a:pt x="2544" y="2304"/>
                      <a:pt x="4227" y="2181"/>
                      <a:pt x="5910" y="1962"/>
                    </a:cubicBezTo>
                    <a:cubicBezTo>
                      <a:pt x="7279" y="1798"/>
                      <a:pt x="8688" y="1784"/>
                      <a:pt x="9892" y="1100"/>
                    </a:cubicBezTo>
                    <a:cubicBezTo>
                      <a:pt x="10275" y="868"/>
                      <a:pt x="10207" y="279"/>
                      <a:pt x="9769" y="156"/>
                    </a:cubicBezTo>
                    <a:cubicBezTo>
                      <a:pt x="9337" y="44"/>
                      <a:pt x="8898" y="1"/>
                      <a:pt x="84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99"/>
              </a:p>
            </p:txBody>
          </p:sp>
        </p:grpSp>
      </p:grpSp>
      <p:grpSp>
        <p:nvGrpSpPr>
          <p:cNvPr id="136" name="Google Shape;843;p35">
            <a:extLst>
              <a:ext uri="{FF2B5EF4-FFF2-40B4-BE49-F238E27FC236}">
                <a16:creationId xmlns:a16="http://schemas.microsoft.com/office/drawing/2014/main" id="{5568C45B-AE70-40CF-8D3A-6765BBE0F051}"/>
              </a:ext>
            </a:extLst>
          </p:cNvPr>
          <p:cNvGrpSpPr/>
          <p:nvPr/>
        </p:nvGrpSpPr>
        <p:grpSpPr>
          <a:xfrm rot="1135046">
            <a:off x="9352539" y="322513"/>
            <a:ext cx="2198472" cy="2087232"/>
            <a:chOff x="1592975" y="2799100"/>
            <a:chExt cx="2439275" cy="2315850"/>
          </a:xfrm>
        </p:grpSpPr>
        <p:sp>
          <p:nvSpPr>
            <p:cNvPr id="137" name="Google Shape;844;p35">
              <a:extLst>
                <a:ext uri="{FF2B5EF4-FFF2-40B4-BE49-F238E27FC236}">
                  <a16:creationId xmlns:a16="http://schemas.microsoft.com/office/drawing/2014/main" id="{F581AE8A-E8CD-42E1-B78E-B876530A56DE}"/>
                </a:ext>
              </a:extLst>
            </p:cNvPr>
            <p:cNvSpPr/>
            <p:nvPr/>
          </p:nvSpPr>
          <p:spPr>
            <a:xfrm>
              <a:off x="2793000" y="4687125"/>
              <a:ext cx="102600" cy="427825"/>
            </a:xfrm>
            <a:custGeom>
              <a:avLst/>
              <a:gdLst/>
              <a:ahLst/>
              <a:cxnLst/>
              <a:rect l="l" t="t" r="r" b="b"/>
              <a:pathLst>
                <a:path w="4104" h="17113" extrusionOk="0">
                  <a:moveTo>
                    <a:pt x="1535" y="15212"/>
                  </a:moveTo>
                  <a:cubicBezTo>
                    <a:pt x="2335" y="10975"/>
                    <a:pt x="1368" y="4104"/>
                    <a:pt x="0" y="1"/>
                  </a:cubicBezTo>
                  <a:cubicBezTo>
                    <a:pt x="3103" y="3170"/>
                    <a:pt x="4103" y="11509"/>
                    <a:pt x="3570" y="15845"/>
                  </a:cubicBezTo>
                  <a:cubicBezTo>
                    <a:pt x="3103" y="17113"/>
                    <a:pt x="1168" y="16513"/>
                    <a:pt x="1535" y="152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/>
            </a:p>
          </p:txBody>
        </p:sp>
        <p:sp>
          <p:nvSpPr>
            <p:cNvPr id="138" name="Google Shape;845;p35">
              <a:extLst>
                <a:ext uri="{FF2B5EF4-FFF2-40B4-BE49-F238E27FC236}">
                  <a16:creationId xmlns:a16="http://schemas.microsoft.com/office/drawing/2014/main" id="{2F41CC7D-B6D9-4836-A7CA-4366C7D2C181}"/>
                </a:ext>
              </a:extLst>
            </p:cNvPr>
            <p:cNvSpPr/>
            <p:nvPr/>
          </p:nvSpPr>
          <p:spPr>
            <a:xfrm>
              <a:off x="1969075" y="3241925"/>
              <a:ext cx="1569475" cy="1390200"/>
            </a:xfrm>
            <a:custGeom>
              <a:avLst/>
              <a:gdLst/>
              <a:ahLst/>
              <a:cxnLst/>
              <a:rect l="l" t="t" r="r" b="b"/>
              <a:pathLst>
                <a:path w="62779" h="55608" extrusionOk="0">
                  <a:moveTo>
                    <a:pt x="22383" y="7639"/>
                  </a:moveTo>
                  <a:cubicBezTo>
                    <a:pt x="22450" y="7973"/>
                    <a:pt x="22517" y="8307"/>
                    <a:pt x="22583" y="8640"/>
                  </a:cubicBezTo>
                  <a:cubicBezTo>
                    <a:pt x="23017" y="10742"/>
                    <a:pt x="23384" y="12576"/>
                    <a:pt x="23284" y="14077"/>
                  </a:cubicBezTo>
                  <a:cubicBezTo>
                    <a:pt x="23150" y="16246"/>
                    <a:pt x="22183" y="17547"/>
                    <a:pt x="19481" y="17413"/>
                  </a:cubicBezTo>
                  <a:cubicBezTo>
                    <a:pt x="16779" y="17246"/>
                    <a:pt x="13577" y="16446"/>
                    <a:pt x="11075" y="15745"/>
                  </a:cubicBezTo>
                  <a:cubicBezTo>
                    <a:pt x="13444" y="18014"/>
                    <a:pt x="16145" y="21216"/>
                    <a:pt x="15745" y="23618"/>
                  </a:cubicBezTo>
                  <a:cubicBezTo>
                    <a:pt x="15312" y="26053"/>
                    <a:pt x="11209" y="27053"/>
                    <a:pt x="7706" y="27420"/>
                  </a:cubicBezTo>
                  <a:cubicBezTo>
                    <a:pt x="8540" y="27821"/>
                    <a:pt x="9307" y="28254"/>
                    <a:pt x="10041" y="28788"/>
                  </a:cubicBezTo>
                  <a:cubicBezTo>
                    <a:pt x="11909" y="30089"/>
                    <a:pt x="13377" y="31823"/>
                    <a:pt x="13377" y="33992"/>
                  </a:cubicBezTo>
                  <a:cubicBezTo>
                    <a:pt x="13377" y="34492"/>
                    <a:pt x="13310" y="34992"/>
                    <a:pt x="13177" y="35459"/>
                  </a:cubicBezTo>
                  <a:cubicBezTo>
                    <a:pt x="12710" y="37027"/>
                    <a:pt x="12109" y="38528"/>
                    <a:pt x="11409" y="39963"/>
                  </a:cubicBezTo>
                  <a:cubicBezTo>
                    <a:pt x="14344" y="39229"/>
                    <a:pt x="19148" y="38628"/>
                    <a:pt x="20916" y="41697"/>
                  </a:cubicBezTo>
                  <a:cubicBezTo>
                    <a:pt x="22250" y="44032"/>
                    <a:pt x="22750" y="47168"/>
                    <a:pt x="22917" y="49469"/>
                  </a:cubicBezTo>
                  <a:cubicBezTo>
                    <a:pt x="24485" y="47234"/>
                    <a:pt x="27120" y="44699"/>
                    <a:pt x="30256" y="46000"/>
                  </a:cubicBezTo>
                  <a:cubicBezTo>
                    <a:pt x="33158" y="47201"/>
                    <a:pt x="34825" y="49936"/>
                    <a:pt x="35693" y="51938"/>
                  </a:cubicBezTo>
                  <a:cubicBezTo>
                    <a:pt x="37127" y="48602"/>
                    <a:pt x="40163" y="42898"/>
                    <a:pt x="43932" y="43532"/>
                  </a:cubicBezTo>
                  <a:cubicBezTo>
                    <a:pt x="46300" y="43999"/>
                    <a:pt x="48635" y="44766"/>
                    <a:pt x="50837" y="45767"/>
                  </a:cubicBezTo>
                  <a:cubicBezTo>
                    <a:pt x="48569" y="42231"/>
                    <a:pt x="46000" y="36460"/>
                    <a:pt x="51204" y="33691"/>
                  </a:cubicBezTo>
                  <a:cubicBezTo>
                    <a:pt x="52505" y="32958"/>
                    <a:pt x="53872" y="32324"/>
                    <a:pt x="55273" y="31790"/>
                  </a:cubicBezTo>
                  <a:cubicBezTo>
                    <a:pt x="50470" y="31090"/>
                    <a:pt x="45066" y="29155"/>
                    <a:pt x="47801" y="23951"/>
                  </a:cubicBezTo>
                  <a:cubicBezTo>
                    <a:pt x="48869" y="21883"/>
                    <a:pt x="50170" y="19982"/>
                    <a:pt x="51738" y="18280"/>
                  </a:cubicBezTo>
                  <a:cubicBezTo>
                    <a:pt x="47868" y="18714"/>
                    <a:pt x="42865" y="18214"/>
                    <a:pt x="44599" y="12510"/>
                  </a:cubicBezTo>
                  <a:cubicBezTo>
                    <a:pt x="45033" y="11142"/>
                    <a:pt x="45433" y="9974"/>
                    <a:pt x="45767" y="9007"/>
                  </a:cubicBezTo>
                  <a:cubicBezTo>
                    <a:pt x="43231" y="11042"/>
                    <a:pt x="39796" y="12877"/>
                    <a:pt x="36660" y="11442"/>
                  </a:cubicBezTo>
                  <a:cubicBezTo>
                    <a:pt x="34759" y="10608"/>
                    <a:pt x="33291" y="9040"/>
                    <a:pt x="32557" y="7106"/>
                  </a:cubicBezTo>
                  <a:cubicBezTo>
                    <a:pt x="31256" y="11642"/>
                    <a:pt x="28454" y="15979"/>
                    <a:pt x="22383" y="7639"/>
                  </a:cubicBezTo>
                  <a:close/>
                  <a:moveTo>
                    <a:pt x="20849" y="8974"/>
                  </a:moveTo>
                  <a:lnTo>
                    <a:pt x="20849" y="8974"/>
                  </a:lnTo>
                  <a:cubicBezTo>
                    <a:pt x="20482" y="7273"/>
                    <a:pt x="20215" y="5571"/>
                    <a:pt x="20015" y="3837"/>
                  </a:cubicBezTo>
                  <a:cubicBezTo>
                    <a:pt x="19848" y="2869"/>
                    <a:pt x="21149" y="2402"/>
                    <a:pt x="21649" y="3270"/>
                  </a:cubicBezTo>
                  <a:cubicBezTo>
                    <a:pt x="29755" y="16879"/>
                    <a:pt x="31490" y="4170"/>
                    <a:pt x="31723" y="1635"/>
                  </a:cubicBezTo>
                  <a:cubicBezTo>
                    <a:pt x="31723" y="1368"/>
                    <a:pt x="31757" y="1202"/>
                    <a:pt x="31757" y="1202"/>
                  </a:cubicBezTo>
                  <a:cubicBezTo>
                    <a:pt x="31890" y="1"/>
                    <a:pt x="33658" y="201"/>
                    <a:pt x="33525" y="1402"/>
                  </a:cubicBezTo>
                  <a:cubicBezTo>
                    <a:pt x="33525" y="1435"/>
                    <a:pt x="33525" y="1602"/>
                    <a:pt x="33491" y="1802"/>
                  </a:cubicBezTo>
                  <a:cubicBezTo>
                    <a:pt x="33391" y="3236"/>
                    <a:pt x="33424" y="8006"/>
                    <a:pt x="37394" y="9808"/>
                  </a:cubicBezTo>
                  <a:cubicBezTo>
                    <a:pt x="41597" y="11742"/>
                    <a:pt x="47134" y="5371"/>
                    <a:pt x="48068" y="4237"/>
                  </a:cubicBezTo>
                  <a:lnTo>
                    <a:pt x="48168" y="4104"/>
                  </a:lnTo>
                  <a:lnTo>
                    <a:pt x="48235" y="4037"/>
                  </a:lnTo>
                  <a:lnTo>
                    <a:pt x="48235" y="4037"/>
                  </a:lnTo>
                  <a:cubicBezTo>
                    <a:pt x="48268" y="3970"/>
                    <a:pt x="48335" y="3903"/>
                    <a:pt x="48435" y="3870"/>
                  </a:cubicBezTo>
                  <a:cubicBezTo>
                    <a:pt x="49269" y="3270"/>
                    <a:pt x="50270" y="4337"/>
                    <a:pt x="49603" y="5138"/>
                  </a:cubicBezTo>
                  <a:lnTo>
                    <a:pt x="49603" y="5138"/>
                  </a:lnTo>
                  <a:cubicBezTo>
                    <a:pt x="49603" y="5138"/>
                    <a:pt x="49403" y="5405"/>
                    <a:pt x="49036" y="5838"/>
                  </a:cubicBezTo>
                  <a:cubicBezTo>
                    <a:pt x="48569" y="6605"/>
                    <a:pt x="47668" y="8473"/>
                    <a:pt x="46300" y="12977"/>
                  </a:cubicBezTo>
                  <a:cubicBezTo>
                    <a:pt x="44666" y="18280"/>
                    <a:pt x="53439" y="16279"/>
                    <a:pt x="55073" y="15879"/>
                  </a:cubicBezTo>
                  <a:cubicBezTo>
                    <a:pt x="55173" y="15812"/>
                    <a:pt x="55307" y="15779"/>
                    <a:pt x="55440" y="15779"/>
                  </a:cubicBezTo>
                  <a:cubicBezTo>
                    <a:pt x="56608" y="15612"/>
                    <a:pt x="56875" y="17346"/>
                    <a:pt x="55707" y="17513"/>
                  </a:cubicBezTo>
                  <a:lnTo>
                    <a:pt x="55340" y="17613"/>
                  </a:lnTo>
                  <a:cubicBezTo>
                    <a:pt x="54573" y="17914"/>
                    <a:pt x="52338" y="19181"/>
                    <a:pt x="49403" y="24752"/>
                  </a:cubicBezTo>
                  <a:cubicBezTo>
                    <a:pt x="46667" y="29955"/>
                    <a:pt x="57542" y="30389"/>
                    <a:pt x="60711" y="30389"/>
                  </a:cubicBezTo>
                  <a:cubicBezTo>
                    <a:pt x="61044" y="30356"/>
                    <a:pt x="61378" y="30356"/>
                    <a:pt x="61678" y="30389"/>
                  </a:cubicBezTo>
                  <a:cubicBezTo>
                    <a:pt x="62779" y="30556"/>
                    <a:pt x="62679" y="32157"/>
                    <a:pt x="61578" y="32157"/>
                  </a:cubicBezTo>
                  <a:lnTo>
                    <a:pt x="60577" y="32157"/>
                  </a:lnTo>
                  <a:cubicBezTo>
                    <a:pt x="59310" y="32290"/>
                    <a:pt x="56541" y="32824"/>
                    <a:pt x="52038" y="35226"/>
                  </a:cubicBezTo>
                  <a:cubicBezTo>
                    <a:pt x="46267" y="38328"/>
                    <a:pt x="54406" y="47535"/>
                    <a:pt x="54406" y="47568"/>
                  </a:cubicBezTo>
                  <a:lnTo>
                    <a:pt x="54406" y="47568"/>
                  </a:lnTo>
                  <a:cubicBezTo>
                    <a:pt x="55073" y="48335"/>
                    <a:pt x="54173" y="49403"/>
                    <a:pt x="53305" y="48936"/>
                  </a:cubicBezTo>
                  <a:cubicBezTo>
                    <a:pt x="53305" y="48936"/>
                    <a:pt x="48035" y="46000"/>
                    <a:pt x="43665" y="45266"/>
                  </a:cubicBezTo>
                  <a:cubicBezTo>
                    <a:pt x="39896" y="44633"/>
                    <a:pt x="36527" y="54740"/>
                    <a:pt x="36493" y="54773"/>
                  </a:cubicBezTo>
                  <a:lnTo>
                    <a:pt x="36493" y="54773"/>
                  </a:lnTo>
                  <a:cubicBezTo>
                    <a:pt x="36226" y="55607"/>
                    <a:pt x="34992" y="55574"/>
                    <a:pt x="34792" y="54707"/>
                  </a:cubicBezTo>
                  <a:cubicBezTo>
                    <a:pt x="34792" y="54707"/>
                    <a:pt x="33558" y="49269"/>
                    <a:pt x="29622" y="47601"/>
                  </a:cubicBezTo>
                  <a:cubicBezTo>
                    <a:pt x="26153" y="46167"/>
                    <a:pt x="23184" y="52338"/>
                    <a:pt x="22950" y="52839"/>
                  </a:cubicBezTo>
                  <a:cubicBezTo>
                    <a:pt x="22550" y="53739"/>
                    <a:pt x="21182" y="53439"/>
                    <a:pt x="21216" y="52472"/>
                  </a:cubicBezTo>
                  <a:cubicBezTo>
                    <a:pt x="21216" y="52472"/>
                    <a:pt x="21516" y="46234"/>
                    <a:pt x="19381" y="42564"/>
                  </a:cubicBezTo>
                  <a:cubicBezTo>
                    <a:pt x="17513" y="39295"/>
                    <a:pt x="9641" y="42331"/>
                    <a:pt x="9607" y="42331"/>
                  </a:cubicBezTo>
                  <a:lnTo>
                    <a:pt x="9607" y="42331"/>
                  </a:lnTo>
                  <a:cubicBezTo>
                    <a:pt x="8640" y="42698"/>
                    <a:pt x="7940" y="41397"/>
                    <a:pt x="8774" y="40797"/>
                  </a:cubicBezTo>
                  <a:cubicBezTo>
                    <a:pt x="8774" y="40797"/>
                    <a:pt x="9908" y="40063"/>
                    <a:pt x="11475" y="34926"/>
                  </a:cubicBezTo>
                  <a:cubicBezTo>
                    <a:pt x="11576" y="34625"/>
                    <a:pt x="11609" y="34292"/>
                    <a:pt x="11609" y="33958"/>
                  </a:cubicBezTo>
                  <a:cubicBezTo>
                    <a:pt x="11609" y="32491"/>
                    <a:pt x="10475" y="31190"/>
                    <a:pt x="9040" y="30222"/>
                  </a:cubicBezTo>
                  <a:cubicBezTo>
                    <a:pt x="7139" y="28888"/>
                    <a:pt x="2602" y="27287"/>
                    <a:pt x="1" y="25919"/>
                  </a:cubicBezTo>
                  <a:cubicBezTo>
                    <a:pt x="3670" y="25853"/>
                    <a:pt x="13544" y="25953"/>
                    <a:pt x="14011" y="23284"/>
                  </a:cubicBezTo>
                  <a:cubicBezTo>
                    <a:pt x="14478" y="20349"/>
                    <a:pt x="7306" y="14711"/>
                    <a:pt x="6672" y="14244"/>
                  </a:cubicBezTo>
                  <a:cubicBezTo>
                    <a:pt x="5838" y="13644"/>
                    <a:pt x="6505" y="12309"/>
                    <a:pt x="7506" y="12676"/>
                  </a:cubicBezTo>
                  <a:cubicBezTo>
                    <a:pt x="7506" y="12676"/>
                    <a:pt x="14611" y="15345"/>
                    <a:pt x="19581" y="15612"/>
                  </a:cubicBezTo>
                  <a:cubicBezTo>
                    <a:pt x="20949" y="15712"/>
                    <a:pt x="21449" y="15045"/>
                    <a:pt x="21516" y="13944"/>
                  </a:cubicBezTo>
                  <a:cubicBezTo>
                    <a:pt x="21583" y="12710"/>
                    <a:pt x="21249" y="10942"/>
                    <a:pt x="20849" y="89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/>
            </a:p>
          </p:txBody>
        </p:sp>
        <p:sp>
          <p:nvSpPr>
            <p:cNvPr id="139" name="Google Shape;846;p35">
              <a:extLst>
                <a:ext uri="{FF2B5EF4-FFF2-40B4-BE49-F238E27FC236}">
                  <a16:creationId xmlns:a16="http://schemas.microsoft.com/office/drawing/2014/main" id="{03E0486E-1EA0-422A-B971-AB0DCCE1FDAF}"/>
                </a:ext>
              </a:extLst>
            </p:cNvPr>
            <p:cNvSpPr/>
            <p:nvPr/>
          </p:nvSpPr>
          <p:spPr>
            <a:xfrm>
              <a:off x="3255825" y="3057625"/>
              <a:ext cx="557100" cy="348625"/>
            </a:xfrm>
            <a:custGeom>
              <a:avLst/>
              <a:gdLst/>
              <a:ahLst/>
              <a:cxnLst/>
              <a:rect l="l" t="t" r="r" b="b"/>
              <a:pathLst>
                <a:path w="22284" h="13945" extrusionOk="0">
                  <a:moveTo>
                    <a:pt x="20782" y="2202"/>
                  </a:moveTo>
                  <a:cubicBezTo>
                    <a:pt x="12843" y="2970"/>
                    <a:pt x="5605" y="8207"/>
                    <a:pt x="301" y="13944"/>
                  </a:cubicBezTo>
                  <a:cubicBezTo>
                    <a:pt x="1" y="12510"/>
                    <a:pt x="5538" y="7606"/>
                    <a:pt x="6539" y="6772"/>
                  </a:cubicBezTo>
                  <a:cubicBezTo>
                    <a:pt x="11209" y="2936"/>
                    <a:pt x="14845" y="935"/>
                    <a:pt x="20782" y="101"/>
                  </a:cubicBezTo>
                  <a:cubicBezTo>
                    <a:pt x="22283" y="1"/>
                    <a:pt x="22283" y="2302"/>
                    <a:pt x="20782" y="22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/>
            </a:p>
          </p:txBody>
        </p:sp>
        <p:sp>
          <p:nvSpPr>
            <p:cNvPr id="140" name="Google Shape;847;p35">
              <a:extLst>
                <a:ext uri="{FF2B5EF4-FFF2-40B4-BE49-F238E27FC236}">
                  <a16:creationId xmlns:a16="http://schemas.microsoft.com/office/drawing/2014/main" id="{D6FEA075-6C1B-4FD6-9297-C65F47C652B6}"/>
                </a:ext>
              </a:extLst>
            </p:cNvPr>
            <p:cNvSpPr/>
            <p:nvPr/>
          </p:nvSpPr>
          <p:spPr>
            <a:xfrm>
              <a:off x="2632875" y="2799100"/>
              <a:ext cx="155975" cy="396150"/>
            </a:xfrm>
            <a:custGeom>
              <a:avLst/>
              <a:gdLst/>
              <a:ahLst/>
              <a:cxnLst/>
              <a:rect l="l" t="t" r="r" b="b"/>
              <a:pathLst>
                <a:path w="6239" h="15846" extrusionOk="0">
                  <a:moveTo>
                    <a:pt x="2436" y="1102"/>
                  </a:moveTo>
                  <a:cubicBezTo>
                    <a:pt x="5772" y="6672"/>
                    <a:pt x="6205" y="9374"/>
                    <a:pt x="6239" y="15846"/>
                  </a:cubicBezTo>
                  <a:cubicBezTo>
                    <a:pt x="3737" y="9308"/>
                    <a:pt x="5205" y="8741"/>
                    <a:pt x="701" y="2269"/>
                  </a:cubicBezTo>
                  <a:cubicBezTo>
                    <a:pt x="1" y="1135"/>
                    <a:pt x="1635" y="1"/>
                    <a:pt x="2436" y="10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/>
            </a:p>
          </p:txBody>
        </p:sp>
        <p:sp>
          <p:nvSpPr>
            <p:cNvPr id="141" name="Google Shape;848;p35">
              <a:extLst>
                <a:ext uri="{FF2B5EF4-FFF2-40B4-BE49-F238E27FC236}">
                  <a16:creationId xmlns:a16="http://schemas.microsoft.com/office/drawing/2014/main" id="{8518D1AE-4A7B-476E-B831-EF8D35D2E503}"/>
                </a:ext>
              </a:extLst>
            </p:cNvPr>
            <p:cNvSpPr/>
            <p:nvPr/>
          </p:nvSpPr>
          <p:spPr>
            <a:xfrm>
              <a:off x="2045800" y="2910850"/>
              <a:ext cx="416150" cy="342775"/>
            </a:xfrm>
            <a:custGeom>
              <a:avLst/>
              <a:gdLst/>
              <a:ahLst/>
              <a:cxnLst/>
              <a:rect l="l" t="t" r="r" b="b"/>
              <a:pathLst>
                <a:path w="16646" h="13711" extrusionOk="0">
                  <a:moveTo>
                    <a:pt x="2069" y="501"/>
                  </a:moveTo>
                  <a:cubicBezTo>
                    <a:pt x="8140" y="3370"/>
                    <a:pt x="13210" y="7940"/>
                    <a:pt x="16646" y="13711"/>
                  </a:cubicBezTo>
                  <a:cubicBezTo>
                    <a:pt x="10975" y="8907"/>
                    <a:pt x="9040" y="5638"/>
                    <a:pt x="1401" y="2503"/>
                  </a:cubicBezTo>
                  <a:cubicBezTo>
                    <a:pt x="0" y="2102"/>
                    <a:pt x="701" y="1"/>
                    <a:pt x="2069" y="5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/>
            </a:p>
          </p:txBody>
        </p:sp>
        <p:sp>
          <p:nvSpPr>
            <p:cNvPr id="142" name="Google Shape;849;p35">
              <a:extLst>
                <a:ext uri="{FF2B5EF4-FFF2-40B4-BE49-F238E27FC236}">
                  <a16:creationId xmlns:a16="http://schemas.microsoft.com/office/drawing/2014/main" id="{CC6DA009-40A2-49C3-8E61-4CEB998D8A15}"/>
                </a:ext>
              </a:extLst>
            </p:cNvPr>
            <p:cNvSpPr/>
            <p:nvPr/>
          </p:nvSpPr>
          <p:spPr>
            <a:xfrm>
              <a:off x="1729750" y="4346875"/>
              <a:ext cx="392800" cy="255225"/>
            </a:xfrm>
            <a:custGeom>
              <a:avLst/>
              <a:gdLst/>
              <a:ahLst/>
              <a:cxnLst/>
              <a:rect l="l" t="t" r="r" b="b"/>
              <a:pathLst>
                <a:path w="15712" h="10209" extrusionOk="0">
                  <a:moveTo>
                    <a:pt x="901" y="7873"/>
                  </a:moveTo>
                  <a:cubicBezTo>
                    <a:pt x="4070" y="5238"/>
                    <a:pt x="9407" y="1602"/>
                    <a:pt x="13310" y="435"/>
                  </a:cubicBezTo>
                  <a:lnTo>
                    <a:pt x="15711" y="1"/>
                  </a:lnTo>
                  <a:cubicBezTo>
                    <a:pt x="10441" y="2870"/>
                    <a:pt x="6672" y="5305"/>
                    <a:pt x="2368" y="9374"/>
                  </a:cubicBezTo>
                  <a:cubicBezTo>
                    <a:pt x="1334" y="10208"/>
                    <a:pt x="0" y="8807"/>
                    <a:pt x="901" y="78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/>
            </a:p>
          </p:txBody>
        </p:sp>
        <p:sp>
          <p:nvSpPr>
            <p:cNvPr id="143" name="Google Shape;850;p35">
              <a:extLst>
                <a:ext uri="{FF2B5EF4-FFF2-40B4-BE49-F238E27FC236}">
                  <a16:creationId xmlns:a16="http://schemas.microsoft.com/office/drawing/2014/main" id="{EC7C4AEC-48F7-443E-BEB5-B1E774C3B105}"/>
                </a:ext>
              </a:extLst>
            </p:cNvPr>
            <p:cNvSpPr/>
            <p:nvPr/>
          </p:nvSpPr>
          <p:spPr>
            <a:xfrm>
              <a:off x="1592975" y="3950775"/>
              <a:ext cx="507900" cy="120100"/>
            </a:xfrm>
            <a:custGeom>
              <a:avLst/>
              <a:gdLst/>
              <a:ahLst/>
              <a:cxnLst/>
              <a:rect l="l" t="t" r="r" b="b"/>
              <a:pathLst>
                <a:path w="20316" h="4804" extrusionOk="0">
                  <a:moveTo>
                    <a:pt x="1402" y="2302"/>
                  </a:moveTo>
                  <a:cubicBezTo>
                    <a:pt x="7406" y="768"/>
                    <a:pt x="14344" y="0"/>
                    <a:pt x="20315" y="2035"/>
                  </a:cubicBezTo>
                  <a:cubicBezTo>
                    <a:pt x="12543" y="2435"/>
                    <a:pt x="10141" y="1735"/>
                    <a:pt x="2069" y="4303"/>
                  </a:cubicBezTo>
                  <a:cubicBezTo>
                    <a:pt x="701" y="4804"/>
                    <a:pt x="1" y="2702"/>
                    <a:pt x="1402" y="23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/>
            </a:p>
          </p:txBody>
        </p:sp>
        <p:sp>
          <p:nvSpPr>
            <p:cNvPr id="144" name="Google Shape;851;p35">
              <a:extLst>
                <a:ext uri="{FF2B5EF4-FFF2-40B4-BE49-F238E27FC236}">
                  <a16:creationId xmlns:a16="http://schemas.microsoft.com/office/drawing/2014/main" id="{36C3BCC1-2A85-4167-AB06-7BF225FC9656}"/>
                </a:ext>
              </a:extLst>
            </p:cNvPr>
            <p:cNvSpPr/>
            <p:nvPr/>
          </p:nvSpPr>
          <p:spPr>
            <a:xfrm>
              <a:off x="1708050" y="3419550"/>
              <a:ext cx="399475" cy="146800"/>
            </a:xfrm>
            <a:custGeom>
              <a:avLst/>
              <a:gdLst/>
              <a:ahLst/>
              <a:cxnLst/>
              <a:rect l="l" t="t" r="r" b="b"/>
              <a:pathLst>
                <a:path w="15979" h="5872" extrusionOk="0">
                  <a:moveTo>
                    <a:pt x="1335" y="1"/>
                  </a:moveTo>
                  <a:cubicBezTo>
                    <a:pt x="5071" y="301"/>
                    <a:pt x="11909" y="2069"/>
                    <a:pt x="14711" y="4471"/>
                  </a:cubicBezTo>
                  <a:lnTo>
                    <a:pt x="15979" y="5872"/>
                  </a:lnTo>
                  <a:cubicBezTo>
                    <a:pt x="11342" y="3603"/>
                    <a:pt x="6572" y="2202"/>
                    <a:pt x="1368" y="2136"/>
                  </a:cubicBezTo>
                  <a:cubicBezTo>
                    <a:pt x="34" y="2069"/>
                    <a:pt x="1" y="101"/>
                    <a:pt x="1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/>
            </a:p>
          </p:txBody>
        </p:sp>
        <p:sp>
          <p:nvSpPr>
            <p:cNvPr id="145" name="Google Shape;852;p35">
              <a:extLst>
                <a:ext uri="{FF2B5EF4-FFF2-40B4-BE49-F238E27FC236}">
                  <a16:creationId xmlns:a16="http://schemas.microsoft.com/office/drawing/2014/main" id="{51A1C04B-E8FD-461F-B668-405CF29D2272}"/>
                </a:ext>
              </a:extLst>
            </p:cNvPr>
            <p:cNvSpPr/>
            <p:nvPr/>
          </p:nvSpPr>
          <p:spPr>
            <a:xfrm>
              <a:off x="3474325" y="3596350"/>
              <a:ext cx="557925" cy="135950"/>
            </a:xfrm>
            <a:custGeom>
              <a:avLst/>
              <a:gdLst/>
              <a:ahLst/>
              <a:cxnLst/>
              <a:rect l="l" t="t" r="r" b="b"/>
              <a:pathLst>
                <a:path w="22317" h="5438" extrusionOk="0">
                  <a:moveTo>
                    <a:pt x="20982" y="3536"/>
                  </a:moveTo>
                  <a:cubicBezTo>
                    <a:pt x="14811" y="3470"/>
                    <a:pt x="7973" y="3236"/>
                    <a:pt x="0" y="5438"/>
                  </a:cubicBezTo>
                  <a:cubicBezTo>
                    <a:pt x="10708" y="0"/>
                    <a:pt x="16212" y="1635"/>
                    <a:pt x="20915" y="1435"/>
                  </a:cubicBezTo>
                  <a:cubicBezTo>
                    <a:pt x="22249" y="1468"/>
                    <a:pt x="22316" y="3436"/>
                    <a:pt x="20982" y="3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/>
            </a:p>
          </p:txBody>
        </p:sp>
        <p:sp>
          <p:nvSpPr>
            <p:cNvPr id="146" name="Google Shape;853;p35">
              <a:extLst>
                <a:ext uri="{FF2B5EF4-FFF2-40B4-BE49-F238E27FC236}">
                  <a16:creationId xmlns:a16="http://schemas.microsoft.com/office/drawing/2014/main" id="{84DAA5F9-962A-4411-AEEA-BF36E97463AC}"/>
                </a:ext>
              </a:extLst>
            </p:cNvPr>
            <p:cNvSpPr/>
            <p:nvPr/>
          </p:nvSpPr>
          <p:spPr>
            <a:xfrm>
              <a:off x="3455975" y="4101700"/>
              <a:ext cx="504550" cy="275225"/>
            </a:xfrm>
            <a:custGeom>
              <a:avLst/>
              <a:gdLst/>
              <a:ahLst/>
              <a:cxnLst/>
              <a:rect l="l" t="t" r="r" b="b"/>
              <a:pathLst>
                <a:path w="20182" h="11009" extrusionOk="0">
                  <a:moveTo>
                    <a:pt x="17846" y="10208"/>
                  </a:moveTo>
                  <a:cubicBezTo>
                    <a:pt x="13577" y="7073"/>
                    <a:pt x="5438" y="2836"/>
                    <a:pt x="0" y="2903"/>
                  </a:cubicBezTo>
                  <a:cubicBezTo>
                    <a:pt x="2902" y="1"/>
                    <a:pt x="16345" y="6706"/>
                    <a:pt x="19214" y="8607"/>
                  </a:cubicBezTo>
                  <a:cubicBezTo>
                    <a:pt x="20181" y="9508"/>
                    <a:pt x="18914" y="11009"/>
                    <a:pt x="17846" y="10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/>
            </a:p>
          </p:txBody>
        </p:sp>
        <p:sp>
          <p:nvSpPr>
            <p:cNvPr id="147" name="Google Shape;854;p35">
              <a:extLst>
                <a:ext uri="{FF2B5EF4-FFF2-40B4-BE49-F238E27FC236}">
                  <a16:creationId xmlns:a16="http://schemas.microsoft.com/office/drawing/2014/main" id="{013CA150-19F7-455F-A90A-DFD702A03879}"/>
                </a:ext>
              </a:extLst>
            </p:cNvPr>
            <p:cNvSpPr/>
            <p:nvPr/>
          </p:nvSpPr>
          <p:spPr>
            <a:xfrm>
              <a:off x="3294200" y="4486975"/>
              <a:ext cx="317750" cy="349450"/>
            </a:xfrm>
            <a:custGeom>
              <a:avLst/>
              <a:gdLst/>
              <a:ahLst/>
              <a:cxnLst/>
              <a:rect l="l" t="t" r="r" b="b"/>
              <a:pathLst>
                <a:path w="12710" h="13978" extrusionOk="0">
                  <a:moveTo>
                    <a:pt x="10307" y="12743"/>
                  </a:moveTo>
                  <a:cubicBezTo>
                    <a:pt x="7572" y="6339"/>
                    <a:pt x="4937" y="4504"/>
                    <a:pt x="0" y="1"/>
                  </a:cubicBezTo>
                  <a:cubicBezTo>
                    <a:pt x="5771" y="2369"/>
                    <a:pt x="9507" y="6472"/>
                    <a:pt x="12276" y="11976"/>
                  </a:cubicBezTo>
                  <a:cubicBezTo>
                    <a:pt x="12709" y="13244"/>
                    <a:pt x="10841" y="13978"/>
                    <a:pt x="10307" y="127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/>
            </a:p>
          </p:txBody>
        </p:sp>
        <p:sp>
          <p:nvSpPr>
            <p:cNvPr id="148" name="Google Shape;855;p35">
              <a:extLst>
                <a:ext uri="{FF2B5EF4-FFF2-40B4-BE49-F238E27FC236}">
                  <a16:creationId xmlns:a16="http://schemas.microsoft.com/office/drawing/2014/main" id="{0992F0FA-E837-48DC-91C1-C6789E76E77A}"/>
                </a:ext>
              </a:extLst>
            </p:cNvPr>
            <p:cNvSpPr/>
            <p:nvPr/>
          </p:nvSpPr>
          <p:spPr>
            <a:xfrm>
              <a:off x="2199250" y="4577875"/>
              <a:ext cx="242700" cy="299425"/>
            </a:xfrm>
            <a:custGeom>
              <a:avLst/>
              <a:gdLst/>
              <a:ahLst/>
              <a:cxnLst/>
              <a:rect l="l" t="t" r="r" b="b"/>
              <a:pathLst>
                <a:path w="9708" h="11977" extrusionOk="0">
                  <a:moveTo>
                    <a:pt x="501" y="9908"/>
                  </a:moveTo>
                  <a:cubicBezTo>
                    <a:pt x="3036" y="6139"/>
                    <a:pt x="6138" y="2770"/>
                    <a:pt x="9707" y="1"/>
                  </a:cubicBezTo>
                  <a:cubicBezTo>
                    <a:pt x="7672" y="3870"/>
                    <a:pt x="4503" y="7039"/>
                    <a:pt x="2369" y="10875"/>
                  </a:cubicBezTo>
                  <a:cubicBezTo>
                    <a:pt x="1668" y="11976"/>
                    <a:pt x="0" y="11109"/>
                    <a:pt x="501" y="9908"/>
                  </a:cubicBezTo>
                  <a:close/>
                </a:path>
              </a:pathLst>
            </a:custGeom>
            <a:solidFill>
              <a:srgbClr val="4C0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/>
            </a:p>
          </p:txBody>
        </p:sp>
        <p:sp>
          <p:nvSpPr>
            <p:cNvPr id="149" name="Google Shape;856;p35">
              <a:extLst>
                <a:ext uri="{FF2B5EF4-FFF2-40B4-BE49-F238E27FC236}">
                  <a16:creationId xmlns:a16="http://schemas.microsoft.com/office/drawing/2014/main" id="{F4E99F69-EC34-4B1D-8D5F-C5A623F5DBC4}"/>
                </a:ext>
              </a:extLst>
            </p:cNvPr>
            <p:cNvSpPr/>
            <p:nvPr/>
          </p:nvSpPr>
          <p:spPr>
            <a:xfrm>
              <a:off x="1934875" y="4377750"/>
              <a:ext cx="232700" cy="220175"/>
            </a:xfrm>
            <a:custGeom>
              <a:avLst/>
              <a:gdLst/>
              <a:ahLst/>
              <a:cxnLst/>
              <a:rect l="l" t="t" r="r" b="b"/>
              <a:pathLst>
                <a:path w="9308" h="8807" extrusionOk="0">
                  <a:moveTo>
                    <a:pt x="935" y="6305"/>
                  </a:moveTo>
                  <a:cubicBezTo>
                    <a:pt x="3704" y="3469"/>
                    <a:pt x="5538" y="1435"/>
                    <a:pt x="9308" y="0"/>
                  </a:cubicBezTo>
                  <a:cubicBezTo>
                    <a:pt x="6906" y="2569"/>
                    <a:pt x="4804" y="4804"/>
                    <a:pt x="2603" y="7606"/>
                  </a:cubicBezTo>
                  <a:cubicBezTo>
                    <a:pt x="1769" y="8807"/>
                    <a:pt x="1" y="7439"/>
                    <a:pt x="935" y="6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/>
            </a:p>
          </p:txBody>
        </p:sp>
        <p:sp>
          <p:nvSpPr>
            <p:cNvPr id="150" name="Google Shape;857;p35">
              <a:extLst>
                <a:ext uri="{FF2B5EF4-FFF2-40B4-BE49-F238E27FC236}">
                  <a16:creationId xmlns:a16="http://schemas.microsoft.com/office/drawing/2014/main" id="{F5CA2D49-E385-4ACE-87F9-196C18CCA824}"/>
                </a:ext>
              </a:extLst>
            </p:cNvPr>
            <p:cNvSpPr/>
            <p:nvPr/>
          </p:nvSpPr>
          <p:spPr>
            <a:xfrm>
              <a:off x="1784775" y="3556325"/>
              <a:ext cx="335275" cy="74250"/>
            </a:xfrm>
            <a:custGeom>
              <a:avLst/>
              <a:gdLst/>
              <a:ahLst/>
              <a:cxnLst/>
              <a:rect l="l" t="t" r="r" b="b"/>
              <a:pathLst>
                <a:path w="13411" h="2970" extrusionOk="0">
                  <a:moveTo>
                    <a:pt x="1402" y="501"/>
                  </a:moveTo>
                  <a:cubicBezTo>
                    <a:pt x="6372" y="0"/>
                    <a:pt x="9107" y="167"/>
                    <a:pt x="13410" y="2969"/>
                  </a:cubicBezTo>
                  <a:cubicBezTo>
                    <a:pt x="7940" y="2035"/>
                    <a:pt x="7306" y="1535"/>
                    <a:pt x="1802" y="2535"/>
                  </a:cubicBezTo>
                  <a:cubicBezTo>
                    <a:pt x="401" y="2802"/>
                    <a:pt x="1" y="701"/>
                    <a:pt x="1402" y="4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/>
            </a:p>
          </p:txBody>
        </p:sp>
        <p:sp>
          <p:nvSpPr>
            <p:cNvPr id="151" name="Google Shape;858;p35">
              <a:extLst>
                <a:ext uri="{FF2B5EF4-FFF2-40B4-BE49-F238E27FC236}">
                  <a16:creationId xmlns:a16="http://schemas.microsoft.com/office/drawing/2014/main" id="{08E39871-2ACE-4998-80C9-7F61B8CEC074}"/>
                </a:ext>
              </a:extLst>
            </p:cNvPr>
            <p:cNvSpPr/>
            <p:nvPr/>
          </p:nvSpPr>
          <p:spPr>
            <a:xfrm>
              <a:off x="2090825" y="3123500"/>
              <a:ext cx="276900" cy="158475"/>
            </a:xfrm>
            <a:custGeom>
              <a:avLst/>
              <a:gdLst/>
              <a:ahLst/>
              <a:cxnLst/>
              <a:rect l="l" t="t" r="r" b="b"/>
              <a:pathLst>
                <a:path w="11076" h="6339" extrusionOk="0">
                  <a:moveTo>
                    <a:pt x="2269" y="701"/>
                  </a:moveTo>
                  <a:cubicBezTo>
                    <a:pt x="3003" y="1068"/>
                    <a:pt x="11075" y="4804"/>
                    <a:pt x="10442" y="6339"/>
                  </a:cubicBezTo>
                  <a:cubicBezTo>
                    <a:pt x="7206" y="4871"/>
                    <a:pt x="4938" y="3904"/>
                    <a:pt x="1435" y="2636"/>
                  </a:cubicBezTo>
                  <a:cubicBezTo>
                    <a:pt x="1" y="2136"/>
                    <a:pt x="935" y="1"/>
                    <a:pt x="2269" y="7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/>
            </a:p>
          </p:txBody>
        </p:sp>
        <p:sp>
          <p:nvSpPr>
            <p:cNvPr id="152" name="Google Shape;859;p35">
              <a:extLst>
                <a:ext uri="{FF2B5EF4-FFF2-40B4-BE49-F238E27FC236}">
                  <a16:creationId xmlns:a16="http://schemas.microsoft.com/office/drawing/2014/main" id="{01506E53-A641-44F7-83C6-33D6CDABF763}"/>
                </a:ext>
              </a:extLst>
            </p:cNvPr>
            <p:cNvSpPr/>
            <p:nvPr/>
          </p:nvSpPr>
          <p:spPr>
            <a:xfrm>
              <a:off x="2875550" y="2964225"/>
              <a:ext cx="52575" cy="242700"/>
            </a:xfrm>
            <a:custGeom>
              <a:avLst/>
              <a:gdLst/>
              <a:ahLst/>
              <a:cxnLst/>
              <a:rect l="l" t="t" r="r" b="b"/>
              <a:pathLst>
                <a:path w="2103" h="9708" extrusionOk="0">
                  <a:moveTo>
                    <a:pt x="2102" y="1402"/>
                  </a:moveTo>
                  <a:cubicBezTo>
                    <a:pt x="1902" y="4671"/>
                    <a:pt x="1869" y="6472"/>
                    <a:pt x="1068" y="9708"/>
                  </a:cubicBezTo>
                  <a:cubicBezTo>
                    <a:pt x="234" y="6472"/>
                    <a:pt x="234" y="4671"/>
                    <a:pt x="1" y="1402"/>
                  </a:cubicBezTo>
                  <a:cubicBezTo>
                    <a:pt x="1" y="1"/>
                    <a:pt x="2102" y="1"/>
                    <a:pt x="2102" y="14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/>
            </a:p>
          </p:txBody>
        </p:sp>
        <p:sp>
          <p:nvSpPr>
            <p:cNvPr id="153" name="Google Shape;860;p35">
              <a:extLst>
                <a:ext uri="{FF2B5EF4-FFF2-40B4-BE49-F238E27FC236}">
                  <a16:creationId xmlns:a16="http://schemas.microsoft.com/office/drawing/2014/main" id="{A37D6287-D3B1-40F6-B690-914A9AD00DF8}"/>
                </a:ext>
              </a:extLst>
            </p:cNvPr>
            <p:cNvSpPr/>
            <p:nvPr/>
          </p:nvSpPr>
          <p:spPr>
            <a:xfrm>
              <a:off x="3240825" y="3263600"/>
              <a:ext cx="291900" cy="251875"/>
            </a:xfrm>
            <a:custGeom>
              <a:avLst/>
              <a:gdLst/>
              <a:ahLst/>
              <a:cxnLst/>
              <a:rect l="l" t="t" r="r" b="b"/>
              <a:pathLst>
                <a:path w="11676" h="10075" extrusionOk="0">
                  <a:moveTo>
                    <a:pt x="10541" y="2503"/>
                  </a:moveTo>
                  <a:cubicBezTo>
                    <a:pt x="6872" y="4971"/>
                    <a:pt x="3469" y="7306"/>
                    <a:pt x="0" y="10075"/>
                  </a:cubicBezTo>
                  <a:lnTo>
                    <a:pt x="1201" y="7973"/>
                  </a:lnTo>
                  <a:cubicBezTo>
                    <a:pt x="2635" y="6172"/>
                    <a:pt x="7305" y="2403"/>
                    <a:pt x="9374" y="768"/>
                  </a:cubicBezTo>
                  <a:cubicBezTo>
                    <a:pt x="10508" y="1"/>
                    <a:pt x="11675" y="1702"/>
                    <a:pt x="10541" y="25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/>
            </a:p>
          </p:txBody>
        </p:sp>
        <p:sp>
          <p:nvSpPr>
            <p:cNvPr id="154" name="Google Shape;861;p35">
              <a:extLst>
                <a:ext uri="{FF2B5EF4-FFF2-40B4-BE49-F238E27FC236}">
                  <a16:creationId xmlns:a16="http://schemas.microsoft.com/office/drawing/2014/main" id="{81AD4D7A-3858-409B-A57A-E213C35E023E}"/>
                </a:ext>
              </a:extLst>
            </p:cNvPr>
            <p:cNvSpPr/>
            <p:nvPr/>
          </p:nvSpPr>
          <p:spPr>
            <a:xfrm>
              <a:off x="3309200" y="3730625"/>
              <a:ext cx="346950" cy="81725"/>
            </a:xfrm>
            <a:custGeom>
              <a:avLst/>
              <a:gdLst/>
              <a:ahLst/>
              <a:cxnLst/>
              <a:rect l="l" t="t" r="r" b="b"/>
              <a:pathLst>
                <a:path w="13878" h="3269" extrusionOk="0">
                  <a:moveTo>
                    <a:pt x="12576" y="2068"/>
                  </a:moveTo>
                  <a:cubicBezTo>
                    <a:pt x="8106" y="2335"/>
                    <a:pt x="4537" y="3136"/>
                    <a:pt x="1" y="3269"/>
                  </a:cubicBezTo>
                  <a:cubicBezTo>
                    <a:pt x="4070" y="1635"/>
                    <a:pt x="8340" y="500"/>
                    <a:pt x="12710" y="0"/>
                  </a:cubicBezTo>
                  <a:cubicBezTo>
                    <a:pt x="13877" y="234"/>
                    <a:pt x="13810" y="1968"/>
                    <a:pt x="12576" y="20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/>
            </a:p>
          </p:txBody>
        </p:sp>
        <p:sp>
          <p:nvSpPr>
            <p:cNvPr id="155" name="Google Shape;862;p35">
              <a:extLst>
                <a:ext uri="{FF2B5EF4-FFF2-40B4-BE49-F238E27FC236}">
                  <a16:creationId xmlns:a16="http://schemas.microsoft.com/office/drawing/2014/main" id="{EB4AD912-9519-490E-8A98-57EBA4983BCC}"/>
                </a:ext>
              </a:extLst>
            </p:cNvPr>
            <p:cNvSpPr/>
            <p:nvPr/>
          </p:nvSpPr>
          <p:spPr>
            <a:xfrm>
              <a:off x="3361750" y="4219300"/>
              <a:ext cx="265200" cy="85925"/>
            </a:xfrm>
            <a:custGeom>
              <a:avLst/>
              <a:gdLst/>
              <a:ahLst/>
              <a:cxnLst/>
              <a:rect l="l" t="t" r="r" b="b"/>
              <a:pathLst>
                <a:path w="10608" h="3437" extrusionOk="0">
                  <a:moveTo>
                    <a:pt x="8840" y="3169"/>
                  </a:moveTo>
                  <a:cubicBezTo>
                    <a:pt x="5838" y="2435"/>
                    <a:pt x="2902" y="1535"/>
                    <a:pt x="0" y="467"/>
                  </a:cubicBezTo>
                  <a:cubicBezTo>
                    <a:pt x="3469" y="0"/>
                    <a:pt x="5771" y="634"/>
                    <a:pt x="9207" y="1101"/>
                  </a:cubicBezTo>
                  <a:cubicBezTo>
                    <a:pt x="10608" y="1335"/>
                    <a:pt x="10241" y="3436"/>
                    <a:pt x="8840" y="31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/>
            </a:p>
          </p:txBody>
        </p:sp>
        <p:sp>
          <p:nvSpPr>
            <p:cNvPr id="156" name="Google Shape;863;p35">
              <a:extLst>
                <a:ext uri="{FF2B5EF4-FFF2-40B4-BE49-F238E27FC236}">
                  <a16:creationId xmlns:a16="http://schemas.microsoft.com/office/drawing/2014/main" id="{3D0F059F-ABFE-4505-990E-D68BAC5C7E28}"/>
                </a:ext>
              </a:extLst>
            </p:cNvPr>
            <p:cNvSpPr/>
            <p:nvPr/>
          </p:nvSpPr>
          <p:spPr>
            <a:xfrm>
              <a:off x="2161725" y="3418725"/>
              <a:ext cx="1189200" cy="1121650"/>
            </a:xfrm>
            <a:custGeom>
              <a:avLst/>
              <a:gdLst/>
              <a:ahLst/>
              <a:cxnLst/>
              <a:rect l="l" t="t" r="r" b="b"/>
              <a:pathLst>
                <a:path w="47568" h="44866" extrusionOk="0">
                  <a:moveTo>
                    <a:pt x="24851" y="0"/>
                  </a:moveTo>
                  <a:cubicBezTo>
                    <a:pt x="23550" y="4570"/>
                    <a:pt x="20748" y="8907"/>
                    <a:pt x="14677" y="567"/>
                  </a:cubicBezTo>
                  <a:cubicBezTo>
                    <a:pt x="14744" y="901"/>
                    <a:pt x="14811" y="1235"/>
                    <a:pt x="14877" y="1568"/>
                  </a:cubicBezTo>
                  <a:cubicBezTo>
                    <a:pt x="15311" y="3670"/>
                    <a:pt x="15678" y="5504"/>
                    <a:pt x="15578" y="7005"/>
                  </a:cubicBezTo>
                  <a:cubicBezTo>
                    <a:pt x="15444" y="9174"/>
                    <a:pt x="14477" y="10475"/>
                    <a:pt x="11775" y="10341"/>
                  </a:cubicBezTo>
                  <a:cubicBezTo>
                    <a:pt x="9073" y="10174"/>
                    <a:pt x="5871" y="9374"/>
                    <a:pt x="3369" y="8673"/>
                  </a:cubicBezTo>
                  <a:cubicBezTo>
                    <a:pt x="5738" y="10942"/>
                    <a:pt x="8439" y="14144"/>
                    <a:pt x="8039" y="16546"/>
                  </a:cubicBezTo>
                  <a:cubicBezTo>
                    <a:pt x="7606" y="18981"/>
                    <a:pt x="3503" y="19981"/>
                    <a:pt x="0" y="20348"/>
                  </a:cubicBezTo>
                  <a:cubicBezTo>
                    <a:pt x="834" y="20749"/>
                    <a:pt x="1601" y="21182"/>
                    <a:pt x="2335" y="21716"/>
                  </a:cubicBezTo>
                  <a:cubicBezTo>
                    <a:pt x="4203" y="23017"/>
                    <a:pt x="5671" y="24751"/>
                    <a:pt x="5671" y="26920"/>
                  </a:cubicBezTo>
                  <a:cubicBezTo>
                    <a:pt x="5671" y="27420"/>
                    <a:pt x="5604" y="27920"/>
                    <a:pt x="5471" y="28387"/>
                  </a:cubicBezTo>
                  <a:cubicBezTo>
                    <a:pt x="5004" y="29955"/>
                    <a:pt x="4403" y="31456"/>
                    <a:pt x="3703" y="32891"/>
                  </a:cubicBezTo>
                  <a:cubicBezTo>
                    <a:pt x="6638" y="32157"/>
                    <a:pt x="11442" y="31556"/>
                    <a:pt x="13210" y="34625"/>
                  </a:cubicBezTo>
                  <a:cubicBezTo>
                    <a:pt x="14544" y="36960"/>
                    <a:pt x="15044" y="40096"/>
                    <a:pt x="15211" y="42397"/>
                  </a:cubicBezTo>
                  <a:cubicBezTo>
                    <a:pt x="16779" y="40162"/>
                    <a:pt x="19414" y="37627"/>
                    <a:pt x="22550" y="38928"/>
                  </a:cubicBezTo>
                  <a:cubicBezTo>
                    <a:pt x="25452" y="40129"/>
                    <a:pt x="27119" y="42864"/>
                    <a:pt x="27987" y="44866"/>
                  </a:cubicBezTo>
                  <a:cubicBezTo>
                    <a:pt x="29421" y="41530"/>
                    <a:pt x="32457" y="35826"/>
                    <a:pt x="36226" y="36460"/>
                  </a:cubicBezTo>
                  <a:cubicBezTo>
                    <a:pt x="38594" y="36927"/>
                    <a:pt x="40929" y="37694"/>
                    <a:pt x="43131" y="38695"/>
                  </a:cubicBezTo>
                  <a:cubicBezTo>
                    <a:pt x="40863" y="35159"/>
                    <a:pt x="38294" y="29388"/>
                    <a:pt x="43498" y="26619"/>
                  </a:cubicBezTo>
                  <a:cubicBezTo>
                    <a:pt x="44799" y="25886"/>
                    <a:pt x="46166" y="25252"/>
                    <a:pt x="47567" y="24718"/>
                  </a:cubicBezTo>
                  <a:cubicBezTo>
                    <a:pt x="42764" y="24018"/>
                    <a:pt x="37360" y="22083"/>
                    <a:pt x="40095" y="16879"/>
                  </a:cubicBezTo>
                  <a:cubicBezTo>
                    <a:pt x="41163" y="14811"/>
                    <a:pt x="42464" y="12910"/>
                    <a:pt x="44032" y="11208"/>
                  </a:cubicBezTo>
                  <a:cubicBezTo>
                    <a:pt x="40162" y="11642"/>
                    <a:pt x="35159" y="11142"/>
                    <a:pt x="36893" y="5438"/>
                  </a:cubicBezTo>
                  <a:cubicBezTo>
                    <a:pt x="37327" y="4070"/>
                    <a:pt x="37727" y="2902"/>
                    <a:pt x="38061" y="1935"/>
                  </a:cubicBezTo>
                  <a:cubicBezTo>
                    <a:pt x="35525" y="3970"/>
                    <a:pt x="32090" y="5805"/>
                    <a:pt x="28954" y="4370"/>
                  </a:cubicBezTo>
                  <a:cubicBezTo>
                    <a:pt x="27053" y="3536"/>
                    <a:pt x="25585" y="1968"/>
                    <a:pt x="248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/>
            </a:p>
          </p:txBody>
        </p:sp>
        <p:sp>
          <p:nvSpPr>
            <p:cNvPr id="157" name="Google Shape;864;p35">
              <a:extLst>
                <a:ext uri="{FF2B5EF4-FFF2-40B4-BE49-F238E27FC236}">
                  <a16:creationId xmlns:a16="http://schemas.microsoft.com/office/drawing/2014/main" id="{92D85307-0BC0-4B56-AFFE-97996EA61C04}"/>
                </a:ext>
              </a:extLst>
            </p:cNvPr>
            <p:cNvSpPr/>
            <p:nvPr/>
          </p:nvSpPr>
          <p:spPr>
            <a:xfrm>
              <a:off x="2340175" y="3587175"/>
              <a:ext cx="833125" cy="824775"/>
            </a:xfrm>
            <a:custGeom>
              <a:avLst/>
              <a:gdLst/>
              <a:ahLst/>
              <a:cxnLst/>
              <a:rect l="l" t="t" r="r" b="b"/>
              <a:pathLst>
                <a:path w="33325" h="32991" extrusionOk="0">
                  <a:moveTo>
                    <a:pt x="17380" y="1"/>
                  </a:moveTo>
                  <a:cubicBezTo>
                    <a:pt x="16479" y="3170"/>
                    <a:pt x="14511" y="6205"/>
                    <a:pt x="10308" y="401"/>
                  </a:cubicBezTo>
                  <a:lnTo>
                    <a:pt x="10441" y="1101"/>
                  </a:lnTo>
                  <a:cubicBezTo>
                    <a:pt x="10708" y="2536"/>
                    <a:pt x="10975" y="3870"/>
                    <a:pt x="10908" y="4904"/>
                  </a:cubicBezTo>
                  <a:cubicBezTo>
                    <a:pt x="10842" y="6405"/>
                    <a:pt x="10141" y="7339"/>
                    <a:pt x="8240" y="7239"/>
                  </a:cubicBezTo>
                  <a:cubicBezTo>
                    <a:pt x="5971" y="6972"/>
                    <a:pt x="3737" y="6539"/>
                    <a:pt x="1535" y="5905"/>
                  </a:cubicBezTo>
                  <a:cubicBezTo>
                    <a:pt x="3203" y="7506"/>
                    <a:pt x="5905" y="9874"/>
                    <a:pt x="5638" y="11542"/>
                  </a:cubicBezTo>
                  <a:cubicBezTo>
                    <a:pt x="5371" y="13210"/>
                    <a:pt x="2469" y="13944"/>
                    <a:pt x="1" y="14244"/>
                  </a:cubicBezTo>
                  <a:cubicBezTo>
                    <a:pt x="568" y="14511"/>
                    <a:pt x="1135" y="14811"/>
                    <a:pt x="1668" y="15178"/>
                  </a:cubicBezTo>
                  <a:cubicBezTo>
                    <a:pt x="8073" y="19681"/>
                    <a:pt x="1168" y="21883"/>
                    <a:pt x="201" y="23784"/>
                  </a:cubicBezTo>
                  <a:cubicBezTo>
                    <a:pt x="9107" y="21616"/>
                    <a:pt x="8640" y="28955"/>
                    <a:pt x="8907" y="32691"/>
                  </a:cubicBezTo>
                  <a:cubicBezTo>
                    <a:pt x="10041" y="31123"/>
                    <a:pt x="13610" y="26319"/>
                    <a:pt x="15812" y="27253"/>
                  </a:cubicBezTo>
                  <a:cubicBezTo>
                    <a:pt x="17813" y="28087"/>
                    <a:pt x="19915" y="31590"/>
                    <a:pt x="20515" y="32991"/>
                  </a:cubicBezTo>
                  <a:cubicBezTo>
                    <a:pt x="23784" y="25452"/>
                    <a:pt x="22183" y="24518"/>
                    <a:pt x="30222" y="27120"/>
                  </a:cubicBezTo>
                  <a:cubicBezTo>
                    <a:pt x="28621" y="24618"/>
                    <a:pt x="26820" y="20582"/>
                    <a:pt x="30489" y="18647"/>
                  </a:cubicBezTo>
                  <a:cubicBezTo>
                    <a:pt x="31390" y="18147"/>
                    <a:pt x="32357" y="17680"/>
                    <a:pt x="33324" y="17313"/>
                  </a:cubicBezTo>
                  <a:cubicBezTo>
                    <a:pt x="29955" y="16813"/>
                    <a:pt x="26186" y="15478"/>
                    <a:pt x="28121" y="11809"/>
                  </a:cubicBezTo>
                  <a:cubicBezTo>
                    <a:pt x="28821" y="10375"/>
                    <a:pt x="29755" y="9040"/>
                    <a:pt x="30823" y="7840"/>
                  </a:cubicBezTo>
                  <a:cubicBezTo>
                    <a:pt x="28121" y="8140"/>
                    <a:pt x="24618" y="7806"/>
                    <a:pt x="25819" y="3803"/>
                  </a:cubicBezTo>
                  <a:cubicBezTo>
                    <a:pt x="26119" y="2836"/>
                    <a:pt x="26386" y="2035"/>
                    <a:pt x="26653" y="1335"/>
                  </a:cubicBezTo>
                  <a:cubicBezTo>
                    <a:pt x="24885" y="2769"/>
                    <a:pt x="22450" y="4070"/>
                    <a:pt x="20282" y="3069"/>
                  </a:cubicBezTo>
                  <a:cubicBezTo>
                    <a:pt x="18947" y="2469"/>
                    <a:pt x="17913" y="1368"/>
                    <a:pt x="173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/>
            </a:p>
          </p:txBody>
        </p:sp>
        <p:sp>
          <p:nvSpPr>
            <p:cNvPr id="158" name="Google Shape;865;p35">
              <a:extLst>
                <a:ext uri="{FF2B5EF4-FFF2-40B4-BE49-F238E27FC236}">
                  <a16:creationId xmlns:a16="http://schemas.microsoft.com/office/drawing/2014/main" id="{1C86BB08-FEE2-41F9-9377-9AC5A2102D6D}"/>
                </a:ext>
              </a:extLst>
            </p:cNvPr>
            <p:cNvSpPr/>
            <p:nvPr/>
          </p:nvSpPr>
          <p:spPr>
            <a:xfrm>
              <a:off x="2547000" y="3852375"/>
              <a:ext cx="166800" cy="105925"/>
            </a:xfrm>
            <a:custGeom>
              <a:avLst/>
              <a:gdLst/>
              <a:ahLst/>
              <a:cxnLst/>
              <a:rect l="l" t="t" r="r" b="b"/>
              <a:pathLst>
                <a:path w="6672" h="4237" extrusionOk="0">
                  <a:moveTo>
                    <a:pt x="1301" y="3403"/>
                  </a:moveTo>
                  <a:cubicBezTo>
                    <a:pt x="1301" y="4237"/>
                    <a:pt x="67" y="4237"/>
                    <a:pt x="67" y="3403"/>
                  </a:cubicBezTo>
                  <a:cubicBezTo>
                    <a:pt x="0" y="1535"/>
                    <a:pt x="1468" y="0"/>
                    <a:pt x="3336" y="0"/>
                  </a:cubicBezTo>
                  <a:cubicBezTo>
                    <a:pt x="5170" y="0"/>
                    <a:pt x="6672" y="1535"/>
                    <a:pt x="6605" y="3403"/>
                  </a:cubicBezTo>
                  <a:cubicBezTo>
                    <a:pt x="6605" y="4237"/>
                    <a:pt x="5337" y="4237"/>
                    <a:pt x="5337" y="3403"/>
                  </a:cubicBezTo>
                  <a:cubicBezTo>
                    <a:pt x="5337" y="701"/>
                    <a:pt x="1301" y="701"/>
                    <a:pt x="1301" y="34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/>
            </a:p>
          </p:txBody>
        </p:sp>
        <p:sp>
          <p:nvSpPr>
            <p:cNvPr id="159" name="Google Shape;866;p35">
              <a:extLst>
                <a:ext uri="{FF2B5EF4-FFF2-40B4-BE49-F238E27FC236}">
                  <a16:creationId xmlns:a16="http://schemas.microsoft.com/office/drawing/2014/main" id="{EECE15D1-9FE8-4F1C-8418-5C261A5B4864}"/>
                </a:ext>
              </a:extLst>
            </p:cNvPr>
            <p:cNvSpPr/>
            <p:nvPr/>
          </p:nvSpPr>
          <p:spPr>
            <a:xfrm>
              <a:off x="2481950" y="4007475"/>
              <a:ext cx="139275" cy="35875"/>
            </a:xfrm>
            <a:custGeom>
              <a:avLst/>
              <a:gdLst/>
              <a:ahLst/>
              <a:cxnLst/>
              <a:rect l="l" t="t" r="r" b="b"/>
              <a:pathLst>
                <a:path w="5571" h="1435" extrusionOk="0">
                  <a:moveTo>
                    <a:pt x="2802" y="1435"/>
                  </a:moveTo>
                  <a:cubicBezTo>
                    <a:pt x="4303" y="1435"/>
                    <a:pt x="5571" y="1135"/>
                    <a:pt x="5571" y="734"/>
                  </a:cubicBezTo>
                  <a:cubicBezTo>
                    <a:pt x="5571" y="334"/>
                    <a:pt x="4303" y="1"/>
                    <a:pt x="2802" y="1"/>
                  </a:cubicBezTo>
                  <a:cubicBezTo>
                    <a:pt x="1268" y="1"/>
                    <a:pt x="0" y="334"/>
                    <a:pt x="0" y="734"/>
                  </a:cubicBezTo>
                  <a:cubicBezTo>
                    <a:pt x="0" y="1135"/>
                    <a:pt x="1268" y="1435"/>
                    <a:pt x="2802" y="14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/>
            </a:p>
          </p:txBody>
        </p:sp>
        <p:sp>
          <p:nvSpPr>
            <p:cNvPr id="160" name="Google Shape;867;p35">
              <a:extLst>
                <a:ext uri="{FF2B5EF4-FFF2-40B4-BE49-F238E27FC236}">
                  <a16:creationId xmlns:a16="http://schemas.microsoft.com/office/drawing/2014/main" id="{710D4BCE-D49C-4B6F-80E1-BD0169BF37AE}"/>
                </a:ext>
              </a:extLst>
            </p:cNvPr>
            <p:cNvSpPr/>
            <p:nvPr/>
          </p:nvSpPr>
          <p:spPr>
            <a:xfrm>
              <a:off x="2894750" y="4007475"/>
              <a:ext cx="139275" cy="35875"/>
            </a:xfrm>
            <a:custGeom>
              <a:avLst/>
              <a:gdLst/>
              <a:ahLst/>
              <a:cxnLst/>
              <a:rect l="l" t="t" r="r" b="b"/>
              <a:pathLst>
                <a:path w="5571" h="1435" extrusionOk="0">
                  <a:moveTo>
                    <a:pt x="2802" y="1435"/>
                  </a:moveTo>
                  <a:cubicBezTo>
                    <a:pt x="4303" y="1435"/>
                    <a:pt x="5571" y="1135"/>
                    <a:pt x="5571" y="734"/>
                  </a:cubicBezTo>
                  <a:cubicBezTo>
                    <a:pt x="5571" y="334"/>
                    <a:pt x="4303" y="1"/>
                    <a:pt x="2802" y="1"/>
                  </a:cubicBezTo>
                  <a:cubicBezTo>
                    <a:pt x="1268" y="1"/>
                    <a:pt x="0" y="334"/>
                    <a:pt x="0" y="734"/>
                  </a:cubicBezTo>
                  <a:cubicBezTo>
                    <a:pt x="0" y="1135"/>
                    <a:pt x="1268" y="1435"/>
                    <a:pt x="2802" y="14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/>
            </a:p>
          </p:txBody>
        </p:sp>
        <p:sp>
          <p:nvSpPr>
            <p:cNvPr id="161" name="Google Shape;868;p35">
              <a:extLst>
                <a:ext uri="{FF2B5EF4-FFF2-40B4-BE49-F238E27FC236}">
                  <a16:creationId xmlns:a16="http://schemas.microsoft.com/office/drawing/2014/main" id="{FAA0EF69-C9B4-4D63-AFC2-DC88DE8EAEAF}"/>
                </a:ext>
              </a:extLst>
            </p:cNvPr>
            <p:cNvSpPr/>
            <p:nvPr/>
          </p:nvSpPr>
          <p:spPr>
            <a:xfrm>
              <a:off x="2817175" y="3852375"/>
              <a:ext cx="166825" cy="105925"/>
            </a:xfrm>
            <a:custGeom>
              <a:avLst/>
              <a:gdLst/>
              <a:ahLst/>
              <a:cxnLst/>
              <a:rect l="l" t="t" r="r" b="b"/>
              <a:pathLst>
                <a:path w="6673" h="4237" extrusionOk="0">
                  <a:moveTo>
                    <a:pt x="1302" y="3403"/>
                  </a:moveTo>
                  <a:cubicBezTo>
                    <a:pt x="1302" y="4237"/>
                    <a:pt x="68" y="4237"/>
                    <a:pt x="68" y="3403"/>
                  </a:cubicBezTo>
                  <a:cubicBezTo>
                    <a:pt x="1" y="1535"/>
                    <a:pt x="1469" y="0"/>
                    <a:pt x="3337" y="0"/>
                  </a:cubicBezTo>
                  <a:cubicBezTo>
                    <a:pt x="5205" y="0"/>
                    <a:pt x="6672" y="1535"/>
                    <a:pt x="6606" y="3403"/>
                  </a:cubicBezTo>
                  <a:cubicBezTo>
                    <a:pt x="6606" y="4237"/>
                    <a:pt x="5371" y="4237"/>
                    <a:pt x="5371" y="3403"/>
                  </a:cubicBezTo>
                  <a:cubicBezTo>
                    <a:pt x="5371" y="701"/>
                    <a:pt x="1302" y="701"/>
                    <a:pt x="1302" y="34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/>
            </a:p>
          </p:txBody>
        </p:sp>
        <p:sp>
          <p:nvSpPr>
            <p:cNvPr id="162" name="Google Shape;869;p35">
              <a:extLst>
                <a:ext uri="{FF2B5EF4-FFF2-40B4-BE49-F238E27FC236}">
                  <a16:creationId xmlns:a16="http://schemas.microsoft.com/office/drawing/2014/main" id="{5F586411-6126-40EA-A311-BCB5B3989FDB}"/>
                </a:ext>
              </a:extLst>
            </p:cNvPr>
            <p:cNvSpPr/>
            <p:nvPr/>
          </p:nvSpPr>
          <p:spPr>
            <a:xfrm>
              <a:off x="2669575" y="4000800"/>
              <a:ext cx="170150" cy="104275"/>
            </a:xfrm>
            <a:custGeom>
              <a:avLst/>
              <a:gdLst/>
              <a:ahLst/>
              <a:cxnLst/>
              <a:rect l="l" t="t" r="r" b="b"/>
              <a:pathLst>
                <a:path w="6806" h="4171" extrusionOk="0">
                  <a:moveTo>
                    <a:pt x="1969" y="635"/>
                  </a:moveTo>
                  <a:cubicBezTo>
                    <a:pt x="1668" y="401"/>
                    <a:pt x="1302" y="234"/>
                    <a:pt x="935" y="134"/>
                  </a:cubicBezTo>
                  <a:cubicBezTo>
                    <a:pt x="1" y="1"/>
                    <a:pt x="67" y="1302"/>
                    <a:pt x="401" y="1902"/>
                  </a:cubicBezTo>
                  <a:cubicBezTo>
                    <a:pt x="1769" y="4170"/>
                    <a:pt x="5071" y="4170"/>
                    <a:pt x="6439" y="1902"/>
                  </a:cubicBezTo>
                  <a:cubicBezTo>
                    <a:pt x="6739" y="1302"/>
                    <a:pt x="6805" y="1"/>
                    <a:pt x="5871" y="134"/>
                  </a:cubicBezTo>
                  <a:cubicBezTo>
                    <a:pt x="5505" y="234"/>
                    <a:pt x="5171" y="401"/>
                    <a:pt x="4871" y="635"/>
                  </a:cubicBezTo>
                  <a:cubicBezTo>
                    <a:pt x="3970" y="1102"/>
                    <a:pt x="2869" y="1102"/>
                    <a:pt x="1969" y="6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/>
            </a:p>
          </p:txBody>
        </p:sp>
        <p:sp>
          <p:nvSpPr>
            <p:cNvPr id="163" name="Google Shape;870;p35">
              <a:extLst>
                <a:ext uri="{FF2B5EF4-FFF2-40B4-BE49-F238E27FC236}">
                  <a16:creationId xmlns:a16="http://schemas.microsoft.com/office/drawing/2014/main" id="{309FBA71-FF45-45BF-85A4-234EE8F2EA15}"/>
                </a:ext>
              </a:extLst>
            </p:cNvPr>
            <p:cNvSpPr/>
            <p:nvPr/>
          </p:nvSpPr>
          <p:spPr>
            <a:xfrm>
              <a:off x="3046525" y="4662125"/>
              <a:ext cx="194325" cy="234350"/>
            </a:xfrm>
            <a:custGeom>
              <a:avLst/>
              <a:gdLst/>
              <a:ahLst/>
              <a:cxnLst/>
              <a:rect l="l" t="t" r="r" b="b"/>
              <a:pathLst>
                <a:path w="7773" h="9374" extrusionOk="0">
                  <a:moveTo>
                    <a:pt x="2535" y="4670"/>
                  </a:moveTo>
                  <a:cubicBezTo>
                    <a:pt x="3136" y="4870"/>
                    <a:pt x="4003" y="5270"/>
                    <a:pt x="4103" y="5804"/>
                  </a:cubicBezTo>
                  <a:cubicBezTo>
                    <a:pt x="4203" y="6505"/>
                    <a:pt x="3402" y="7339"/>
                    <a:pt x="2802" y="7672"/>
                  </a:cubicBezTo>
                  <a:cubicBezTo>
                    <a:pt x="2602" y="7806"/>
                    <a:pt x="4803" y="9173"/>
                    <a:pt x="5104" y="9373"/>
                  </a:cubicBezTo>
                  <a:cubicBezTo>
                    <a:pt x="7772" y="6238"/>
                    <a:pt x="7439" y="4770"/>
                    <a:pt x="4003" y="3402"/>
                  </a:cubicBezTo>
                  <a:cubicBezTo>
                    <a:pt x="2502" y="2769"/>
                    <a:pt x="5137" y="1067"/>
                    <a:pt x="4737" y="934"/>
                  </a:cubicBezTo>
                  <a:lnTo>
                    <a:pt x="2135" y="0"/>
                  </a:lnTo>
                  <a:cubicBezTo>
                    <a:pt x="1334" y="1668"/>
                    <a:pt x="0" y="3769"/>
                    <a:pt x="2535" y="46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/>
            </a:p>
          </p:txBody>
        </p:sp>
        <p:sp>
          <p:nvSpPr>
            <p:cNvPr id="164" name="Google Shape;871;p35">
              <a:extLst>
                <a:ext uri="{FF2B5EF4-FFF2-40B4-BE49-F238E27FC236}">
                  <a16:creationId xmlns:a16="http://schemas.microsoft.com/office/drawing/2014/main" id="{FE59F619-C865-4D8C-9759-C404CE3B1045}"/>
                </a:ext>
              </a:extLst>
            </p:cNvPr>
            <p:cNvSpPr/>
            <p:nvPr/>
          </p:nvSpPr>
          <p:spPr>
            <a:xfrm>
              <a:off x="2036625" y="4632925"/>
              <a:ext cx="94250" cy="102600"/>
            </a:xfrm>
            <a:custGeom>
              <a:avLst/>
              <a:gdLst/>
              <a:ahLst/>
              <a:cxnLst/>
              <a:rect l="l" t="t" r="r" b="b"/>
              <a:pathLst>
                <a:path w="3770" h="4104" extrusionOk="0">
                  <a:moveTo>
                    <a:pt x="2836" y="1"/>
                  </a:moveTo>
                  <a:lnTo>
                    <a:pt x="1" y="2302"/>
                  </a:lnTo>
                  <a:lnTo>
                    <a:pt x="1735" y="4103"/>
                  </a:lnTo>
                  <a:lnTo>
                    <a:pt x="3770" y="120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/>
            </a:p>
          </p:txBody>
        </p:sp>
        <p:sp>
          <p:nvSpPr>
            <p:cNvPr id="165" name="Google Shape;872;p35">
              <a:extLst>
                <a:ext uri="{FF2B5EF4-FFF2-40B4-BE49-F238E27FC236}">
                  <a16:creationId xmlns:a16="http://schemas.microsoft.com/office/drawing/2014/main" id="{391EA4D1-F530-4247-A098-D6B689687BF9}"/>
                </a:ext>
              </a:extLst>
            </p:cNvPr>
            <p:cNvSpPr/>
            <p:nvPr/>
          </p:nvSpPr>
          <p:spPr>
            <a:xfrm>
              <a:off x="3606925" y="3858200"/>
              <a:ext cx="254350" cy="170975"/>
            </a:xfrm>
            <a:custGeom>
              <a:avLst/>
              <a:gdLst/>
              <a:ahLst/>
              <a:cxnLst/>
              <a:rect l="l" t="t" r="r" b="b"/>
              <a:pathLst>
                <a:path w="10174" h="6839" extrusionOk="0">
                  <a:moveTo>
                    <a:pt x="4670" y="4704"/>
                  </a:moveTo>
                  <a:cubicBezTo>
                    <a:pt x="5104" y="4204"/>
                    <a:pt x="5804" y="3503"/>
                    <a:pt x="6371" y="3603"/>
                  </a:cubicBezTo>
                  <a:cubicBezTo>
                    <a:pt x="7072" y="3737"/>
                    <a:pt x="7572" y="4837"/>
                    <a:pt x="7672" y="5538"/>
                  </a:cubicBezTo>
                  <a:cubicBezTo>
                    <a:pt x="7739" y="5805"/>
                    <a:pt x="9874" y="4170"/>
                    <a:pt x="10174" y="3970"/>
                  </a:cubicBezTo>
                  <a:cubicBezTo>
                    <a:pt x="8106" y="201"/>
                    <a:pt x="6571" y="1"/>
                    <a:pt x="3970" y="2803"/>
                  </a:cubicBezTo>
                  <a:cubicBezTo>
                    <a:pt x="2802" y="4037"/>
                    <a:pt x="2135" y="835"/>
                    <a:pt x="1835" y="1202"/>
                  </a:cubicBezTo>
                  <a:lnTo>
                    <a:pt x="0" y="3370"/>
                  </a:lnTo>
                  <a:cubicBezTo>
                    <a:pt x="1301" y="4737"/>
                    <a:pt x="2835" y="6839"/>
                    <a:pt x="4670" y="47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/>
            </a:p>
          </p:txBody>
        </p:sp>
        <p:sp>
          <p:nvSpPr>
            <p:cNvPr id="166" name="Google Shape;873;p35">
              <a:extLst>
                <a:ext uri="{FF2B5EF4-FFF2-40B4-BE49-F238E27FC236}">
                  <a16:creationId xmlns:a16="http://schemas.microsoft.com/office/drawing/2014/main" id="{B5102A64-F605-4689-A730-F4B8E1B4E9B4}"/>
                </a:ext>
              </a:extLst>
            </p:cNvPr>
            <p:cNvSpPr/>
            <p:nvPr/>
          </p:nvSpPr>
          <p:spPr>
            <a:xfrm>
              <a:off x="1764775" y="3673900"/>
              <a:ext cx="245200" cy="173500"/>
            </a:xfrm>
            <a:custGeom>
              <a:avLst/>
              <a:gdLst/>
              <a:ahLst/>
              <a:cxnLst/>
              <a:rect l="l" t="t" r="r" b="b"/>
              <a:pathLst>
                <a:path w="9808" h="6940" extrusionOk="0">
                  <a:moveTo>
                    <a:pt x="4603" y="4737"/>
                  </a:moveTo>
                  <a:cubicBezTo>
                    <a:pt x="4970" y="4170"/>
                    <a:pt x="5571" y="3437"/>
                    <a:pt x="6104" y="3470"/>
                  </a:cubicBezTo>
                  <a:cubicBezTo>
                    <a:pt x="6805" y="3537"/>
                    <a:pt x="7405" y="4537"/>
                    <a:pt x="7606" y="5171"/>
                  </a:cubicBezTo>
                  <a:cubicBezTo>
                    <a:pt x="7672" y="5438"/>
                    <a:pt x="9540" y="3637"/>
                    <a:pt x="9807" y="3403"/>
                  </a:cubicBezTo>
                  <a:cubicBezTo>
                    <a:pt x="7405" y="34"/>
                    <a:pt x="5904" y="1"/>
                    <a:pt x="3736" y="2970"/>
                  </a:cubicBezTo>
                  <a:cubicBezTo>
                    <a:pt x="2769" y="4304"/>
                    <a:pt x="1768" y="1302"/>
                    <a:pt x="1535" y="1669"/>
                  </a:cubicBezTo>
                  <a:lnTo>
                    <a:pt x="0" y="3970"/>
                  </a:lnTo>
                  <a:cubicBezTo>
                    <a:pt x="1401" y="5138"/>
                    <a:pt x="3136" y="6939"/>
                    <a:pt x="4603" y="473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/>
            </a:p>
          </p:txBody>
        </p:sp>
        <p:sp>
          <p:nvSpPr>
            <p:cNvPr id="167" name="Google Shape;874;p35">
              <a:extLst>
                <a:ext uri="{FF2B5EF4-FFF2-40B4-BE49-F238E27FC236}">
                  <a16:creationId xmlns:a16="http://schemas.microsoft.com/office/drawing/2014/main" id="{473C320B-DAB9-42FD-AFFA-E07A9BD566C9}"/>
                </a:ext>
              </a:extLst>
            </p:cNvPr>
            <p:cNvSpPr/>
            <p:nvPr/>
          </p:nvSpPr>
          <p:spPr>
            <a:xfrm>
              <a:off x="3665300" y="4325400"/>
              <a:ext cx="71725" cy="63025"/>
            </a:xfrm>
            <a:custGeom>
              <a:avLst/>
              <a:gdLst/>
              <a:ahLst/>
              <a:cxnLst/>
              <a:rect l="l" t="t" r="r" b="b"/>
              <a:pathLst>
                <a:path w="2869" h="2521" extrusionOk="0">
                  <a:moveTo>
                    <a:pt x="1443" y="0"/>
                  </a:moveTo>
                  <a:cubicBezTo>
                    <a:pt x="947" y="0"/>
                    <a:pt x="471" y="309"/>
                    <a:pt x="267" y="793"/>
                  </a:cubicBezTo>
                  <a:cubicBezTo>
                    <a:pt x="0" y="1460"/>
                    <a:pt x="334" y="2194"/>
                    <a:pt x="1001" y="2428"/>
                  </a:cubicBezTo>
                  <a:cubicBezTo>
                    <a:pt x="1150" y="2491"/>
                    <a:pt x="1306" y="2520"/>
                    <a:pt x="1459" y="2520"/>
                  </a:cubicBezTo>
                  <a:cubicBezTo>
                    <a:pt x="1955" y="2520"/>
                    <a:pt x="2431" y="2211"/>
                    <a:pt x="2635" y="1727"/>
                  </a:cubicBezTo>
                  <a:cubicBezTo>
                    <a:pt x="2869" y="1060"/>
                    <a:pt x="2569" y="326"/>
                    <a:pt x="1901" y="93"/>
                  </a:cubicBezTo>
                  <a:cubicBezTo>
                    <a:pt x="1752" y="30"/>
                    <a:pt x="1596" y="0"/>
                    <a:pt x="1443" y="0"/>
                  </a:cubicBezTo>
                  <a:close/>
                </a:path>
              </a:pathLst>
            </a:custGeom>
            <a:solidFill>
              <a:srgbClr val="4C0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/>
            </a:p>
          </p:txBody>
        </p:sp>
        <p:sp>
          <p:nvSpPr>
            <p:cNvPr id="168" name="Google Shape;875;p35">
              <a:extLst>
                <a:ext uri="{FF2B5EF4-FFF2-40B4-BE49-F238E27FC236}">
                  <a16:creationId xmlns:a16="http://schemas.microsoft.com/office/drawing/2014/main" id="{B53B9393-D708-40B5-92CE-6A19898627E4}"/>
                </a:ext>
              </a:extLst>
            </p:cNvPr>
            <p:cNvSpPr/>
            <p:nvPr/>
          </p:nvSpPr>
          <p:spPr>
            <a:xfrm>
              <a:off x="3605250" y="3187925"/>
              <a:ext cx="71750" cy="63500"/>
            </a:xfrm>
            <a:custGeom>
              <a:avLst/>
              <a:gdLst/>
              <a:ahLst/>
              <a:cxnLst/>
              <a:rect l="l" t="t" r="r" b="b"/>
              <a:pathLst>
                <a:path w="2870" h="2540" extrusionOk="0">
                  <a:moveTo>
                    <a:pt x="1433" y="0"/>
                  </a:moveTo>
                  <a:cubicBezTo>
                    <a:pt x="930" y="0"/>
                    <a:pt x="471" y="316"/>
                    <a:pt x="267" y="826"/>
                  </a:cubicBezTo>
                  <a:cubicBezTo>
                    <a:pt x="0" y="1460"/>
                    <a:pt x="334" y="2194"/>
                    <a:pt x="968" y="2461"/>
                  </a:cubicBezTo>
                  <a:cubicBezTo>
                    <a:pt x="1119" y="2514"/>
                    <a:pt x="1274" y="2539"/>
                    <a:pt x="1425" y="2539"/>
                  </a:cubicBezTo>
                  <a:cubicBezTo>
                    <a:pt x="1942" y="2539"/>
                    <a:pt x="2422" y="2243"/>
                    <a:pt x="2602" y="1727"/>
                  </a:cubicBezTo>
                  <a:cubicBezTo>
                    <a:pt x="2869" y="1093"/>
                    <a:pt x="2535" y="359"/>
                    <a:pt x="1902" y="93"/>
                  </a:cubicBezTo>
                  <a:cubicBezTo>
                    <a:pt x="1745" y="30"/>
                    <a:pt x="1587" y="0"/>
                    <a:pt x="1433" y="0"/>
                  </a:cubicBezTo>
                  <a:close/>
                </a:path>
              </a:pathLst>
            </a:custGeom>
            <a:solidFill>
              <a:srgbClr val="4C0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/>
            </a:p>
          </p:txBody>
        </p:sp>
        <p:sp>
          <p:nvSpPr>
            <p:cNvPr id="169" name="Google Shape;876;p35">
              <a:extLst>
                <a:ext uri="{FF2B5EF4-FFF2-40B4-BE49-F238E27FC236}">
                  <a16:creationId xmlns:a16="http://schemas.microsoft.com/office/drawing/2014/main" id="{F3C7C8FD-BFBB-4315-9214-ED208E4084DE}"/>
                </a:ext>
              </a:extLst>
            </p:cNvPr>
            <p:cNvSpPr/>
            <p:nvPr/>
          </p:nvSpPr>
          <p:spPr>
            <a:xfrm>
              <a:off x="2573675" y="3074850"/>
              <a:ext cx="70900" cy="63150"/>
            </a:xfrm>
            <a:custGeom>
              <a:avLst/>
              <a:gdLst/>
              <a:ahLst/>
              <a:cxnLst/>
              <a:rect l="l" t="t" r="r" b="b"/>
              <a:pathLst>
                <a:path w="2836" h="2526" extrusionOk="0">
                  <a:moveTo>
                    <a:pt x="1428" y="0"/>
                  </a:moveTo>
                  <a:cubicBezTo>
                    <a:pt x="926" y="0"/>
                    <a:pt x="440" y="297"/>
                    <a:pt x="234" y="813"/>
                  </a:cubicBezTo>
                  <a:cubicBezTo>
                    <a:pt x="1" y="1447"/>
                    <a:pt x="301" y="2180"/>
                    <a:pt x="968" y="2447"/>
                  </a:cubicBezTo>
                  <a:cubicBezTo>
                    <a:pt x="1112" y="2500"/>
                    <a:pt x="1260" y="2526"/>
                    <a:pt x="1408" y="2526"/>
                  </a:cubicBezTo>
                  <a:cubicBezTo>
                    <a:pt x="1911" y="2526"/>
                    <a:pt x="2396" y="2229"/>
                    <a:pt x="2602" y="1713"/>
                  </a:cubicBezTo>
                  <a:cubicBezTo>
                    <a:pt x="2836" y="1080"/>
                    <a:pt x="2536" y="346"/>
                    <a:pt x="1869" y="79"/>
                  </a:cubicBezTo>
                  <a:cubicBezTo>
                    <a:pt x="1725" y="26"/>
                    <a:pt x="1576" y="0"/>
                    <a:pt x="1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/>
            </a:p>
          </p:txBody>
        </p:sp>
        <p:sp>
          <p:nvSpPr>
            <p:cNvPr id="170" name="Google Shape;877;p35">
              <a:extLst>
                <a:ext uri="{FF2B5EF4-FFF2-40B4-BE49-F238E27FC236}">
                  <a16:creationId xmlns:a16="http://schemas.microsoft.com/office/drawing/2014/main" id="{2E22CC89-5A89-4C70-8BC9-98C36E2D6A4A}"/>
                </a:ext>
              </a:extLst>
            </p:cNvPr>
            <p:cNvSpPr/>
            <p:nvPr/>
          </p:nvSpPr>
          <p:spPr>
            <a:xfrm>
              <a:off x="2215925" y="4438625"/>
              <a:ext cx="55900" cy="49725"/>
            </a:xfrm>
            <a:custGeom>
              <a:avLst/>
              <a:gdLst/>
              <a:ahLst/>
              <a:cxnLst/>
              <a:rect l="l" t="t" r="r" b="b"/>
              <a:pathLst>
                <a:path w="2236" h="1989" extrusionOk="0">
                  <a:moveTo>
                    <a:pt x="1122" y="0"/>
                  </a:moveTo>
                  <a:cubicBezTo>
                    <a:pt x="729" y="0"/>
                    <a:pt x="355" y="247"/>
                    <a:pt x="200" y="634"/>
                  </a:cubicBezTo>
                  <a:cubicBezTo>
                    <a:pt x="0" y="1134"/>
                    <a:pt x="267" y="1735"/>
                    <a:pt x="768" y="1935"/>
                  </a:cubicBezTo>
                  <a:cubicBezTo>
                    <a:pt x="876" y="1971"/>
                    <a:pt x="987" y="1988"/>
                    <a:pt x="1097" y="1988"/>
                  </a:cubicBezTo>
                  <a:cubicBezTo>
                    <a:pt x="1496" y="1988"/>
                    <a:pt x="1878" y="1760"/>
                    <a:pt x="2035" y="1368"/>
                  </a:cubicBezTo>
                  <a:cubicBezTo>
                    <a:pt x="2235" y="834"/>
                    <a:pt x="2002" y="267"/>
                    <a:pt x="1468" y="67"/>
                  </a:cubicBezTo>
                  <a:cubicBezTo>
                    <a:pt x="1354" y="22"/>
                    <a:pt x="1237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/>
            </a:p>
          </p:txBody>
        </p:sp>
        <p:sp>
          <p:nvSpPr>
            <p:cNvPr id="171" name="Google Shape;878;p35">
              <a:extLst>
                <a:ext uri="{FF2B5EF4-FFF2-40B4-BE49-F238E27FC236}">
                  <a16:creationId xmlns:a16="http://schemas.microsoft.com/office/drawing/2014/main" id="{F2E26081-E807-470D-9CBC-4C218B901394}"/>
                </a:ext>
              </a:extLst>
            </p:cNvPr>
            <p:cNvSpPr/>
            <p:nvPr/>
          </p:nvSpPr>
          <p:spPr>
            <a:xfrm>
              <a:off x="3074025" y="4483350"/>
              <a:ext cx="71750" cy="63175"/>
            </a:xfrm>
            <a:custGeom>
              <a:avLst/>
              <a:gdLst/>
              <a:ahLst/>
              <a:cxnLst/>
              <a:rect l="l" t="t" r="r" b="b"/>
              <a:pathLst>
                <a:path w="2870" h="2527" extrusionOk="0">
                  <a:moveTo>
                    <a:pt x="1462" y="1"/>
                  </a:moveTo>
                  <a:cubicBezTo>
                    <a:pt x="960" y="1"/>
                    <a:pt x="474" y="297"/>
                    <a:pt x="268" y="813"/>
                  </a:cubicBezTo>
                  <a:cubicBezTo>
                    <a:pt x="1" y="1447"/>
                    <a:pt x="334" y="2181"/>
                    <a:pt x="968" y="2448"/>
                  </a:cubicBezTo>
                  <a:cubicBezTo>
                    <a:pt x="1119" y="2501"/>
                    <a:pt x="1274" y="2526"/>
                    <a:pt x="1426" y="2526"/>
                  </a:cubicBezTo>
                  <a:cubicBezTo>
                    <a:pt x="1944" y="2526"/>
                    <a:pt x="2430" y="2230"/>
                    <a:pt x="2636" y="1714"/>
                  </a:cubicBezTo>
                  <a:cubicBezTo>
                    <a:pt x="2870" y="1080"/>
                    <a:pt x="2536" y="346"/>
                    <a:pt x="1902" y="79"/>
                  </a:cubicBezTo>
                  <a:cubicBezTo>
                    <a:pt x="1758" y="26"/>
                    <a:pt x="1610" y="1"/>
                    <a:pt x="1462" y="1"/>
                  </a:cubicBezTo>
                  <a:close/>
                </a:path>
              </a:pathLst>
            </a:custGeom>
            <a:solidFill>
              <a:srgbClr val="4C0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/>
            </a:p>
          </p:txBody>
        </p:sp>
        <p:sp>
          <p:nvSpPr>
            <p:cNvPr id="172" name="Google Shape;879;p35">
              <a:extLst>
                <a:ext uri="{FF2B5EF4-FFF2-40B4-BE49-F238E27FC236}">
                  <a16:creationId xmlns:a16="http://schemas.microsoft.com/office/drawing/2014/main" id="{CC25EA39-B736-44CA-A5D7-FB06E2771CCD}"/>
                </a:ext>
              </a:extLst>
            </p:cNvPr>
            <p:cNvSpPr/>
            <p:nvPr/>
          </p:nvSpPr>
          <p:spPr>
            <a:xfrm>
              <a:off x="2984800" y="4495200"/>
              <a:ext cx="55900" cy="49350"/>
            </a:xfrm>
            <a:custGeom>
              <a:avLst/>
              <a:gdLst/>
              <a:ahLst/>
              <a:cxnLst/>
              <a:rect l="l" t="t" r="r" b="b"/>
              <a:pathLst>
                <a:path w="2236" h="1974" extrusionOk="0">
                  <a:moveTo>
                    <a:pt x="1099" y="1"/>
                  </a:moveTo>
                  <a:cubicBezTo>
                    <a:pt x="715" y="1"/>
                    <a:pt x="352" y="227"/>
                    <a:pt x="201" y="606"/>
                  </a:cubicBezTo>
                  <a:cubicBezTo>
                    <a:pt x="1" y="1140"/>
                    <a:pt x="234" y="1707"/>
                    <a:pt x="734" y="1907"/>
                  </a:cubicBezTo>
                  <a:cubicBezTo>
                    <a:pt x="856" y="1952"/>
                    <a:pt x="979" y="1974"/>
                    <a:pt x="1099" y="1974"/>
                  </a:cubicBezTo>
                  <a:cubicBezTo>
                    <a:pt x="1507" y="1974"/>
                    <a:pt x="1881" y="1727"/>
                    <a:pt x="2035" y="1340"/>
                  </a:cubicBezTo>
                  <a:cubicBezTo>
                    <a:pt x="2236" y="840"/>
                    <a:pt x="1969" y="239"/>
                    <a:pt x="1468" y="72"/>
                  </a:cubicBezTo>
                  <a:cubicBezTo>
                    <a:pt x="1347" y="24"/>
                    <a:pt x="1222" y="1"/>
                    <a:pt x="1099" y="1"/>
                  </a:cubicBezTo>
                  <a:close/>
                </a:path>
              </a:pathLst>
            </a:custGeom>
            <a:solidFill>
              <a:srgbClr val="4C0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/>
            </a:p>
          </p:txBody>
        </p:sp>
        <p:sp>
          <p:nvSpPr>
            <p:cNvPr id="173" name="Google Shape;880;p35">
              <a:extLst>
                <a:ext uri="{FF2B5EF4-FFF2-40B4-BE49-F238E27FC236}">
                  <a16:creationId xmlns:a16="http://schemas.microsoft.com/office/drawing/2014/main" id="{D0B2972B-F974-454C-B7FC-FE625DE52F43}"/>
                </a:ext>
              </a:extLst>
            </p:cNvPr>
            <p:cNvSpPr/>
            <p:nvPr/>
          </p:nvSpPr>
          <p:spPr>
            <a:xfrm>
              <a:off x="3108225" y="3106000"/>
              <a:ext cx="155975" cy="216000"/>
            </a:xfrm>
            <a:custGeom>
              <a:avLst/>
              <a:gdLst/>
              <a:ahLst/>
              <a:cxnLst/>
              <a:rect l="l" t="t" r="r" b="b"/>
              <a:pathLst>
                <a:path w="6239" h="8640" extrusionOk="0">
                  <a:moveTo>
                    <a:pt x="5037" y="2469"/>
                  </a:moveTo>
                  <a:cubicBezTo>
                    <a:pt x="4370" y="3336"/>
                    <a:pt x="3670" y="4370"/>
                    <a:pt x="2936" y="5371"/>
                  </a:cubicBezTo>
                  <a:cubicBezTo>
                    <a:pt x="1768" y="7072"/>
                    <a:pt x="701" y="8573"/>
                    <a:pt x="334" y="8640"/>
                  </a:cubicBezTo>
                  <a:cubicBezTo>
                    <a:pt x="0" y="7606"/>
                    <a:pt x="1368" y="5204"/>
                    <a:pt x="2869" y="3203"/>
                  </a:cubicBezTo>
                  <a:cubicBezTo>
                    <a:pt x="4170" y="1435"/>
                    <a:pt x="5604" y="0"/>
                    <a:pt x="6105" y="34"/>
                  </a:cubicBezTo>
                  <a:cubicBezTo>
                    <a:pt x="6238" y="734"/>
                    <a:pt x="6105" y="1035"/>
                    <a:pt x="5037" y="24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/>
            </a:p>
          </p:txBody>
        </p:sp>
        <p:sp>
          <p:nvSpPr>
            <p:cNvPr id="174" name="Google Shape;881;p35">
              <a:extLst>
                <a:ext uri="{FF2B5EF4-FFF2-40B4-BE49-F238E27FC236}">
                  <a16:creationId xmlns:a16="http://schemas.microsoft.com/office/drawing/2014/main" id="{212A4B7D-A003-44EB-9C87-8C79CA84CF05}"/>
                </a:ext>
              </a:extLst>
            </p:cNvPr>
            <p:cNvSpPr/>
            <p:nvPr/>
          </p:nvSpPr>
          <p:spPr>
            <a:xfrm>
              <a:off x="3156600" y="2975075"/>
              <a:ext cx="93425" cy="98425"/>
            </a:xfrm>
            <a:custGeom>
              <a:avLst/>
              <a:gdLst/>
              <a:ahLst/>
              <a:cxnLst/>
              <a:rect l="l" t="t" r="r" b="b"/>
              <a:pathLst>
                <a:path w="3737" h="3937" extrusionOk="0">
                  <a:moveTo>
                    <a:pt x="0" y="3303"/>
                  </a:moveTo>
                  <a:lnTo>
                    <a:pt x="1601" y="0"/>
                  </a:lnTo>
                  <a:lnTo>
                    <a:pt x="3736" y="1301"/>
                  </a:lnTo>
                  <a:lnTo>
                    <a:pt x="1368" y="393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99"/>
            </a:p>
          </p:txBody>
        </p:sp>
      </p:grpSp>
      <p:grpSp>
        <p:nvGrpSpPr>
          <p:cNvPr id="94" name="Google Shape;413;p30">
            <a:extLst>
              <a:ext uri="{FF2B5EF4-FFF2-40B4-BE49-F238E27FC236}">
                <a16:creationId xmlns:a16="http://schemas.microsoft.com/office/drawing/2014/main" id="{72B34347-FCC5-49A9-9052-123D25A84B74}"/>
              </a:ext>
            </a:extLst>
          </p:cNvPr>
          <p:cNvGrpSpPr/>
          <p:nvPr/>
        </p:nvGrpSpPr>
        <p:grpSpPr>
          <a:xfrm>
            <a:off x="8772244" y="4280402"/>
            <a:ext cx="1878406" cy="1880324"/>
            <a:chOff x="5279164" y="1000677"/>
            <a:chExt cx="2939948" cy="2942950"/>
          </a:xfrm>
        </p:grpSpPr>
        <p:sp>
          <p:nvSpPr>
            <p:cNvPr id="95" name="Google Shape;414;p30">
              <a:extLst>
                <a:ext uri="{FF2B5EF4-FFF2-40B4-BE49-F238E27FC236}">
                  <a16:creationId xmlns:a16="http://schemas.microsoft.com/office/drawing/2014/main" id="{16597607-B749-41DD-A685-85A63C4694D9}"/>
                </a:ext>
              </a:extLst>
            </p:cNvPr>
            <p:cNvSpPr/>
            <p:nvPr/>
          </p:nvSpPr>
          <p:spPr>
            <a:xfrm flipH="1">
              <a:off x="7396380" y="1397627"/>
              <a:ext cx="629079" cy="1191576"/>
            </a:xfrm>
            <a:custGeom>
              <a:avLst/>
              <a:gdLst/>
              <a:ahLst/>
              <a:cxnLst/>
              <a:rect l="l" t="t" r="r" b="b"/>
              <a:pathLst>
                <a:path w="20748" h="39300" extrusionOk="0">
                  <a:moveTo>
                    <a:pt x="20358" y="1"/>
                  </a:moveTo>
                  <a:cubicBezTo>
                    <a:pt x="20287" y="1"/>
                    <a:pt x="20214" y="23"/>
                    <a:pt x="20147" y="71"/>
                  </a:cubicBezTo>
                  <a:lnTo>
                    <a:pt x="17793" y="1703"/>
                  </a:lnTo>
                  <a:cubicBezTo>
                    <a:pt x="17054" y="2303"/>
                    <a:pt x="16223" y="2826"/>
                    <a:pt x="15515" y="3457"/>
                  </a:cubicBezTo>
                  <a:cubicBezTo>
                    <a:pt x="14791" y="4088"/>
                    <a:pt x="14022" y="4673"/>
                    <a:pt x="13345" y="5350"/>
                  </a:cubicBezTo>
                  <a:cubicBezTo>
                    <a:pt x="12667" y="6028"/>
                    <a:pt x="12021" y="6751"/>
                    <a:pt x="11374" y="7459"/>
                  </a:cubicBezTo>
                  <a:cubicBezTo>
                    <a:pt x="10035" y="8829"/>
                    <a:pt x="8650" y="10199"/>
                    <a:pt x="7496" y="11753"/>
                  </a:cubicBezTo>
                  <a:cubicBezTo>
                    <a:pt x="6249" y="13261"/>
                    <a:pt x="5603" y="15139"/>
                    <a:pt x="4726" y="16848"/>
                  </a:cubicBezTo>
                  <a:lnTo>
                    <a:pt x="4110" y="18156"/>
                  </a:lnTo>
                  <a:lnTo>
                    <a:pt x="3602" y="19495"/>
                  </a:lnTo>
                  <a:cubicBezTo>
                    <a:pt x="3433" y="19957"/>
                    <a:pt x="3248" y="20387"/>
                    <a:pt x="3079" y="20849"/>
                  </a:cubicBezTo>
                  <a:lnTo>
                    <a:pt x="2617" y="22219"/>
                  </a:lnTo>
                  <a:cubicBezTo>
                    <a:pt x="2478" y="22665"/>
                    <a:pt x="2278" y="23112"/>
                    <a:pt x="2155" y="23573"/>
                  </a:cubicBezTo>
                  <a:lnTo>
                    <a:pt x="1755" y="24959"/>
                  </a:lnTo>
                  <a:cubicBezTo>
                    <a:pt x="1447" y="25882"/>
                    <a:pt x="1201" y="26806"/>
                    <a:pt x="939" y="27744"/>
                  </a:cubicBezTo>
                  <a:cubicBezTo>
                    <a:pt x="693" y="28683"/>
                    <a:pt x="508" y="29637"/>
                    <a:pt x="401" y="30607"/>
                  </a:cubicBezTo>
                  <a:cubicBezTo>
                    <a:pt x="231" y="31546"/>
                    <a:pt x="231" y="32516"/>
                    <a:pt x="108" y="33485"/>
                  </a:cubicBezTo>
                  <a:cubicBezTo>
                    <a:pt x="1" y="34455"/>
                    <a:pt x="77" y="35440"/>
                    <a:pt x="62" y="36394"/>
                  </a:cubicBezTo>
                  <a:cubicBezTo>
                    <a:pt x="62" y="36887"/>
                    <a:pt x="77" y="37364"/>
                    <a:pt x="139" y="37841"/>
                  </a:cubicBezTo>
                  <a:lnTo>
                    <a:pt x="216" y="38564"/>
                  </a:lnTo>
                  <a:cubicBezTo>
                    <a:pt x="278" y="38811"/>
                    <a:pt x="93" y="39072"/>
                    <a:pt x="678" y="39257"/>
                  </a:cubicBezTo>
                  <a:cubicBezTo>
                    <a:pt x="765" y="39286"/>
                    <a:pt x="854" y="39300"/>
                    <a:pt x="943" y="39300"/>
                  </a:cubicBezTo>
                  <a:cubicBezTo>
                    <a:pt x="1090" y="39300"/>
                    <a:pt x="1236" y="39262"/>
                    <a:pt x="1370" y="39195"/>
                  </a:cubicBezTo>
                  <a:lnTo>
                    <a:pt x="1386" y="39195"/>
                  </a:lnTo>
                  <a:cubicBezTo>
                    <a:pt x="1955" y="38903"/>
                    <a:pt x="1724" y="38703"/>
                    <a:pt x="1755" y="38457"/>
                  </a:cubicBezTo>
                  <a:lnTo>
                    <a:pt x="1740" y="37764"/>
                  </a:lnTo>
                  <a:cubicBezTo>
                    <a:pt x="1724" y="37287"/>
                    <a:pt x="1724" y="36825"/>
                    <a:pt x="1724" y="36363"/>
                  </a:cubicBezTo>
                  <a:cubicBezTo>
                    <a:pt x="1740" y="35424"/>
                    <a:pt x="1663" y="34501"/>
                    <a:pt x="1740" y="33562"/>
                  </a:cubicBezTo>
                  <a:cubicBezTo>
                    <a:pt x="1770" y="31700"/>
                    <a:pt x="2001" y="29838"/>
                    <a:pt x="2217" y="27991"/>
                  </a:cubicBezTo>
                  <a:cubicBezTo>
                    <a:pt x="2402" y="26113"/>
                    <a:pt x="2802" y="24266"/>
                    <a:pt x="3417" y="22481"/>
                  </a:cubicBezTo>
                  <a:lnTo>
                    <a:pt x="3879" y="21142"/>
                  </a:lnTo>
                  <a:cubicBezTo>
                    <a:pt x="4048" y="20695"/>
                    <a:pt x="4248" y="20280"/>
                    <a:pt x="4433" y="19849"/>
                  </a:cubicBezTo>
                  <a:lnTo>
                    <a:pt x="5018" y="18556"/>
                  </a:lnTo>
                  <a:lnTo>
                    <a:pt x="5680" y="17309"/>
                  </a:lnTo>
                  <a:cubicBezTo>
                    <a:pt x="5988" y="16417"/>
                    <a:pt x="6619" y="15693"/>
                    <a:pt x="7142" y="14908"/>
                  </a:cubicBezTo>
                  <a:cubicBezTo>
                    <a:pt x="7681" y="14139"/>
                    <a:pt x="8204" y="13369"/>
                    <a:pt x="8681" y="12553"/>
                  </a:cubicBezTo>
                  <a:cubicBezTo>
                    <a:pt x="9143" y="11753"/>
                    <a:pt x="9697" y="10984"/>
                    <a:pt x="10174" y="10183"/>
                  </a:cubicBezTo>
                  <a:cubicBezTo>
                    <a:pt x="10667" y="9367"/>
                    <a:pt x="11282" y="8644"/>
                    <a:pt x="11867" y="7905"/>
                  </a:cubicBezTo>
                  <a:cubicBezTo>
                    <a:pt x="12159" y="7521"/>
                    <a:pt x="12483" y="7182"/>
                    <a:pt x="12852" y="6874"/>
                  </a:cubicBezTo>
                  <a:cubicBezTo>
                    <a:pt x="13206" y="6566"/>
                    <a:pt x="13545" y="6243"/>
                    <a:pt x="13868" y="5905"/>
                  </a:cubicBezTo>
                  <a:cubicBezTo>
                    <a:pt x="14530" y="5227"/>
                    <a:pt x="15238" y="4596"/>
                    <a:pt x="15946" y="3981"/>
                  </a:cubicBezTo>
                  <a:cubicBezTo>
                    <a:pt x="16654" y="3365"/>
                    <a:pt x="17423" y="2796"/>
                    <a:pt x="18162" y="2211"/>
                  </a:cubicBezTo>
                  <a:cubicBezTo>
                    <a:pt x="18947" y="1672"/>
                    <a:pt x="19732" y="1164"/>
                    <a:pt x="20532" y="656"/>
                  </a:cubicBezTo>
                  <a:lnTo>
                    <a:pt x="20548" y="641"/>
                  </a:lnTo>
                  <a:cubicBezTo>
                    <a:pt x="20717" y="533"/>
                    <a:pt x="20748" y="318"/>
                    <a:pt x="20640" y="148"/>
                  </a:cubicBezTo>
                  <a:cubicBezTo>
                    <a:pt x="20574" y="55"/>
                    <a:pt x="20469" y="1"/>
                    <a:pt x="20358" y="1"/>
                  </a:cubicBezTo>
                  <a:close/>
                </a:path>
              </a:pathLst>
            </a:custGeom>
            <a:solidFill>
              <a:srgbClr val="8FB5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415;p30">
              <a:extLst>
                <a:ext uri="{FF2B5EF4-FFF2-40B4-BE49-F238E27FC236}">
                  <a16:creationId xmlns:a16="http://schemas.microsoft.com/office/drawing/2014/main" id="{587DC772-6F2F-4B78-8EF3-46872C196BAE}"/>
                </a:ext>
              </a:extLst>
            </p:cNvPr>
            <p:cNvSpPr/>
            <p:nvPr/>
          </p:nvSpPr>
          <p:spPr>
            <a:xfrm flipH="1">
              <a:off x="5463965" y="2546543"/>
              <a:ext cx="2493820" cy="1201309"/>
            </a:xfrm>
            <a:custGeom>
              <a:avLst/>
              <a:gdLst/>
              <a:ahLst/>
              <a:cxnLst/>
              <a:rect l="l" t="t" r="r" b="b"/>
              <a:pathLst>
                <a:path w="82250" h="39621" extrusionOk="0">
                  <a:moveTo>
                    <a:pt x="81362" y="1"/>
                  </a:moveTo>
                  <a:cubicBezTo>
                    <a:pt x="81252" y="1"/>
                    <a:pt x="81141" y="40"/>
                    <a:pt x="81049" y="117"/>
                  </a:cubicBezTo>
                  <a:lnTo>
                    <a:pt x="81019" y="133"/>
                  </a:lnTo>
                  <a:cubicBezTo>
                    <a:pt x="80388" y="687"/>
                    <a:pt x="80526" y="1287"/>
                    <a:pt x="80418" y="1872"/>
                  </a:cubicBezTo>
                  <a:lnTo>
                    <a:pt x="80203" y="3626"/>
                  </a:lnTo>
                  <a:cubicBezTo>
                    <a:pt x="79987" y="4781"/>
                    <a:pt x="79726" y="5935"/>
                    <a:pt x="79495" y="7089"/>
                  </a:cubicBezTo>
                  <a:cubicBezTo>
                    <a:pt x="79202" y="8228"/>
                    <a:pt x="78848" y="9352"/>
                    <a:pt x="78525" y="10475"/>
                  </a:cubicBezTo>
                  <a:cubicBezTo>
                    <a:pt x="78141" y="11599"/>
                    <a:pt x="77679" y="12676"/>
                    <a:pt x="77263" y="13784"/>
                  </a:cubicBezTo>
                  <a:cubicBezTo>
                    <a:pt x="75416" y="18109"/>
                    <a:pt x="72769" y="22096"/>
                    <a:pt x="69614" y="25620"/>
                  </a:cubicBezTo>
                  <a:cubicBezTo>
                    <a:pt x="68829" y="26497"/>
                    <a:pt x="67967" y="27313"/>
                    <a:pt x="67136" y="28160"/>
                  </a:cubicBezTo>
                  <a:cubicBezTo>
                    <a:pt x="66259" y="28975"/>
                    <a:pt x="65335" y="29699"/>
                    <a:pt x="64427" y="30468"/>
                  </a:cubicBezTo>
                  <a:cubicBezTo>
                    <a:pt x="63473" y="31192"/>
                    <a:pt x="62457" y="31823"/>
                    <a:pt x="61487" y="32500"/>
                  </a:cubicBezTo>
                  <a:cubicBezTo>
                    <a:pt x="60487" y="33131"/>
                    <a:pt x="59425" y="33670"/>
                    <a:pt x="58378" y="34239"/>
                  </a:cubicBezTo>
                  <a:cubicBezTo>
                    <a:pt x="54115" y="36363"/>
                    <a:pt x="49498" y="37702"/>
                    <a:pt x="44757" y="38164"/>
                  </a:cubicBezTo>
                  <a:cubicBezTo>
                    <a:pt x="44450" y="38195"/>
                    <a:pt x="44172" y="38302"/>
                    <a:pt x="43880" y="38333"/>
                  </a:cubicBezTo>
                  <a:cubicBezTo>
                    <a:pt x="43588" y="38364"/>
                    <a:pt x="43280" y="38348"/>
                    <a:pt x="42987" y="38364"/>
                  </a:cubicBezTo>
                  <a:lnTo>
                    <a:pt x="41202" y="38395"/>
                  </a:lnTo>
                  <a:cubicBezTo>
                    <a:pt x="41036" y="38403"/>
                    <a:pt x="40870" y="38407"/>
                    <a:pt x="40704" y="38407"/>
                  </a:cubicBezTo>
                  <a:cubicBezTo>
                    <a:pt x="39688" y="38407"/>
                    <a:pt x="38681" y="38265"/>
                    <a:pt x="37662" y="38225"/>
                  </a:cubicBezTo>
                  <a:cubicBezTo>
                    <a:pt x="36477" y="38179"/>
                    <a:pt x="35323" y="37933"/>
                    <a:pt x="34153" y="37810"/>
                  </a:cubicBezTo>
                  <a:cubicBezTo>
                    <a:pt x="32968" y="37687"/>
                    <a:pt x="31813" y="37410"/>
                    <a:pt x="30659" y="37179"/>
                  </a:cubicBezTo>
                  <a:cubicBezTo>
                    <a:pt x="26057" y="36178"/>
                    <a:pt x="21548" y="34485"/>
                    <a:pt x="17515" y="31930"/>
                  </a:cubicBezTo>
                  <a:cubicBezTo>
                    <a:pt x="16484" y="31330"/>
                    <a:pt x="15576" y="30545"/>
                    <a:pt x="14622" y="29822"/>
                  </a:cubicBezTo>
                  <a:cubicBezTo>
                    <a:pt x="13667" y="29098"/>
                    <a:pt x="12821" y="28267"/>
                    <a:pt x="11944" y="27467"/>
                  </a:cubicBezTo>
                  <a:cubicBezTo>
                    <a:pt x="11051" y="26667"/>
                    <a:pt x="10266" y="25774"/>
                    <a:pt x="9435" y="24927"/>
                  </a:cubicBezTo>
                  <a:cubicBezTo>
                    <a:pt x="8635" y="24050"/>
                    <a:pt x="7911" y="23096"/>
                    <a:pt x="7142" y="22188"/>
                  </a:cubicBezTo>
                  <a:cubicBezTo>
                    <a:pt x="4248" y="18386"/>
                    <a:pt x="2063" y="14077"/>
                    <a:pt x="724" y="9490"/>
                  </a:cubicBezTo>
                  <a:cubicBezTo>
                    <a:pt x="674" y="9341"/>
                    <a:pt x="534" y="9242"/>
                    <a:pt x="384" y="9242"/>
                  </a:cubicBezTo>
                  <a:cubicBezTo>
                    <a:pt x="349" y="9242"/>
                    <a:pt x="313" y="9248"/>
                    <a:pt x="277" y="9259"/>
                  </a:cubicBezTo>
                  <a:cubicBezTo>
                    <a:pt x="93" y="9306"/>
                    <a:pt x="0" y="9506"/>
                    <a:pt x="46" y="9690"/>
                  </a:cubicBezTo>
                  <a:cubicBezTo>
                    <a:pt x="1493" y="14323"/>
                    <a:pt x="3709" y="18694"/>
                    <a:pt x="6588" y="22603"/>
                  </a:cubicBezTo>
                  <a:cubicBezTo>
                    <a:pt x="7357" y="23527"/>
                    <a:pt x="8081" y="24512"/>
                    <a:pt x="8881" y="25420"/>
                  </a:cubicBezTo>
                  <a:cubicBezTo>
                    <a:pt x="9727" y="26282"/>
                    <a:pt x="10512" y="27205"/>
                    <a:pt x="11405" y="28036"/>
                  </a:cubicBezTo>
                  <a:cubicBezTo>
                    <a:pt x="11851" y="28437"/>
                    <a:pt x="12328" y="28837"/>
                    <a:pt x="12775" y="29222"/>
                  </a:cubicBezTo>
                  <a:cubicBezTo>
                    <a:pt x="13221" y="29637"/>
                    <a:pt x="13698" y="30022"/>
                    <a:pt x="14191" y="30376"/>
                  </a:cubicBezTo>
                  <a:lnTo>
                    <a:pt x="15653" y="31453"/>
                  </a:lnTo>
                  <a:cubicBezTo>
                    <a:pt x="16130" y="31823"/>
                    <a:pt x="16638" y="32177"/>
                    <a:pt x="17146" y="32484"/>
                  </a:cubicBezTo>
                  <a:cubicBezTo>
                    <a:pt x="21147" y="35209"/>
                    <a:pt x="25596" y="37379"/>
                    <a:pt x="30336" y="38579"/>
                  </a:cubicBezTo>
                  <a:cubicBezTo>
                    <a:pt x="31536" y="38841"/>
                    <a:pt x="32706" y="39195"/>
                    <a:pt x="33937" y="39287"/>
                  </a:cubicBezTo>
                  <a:cubicBezTo>
                    <a:pt x="35032" y="39426"/>
                    <a:pt x="36114" y="39602"/>
                    <a:pt x="37218" y="39602"/>
                  </a:cubicBezTo>
                  <a:cubicBezTo>
                    <a:pt x="37340" y="39602"/>
                    <a:pt x="37462" y="39600"/>
                    <a:pt x="37585" y="39595"/>
                  </a:cubicBezTo>
                  <a:cubicBezTo>
                    <a:pt x="38172" y="39602"/>
                    <a:pt x="38755" y="39620"/>
                    <a:pt x="39336" y="39620"/>
                  </a:cubicBezTo>
                  <a:cubicBezTo>
                    <a:pt x="39975" y="39620"/>
                    <a:pt x="40612" y="39599"/>
                    <a:pt x="41248" y="39518"/>
                  </a:cubicBezTo>
                  <a:lnTo>
                    <a:pt x="44880" y="39241"/>
                  </a:lnTo>
                  <a:cubicBezTo>
                    <a:pt x="49713" y="38625"/>
                    <a:pt x="54408" y="37194"/>
                    <a:pt x="58763" y="35009"/>
                  </a:cubicBezTo>
                  <a:lnTo>
                    <a:pt x="60364" y="34147"/>
                  </a:lnTo>
                  <a:cubicBezTo>
                    <a:pt x="60887" y="33839"/>
                    <a:pt x="61441" y="33593"/>
                    <a:pt x="61949" y="33254"/>
                  </a:cubicBezTo>
                  <a:cubicBezTo>
                    <a:pt x="62950" y="32577"/>
                    <a:pt x="63996" y="31946"/>
                    <a:pt x="64981" y="31238"/>
                  </a:cubicBezTo>
                  <a:cubicBezTo>
                    <a:pt x="65951" y="30484"/>
                    <a:pt x="66936" y="29776"/>
                    <a:pt x="67875" y="28991"/>
                  </a:cubicBezTo>
                  <a:cubicBezTo>
                    <a:pt x="68752" y="28175"/>
                    <a:pt x="69691" y="27390"/>
                    <a:pt x="70568" y="26528"/>
                  </a:cubicBezTo>
                  <a:cubicBezTo>
                    <a:pt x="74016" y="23065"/>
                    <a:pt x="76755" y="18910"/>
                    <a:pt x="78756" y="14446"/>
                  </a:cubicBezTo>
                  <a:cubicBezTo>
                    <a:pt x="79202" y="13307"/>
                    <a:pt x="79695" y="12168"/>
                    <a:pt x="80095" y="11014"/>
                  </a:cubicBezTo>
                  <a:cubicBezTo>
                    <a:pt x="80434" y="9844"/>
                    <a:pt x="80819" y="8675"/>
                    <a:pt x="81111" y="7489"/>
                  </a:cubicBezTo>
                  <a:cubicBezTo>
                    <a:pt x="81342" y="6274"/>
                    <a:pt x="81588" y="5073"/>
                    <a:pt x="81788" y="3873"/>
                  </a:cubicBezTo>
                  <a:lnTo>
                    <a:pt x="81957" y="2041"/>
                  </a:lnTo>
                  <a:cubicBezTo>
                    <a:pt x="81973" y="1425"/>
                    <a:pt x="82250" y="825"/>
                    <a:pt x="81742" y="194"/>
                  </a:cubicBezTo>
                  <a:lnTo>
                    <a:pt x="81711" y="163"/>
                  </a:lnTo>
                  <a:cubicBezTo>
                    <a:pt x="81620" y="55"/>
                    <a:pt x="81492" y="1"/>
                    <a:pt x="81362" y="1"/>
                  </a:cubicBezTo>
                  <a:close/>
                </a:path>
              </a:pathLst>
            </a:custGeom>
            <a:solidFill>
              <a:srgbClr val="8FB5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416;p30">
              <a:extLst>
                <a:ext uri="{FF2B5EF4-FFF2-40B4-BE49-F238E27FC236}">
                  <a16:creationId xmlns:a16="http://schemas.microsoft.com/office/drawing/2014/main" id="{5ABAF124-28E3-4E0F-942B-25B8C8FF9A36}"/>
                </a:ext>
              </a:extLst>
            </p:cNvPr>
            <p:cNvSpPr/>
            <p:nvPr/>
          </p:nvSpPr>
          <p:spPr>
            <a:xfrm flipH="1">
              <a:off x="5482157" y="1198242"/>
              <a:ext cx="1833056" cy="1173748"/>
            </a:xfrm>
            <a:custGeom>
              <a:avLst/>
              <a:gdLst/>
              <a:ahLst/>
              <a:cxnLst/>
              <a:rect l="l" t="t" r="r" b="b"/>
              <a:pathLst>
                <a:path w="60457" h="38712" extrusionOk="0">
                  <a:moveTo>
                    <a:pt x="18517" y="0"/>
                  </a:moveTo>
                  <a:cubicBezTo>
                    <a:pt x="18049" y="0"/>
                    <a:pt x="17580" y="12"/>
                    <a:pt x="17116" y="29"/>
                  </a:cubicBezTo>
                  <a:cubicBezTo>
                    <a:pt x="16254" y="60"/>
                    <a:pt x="15407" y="45"/>
                    <a:pt x="14545" y="122"/>
                  </a:cubicBezTo>
                  <a:cubicBezTo>
                    <a:pt x="12852" y="275"/>
                    <a:pt x="11159" y="537"/>
                    <a:pt x="9482" y="891"/>
                  </a:cubicBezTo>
                  <a:cubicBezTo>
                    <a:pt x="7804" y="1260"/>
                    <a:pt x="6157" y="1722"/>
                    <a:pt x="4541" y="2307"/>
                  </a:cubicBezTo>
                  <a:cubicBezTo>
                    <a:pt x="3741" y="2599"/>
                    <a:pt x="2956" y="2938"/>
                    <a:pt x="2171" y="3292"/>
                  </a:cubicBezTo>
                  <a:cubicBezTo>
                    <a:pt x="1786" y="3461"/>
                    <a:pt x="1401" y="3646"/>
                    <a:pt x="1016" y="3831"/>
                  </a:cubicBezTo>
                  <a:cubicBezTo>
                    <a:pt x="647" y="4046"/>
                    <a:pt x="170" y="4062"/>
                    <a:pt x="47" y="4754"/>
                  </a:cubicBezTo>
                  <a:cubicBezTo>
                    <a:pt x="1" y="5016"/>
                    <a:pt x="139" y="5293"/>
                    <a:pt x="370" y="5401"/>
                  </a:cubicBezTo>
                  <a:lnTo>
                    <a:pt x="385" y="5401"/>
                  </a:lnTo>
                  <a:cubicBezTo>
                    <a:pt x="574" y="5500"/>
                    <a:pt x="730" y="5537"/>
                    <a:pt x="867" y="5537"/>
                  </a:cubicBezTo>
                  <a:cubicBezTo>
                    <a:pt x="1197" y="5537"/>
                    <a:pt x="1410" y="5318"/>
                    <a:pt x="1694" y="5231"/>
                  </a:cubicBezTo>
                  <a:cubicBezTo>
                    <a:pt x="2063" y="5062"/>
                    <a:pt x="2448" y="4908"/>
                    <a:pt x="2833" y="4754"/>
                  </a:cubicBezTo>
                  <a:cubicBezTo>
                    <a:pt x="3587" y="4431"/>
                    <a:pt x="4372" y="4154"/>
                    <a:pt x="5141" y="3877"/>
                  </a:cubicBezTo>
                  <a:cubicBezTo>
                    <a:pt x="6696" y="3323"/>
                    <a:pt x="8266" y="2861"/>
                    <a:pt x="9866" y="2492"/>
                  </a:cubicBezTo>
                  <a:cubicBezTo>
                    <a:pt x="11482" y="2107"/>
                    <a:pt x="13098" y="1815"/>
                    <a:pt x="14745" y="1645"/>
                  </a:cubicBezTo>
                  <a:cubicBezTo>
                    <a:pt x="15561" y="1537"/>
                    <a:pt x="16392" y="1537"/>
                    <a:pt x="17208" y="1476"/>
                  </a:cubicBezTo>
                  <a:cubicBezTo>
                    <a:pt x="18039" y="1445"/>
                    <a:pt x="18855" y="1337"/>
                    <a:pt x="19686" y="1337"/>
                  </a:cubicBezTo>
                  <a:cubicBezTo>
                    <a:pt x="19983" y="1329"/>
                    <a:pt x="20280" y="1325"/>
                    <a:pt x="20577" y="1325"/>
                  </a:cubicBezTo>
                  <a:cubicBezTo>
                    <a:pt x="26913" y="1325"/>
                    <a:pt x="33225" y="3193"/>
                    <a:pt x="38709" y="6339"/>
                  </a:cubicBezTo>
                  <a:cubicBezTo>
                    <a:pt x="38878" y="6447"/>
                    <a:pt x="39094" y="6509"/>
                    <a:pt x="39263" y="6617"/>
                  </a:cubicBezTo>
                  <a:lnTo>
                    <a:pt x="39787" y="6971"/>
                  </a:lnTo>
                  <a:lnTo>
                    <a:pt x="40818" y="7663"/>
                  </a:lnTo>
                  <a:lnTo>
                    <a:pt x="41834" y="8371"/>
                  </a:lnTo>
                  <a:lnTo>
                    <a:pt x="42803" y="9156"/>
                  </a:lnTo>
                  <a:cubicBezTo>
                    <a:pt x="43434" y="9679"/>
                    <a:pt x="44081" y="10203"/>
                    <a:pt x="44742" y="10695"/>
                  </a:cubicBezTo>
                  <a:cubicBezTo>
                    <a:pt x="45373" y="11218"/>
                    <a:pt x="45974" y="11788"/>
                    <a:pt x="46589" y="12327"/>
                  </a:cubicBezTo>
                  <a:cubicBezTo>
                    <a:pt x="47882" y="13373"/>
                    <a:pt x="48990" y="14604"/>
                    <a:pt x="50175" y="15774"/>
                  </a:cubicBezTo>
                  <a:lnTo>
                    <a:pt x="50606" y="16221"/>
                  </a:lnTo>
                  <a:lnTo>
                    <a:pt x="50991" y="16698"/>
                  </a:lnTo>
                  <a:lnTo>
                    <a:pt x="51761" y="17667"/>
                  </a:lnTo>
                  <a:cubicBezTo>
                    <a:pt x="52269" y="18329"/>
                    <a:pt x="52838" y="18945"/>
                    <a:pt x="53284" y="19653"/>
                  </a:cubicBezTo>
                  <a:cubicBezTo>
                    <a:pt x="53715" y="20361"/>
                    <a:pt x="54146" y="21084"/>
                    <a:pt x="54547" y="21807"/>
                  </a:cubicBezTo>
                  <a:cubicBezTo>
                    <a:pt x="54747" y="22177"/>
                    <a:pt x="54977" y="22531"/>
                    <a:pt x="55147" y="22900"/>
                  </a:cubicBezTo>
                  <a:cubicBezTo>
                    <a:pt x="55331" y="23285"/>
                    <a:pt x="55485" y="23670"/>
                    <a:pt x="55670" y="24039"/>
                  </a:cubicBezTo>
                  <a:lnTo>
                    <a:pt x="56763" y="26286"/>
                  </a:lnTo>
                  <a:cubicBezTo>
                    <a:pt x="57055" y="27056"/>
                    <a:pt x="57332" y="27841"/>
                    <a:pt x="57609" y="28626"/>
                  </a:cubicBezTo>
                  <a:cubicBezTo>
                    <a:pt x="58256" y="30180"/>
                    <a:pt x="58579" y="31812"/>
                    <a:pt x="58995" y="33428"/>
                  </a:cubicBezTo>
                  <a:cubicBezTo>
                    <a:pt x="59225" y="34228"/>
                    <a:pt x="59287" y="35075"/>
                    <a:pt x="59410" y="35890"/>
                  </a:cubicBezTo>
                  <a:lnTo>
                    <a:pt x="59733" y="38368"/>
                  </a:lnTo>
                  <a:lnTo>
                    <a:pt x="59733" y="38414"/>
                  </a:lnTo>
                  <a:cubicBezTo>
                    <a:pt x="59761" y="38582"/>
                    <a:pt x="59915" y="38711"/>
                    <a:pt x="60081" y="38711"/>
                  </a:cubicBezTo>
                  <a:cubicBezTo>
                    <a:pt x="60099" y="38711"/>
                    <a:pt x="60116" y="38710"/>
                    <a:pt x="60133" y="38707"/>
                  </a:cubicBezTo>
                  <a:cubicBezTo>
                    <a:pt x="60334" y="38676"/>
                    <a:pt x="60457" y="38491"/>
                    <a:pt x="60441" y="38307"/>
                  </a:cubicBezTo>
                  <a:lnTo>
                    <a:pt x="60057" y="35798"/>
                  </a:lnTo>
                  <a:cubicBezTo>
                    <a:pt x="59918" y="34951"/>
                    <a:pt x="59856" y="34105"/>
                    <a:pt x="59610" y="33289"/>
                  </a:cubicBezTo>
                  <a:cubicBezTo>
                    <a:pt x="59179" y="31658"/>
                    <a:pt x="58871" y="29980"/>
                    <a:pt x="58256" y="28395"/>
                  </a:cubicBezTo>
                  <a:cubicBezTo>
                    <a:pt x="57302" y="25132"/>
                    <a:pt x="55608" y="22146"/>
                    <a:pt x="53808" y="19299"/>
                  </a:cubicBezTo>
                  <a:cubicBezTo>
                    <a:pt x="53392" y="18545"/>
                    <a:pt x="52869" y="17883"/>
                    <a:pt x="52392" y="17175"/>
                  </a:cubicBezTo>
                  <a:lnTo>
                    <a:pt x="51684" y="16128"/>
                  </a:lnTo>
                  <a:lnTo>
                    <a:pt x="51330" y="15589"/>
                  </a:lnTo>
                  <a:lnTo>
                    <a:pt x="50914" y="15097"/>
                  </a:lnTo>
                  <a:cubicBezTo>
                    <a:pt x="49837" y="13804"/>
                    <a:pt x="48806" y="12419"/>
                    <a:pt x="47528" y="11280"/>
                  </a:cubicBezTo>
                  <a:cubicBezTo>
                    <a:pt x="46897" y="10695"/>
                    <a:pt x="46328" y="10064"/>
                    <a:pt x="45650" y="9541"/>
                  </a:cubicBezTo>
                  <a:cubicBezTo>
                    <a:pt x="44973" y="9033"/>
                    <a:pt x="44265" y="8540"/>
                    <a:pt x="43557" y="8048"/>
                  </a:cubicBezTo>
                  <a:cubicBezTo>
                    <a:pt x="43203" y="7817"/>
                    <a:pt x="42865" y="7571"/>
                    <a:pt x="42511" y="7340"/>
                  </a:cubicBezTo>
                  <a:lnTo>
                    <a:pt x="41387" y="6724"/>
                  </a:lnTo>
                  <a:lnTo>
                    <a:pt x="40264" y="6093"/>
                  </a:lnTo>
                  <a:lnTo>
                    <a:pt x="39710" y="5785"/>
                  </a:lnTo>
                  <a:cubicBezTo>
                    <a:pt x="39525" y="5662"/>
                    <a:pt x="39386" y="5508"/>
                    <a:pt x="39202" y="5401"/>
                  </a:cubicBezTo>
                  <a:cubicBezTo>
                    <a:pt x="33153" y="2215"/>
                    <a:pt x="26473" y="552"/>
                    <a:pt x="19670" y="29"/>
                  </a:cubicBezTo>
                  <a:cubicBezTo>
                    <a:pt x="19288" y="8"/>
                    <a:pt x="18903" y="0"/>
                    <a:pt x="18517" y="0"/>
                  </a:cubicBezTo>
                  <a:close/>
                </a:path>
              </a:pathLst>
            </a:custGeom>
            <a:solidFill>
              <a:srgbClr val="8FB5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417;p30">
              <a:extLst>
                <a:ext uri="{FF2B5EF4-FFF2-40B4-BE49-F238E27FC236}">
                  <a16:creationId xmlns:a16="http://schemas.microsoft.com/office/drawing/2014/main" id="{8C8D5FE5-80FA-47F2-8618-C0A8651EDC29}"/>
                </a:ext>
              </a:extLst>
            </p:cNvPr>
            <p:cNvSpPr/>
            <p:nvPr/>
          </p:nvSpPr>
          <p:spPr>
            <a:xfrm flipH="1">
              <a:off x="6082735" y="3750216"/>
              <a:ext cx="1261403" cy="193411"/>
            </a:xfrm>
            <a:custGeom>
              <a:avLst/>
              <a:gdLst/>
              <a:ahLst/>
              <a:cxnLst/>
              <a:rect l="l" t="t" r="r" b="b"/>
              <a:pathLst>
                <a:path w="41603" h="6379" extrusionOk="0">
                  <a:moveTo>
                    <a:pt x="40732" y="1"/>
                  </a:moveTo>
                  <a:cubicBezTo>
                    <a:pt x="40568" y="1"/>
                    <a:pt x="40457" y="100"/>
                    <a:pt x="40310" y="142"/>
                  </a:cubicBezTo>
                  <a:lnTo>
                    <a:pt x="39725" y="404"/>
                  </a:lnTo>
                  <a:lnTo>
                    <a:pt x="38540" y="927"/>
                  </a:lnTo>
                  <a:cubicBezTo>
                    <a:pt x="37755" y="1266"/>
                    <a:pt x="36939" y="1558"/>
                    <a:pt x="36154" y="1897"/>
                  </a:cubicBezTo>
                  <a:lnTo>
                    <a:pt x="33738" y="2774"/>
                  </a:lnTo>
                  <a:lnTo>
                    <a:pt x="31275" y="3590"/>
                  </a:lnTo>
                  <a:cubicBezTo>
                    <a:pt x="28533" y="4470"/>
                    <a:pt x="25649" y="5284"/>
                    <a:pt x="22725" y="5284"/>
                  </a:cubicBezTo>
                  <a:cubicBezTo>
                    <a:pt x="22170" y="5284"/>
                    <a:pt x="21613" y="5255"/>
                    <a:pt x="21055" y="5191"/>
                  </a:cubicBezTo>
                  <a:cubicBezTo>
                    <a:pt x="17592" y="4914"/>
                    <a:pt x="14176" y="4606"/>
                    <a:pt x="10805" y="3929"/>
                  </a:cubicBezTo>
                  <a:cubicBezTo>
                    <a:pt x="7434" y="3267"/>
                    <a:pt x="4110" y="2328"/>
                    <a:pt x="878" y="1143"/>
                  </a:cubicBezTo>
                  <a:cubicBezTo>
                    <a:pt x="810" y="1116"/>
                    <a:pt x="740" y="1104"/>
                    <a:pt x="671" y="1104"/>
                  </a:cubicBezTo>
                  <a:cubicBezTo>
                    <a:pt x="460" y="1104"/>
                    <a:pt x="259" y="1222"/>
                    <a:pt x="154" y="1420"/>
                  </a:cubicBezTo>
                  <a:cubicBezTo>
                    <a:pt x="0" y="1712"/>
                    <a:pt x="124" y="2066"/>
                    <a:pt x="416" y="2205"/>
                  </a:cubicBezTo>
                  <a:cubicBezTo>
                    <a:pt x="3587" y="3805"/>
                    <a:pt x="6973" y="4975"/>
                    <a:pt x="10466" y="5668"/>
                  </a:cubicBezTo>
                  <a:cubicBezTo>
                    <a:pt x="12791" y="6108"/>
                    <a:pt x="15163" y="6378"/>
                    <a:pt x="17528" y="6378"/>
                  </a:cubicBezTo>
                  <a:cubicBezTo>
                    <a:pt x="18718" y="6378"/>
                    <a:pt x="19906" y="6310"/>
                    <a:pt x="21086" y="6160"/>
                  </a:cubicBezTo>
                  <a:cubicBezTo>
                    <a:pt x="24580" y="5575"/>
                    <a:pt x="28104" y="5575"/>
                    <a:pt x="31614" y="4914"/>
                  </a:cubicBezTo>
                  <a:cubicBezTo>
                    <a:pt x="32476" y="4729"/>
                    <a:pt x="33353" y="4575"/>
                    <a:pt x="34199" y="4298"/>
                  </a:cubicBezTo>
                  <a:cubicBezTo>
                    <a:pt x="35046" y="4036"/>
                    <a:pt x="35908" y="3790"/>
                    <a:pt x="36754" y="3498"/>
                  </a:cubicBezTo>
                  <a:cubicBezTo>
                    <a:pt x="37585" y="3174"/>
                    <a:pt x="38401" y="2836"/>
                    <a:pt x="39217" y="2482"/>
                  </a:cubicBezTo>
                  <a:lnTo>
                    <a:pt x="40417" y="1897"/>
                  </a:lnTo>
                  <a:lnTo>
                    <a:pt x="41018" y="1605"/>
                  </a:lnTo>
                  <a:cubicBezTo>
                    <a:pt x="41202" y="1481"/>
                    <a:pt x="41464" y="1497"/>
                    <a:pt x="41525" y="1127"/>
                  </a:cubicBezTo>
                  <a:cubicBezTo>
                    <a:pt x="41602" y="712"/>
                    <a:pt x="41402" y="296"/>
                    <a:pt x="41033" y="96"/>
                  </a:cubicBezTo>
                  <a:lnTo>
                    <a:pt x="41002" y="81"/>
                  </a:lnTo>
                  <a:cubicBezTo>
                    <a:pt x="40895" y="22"/>
                    <a:pt x="40808" y="1"/>
                    <a:pt x="40732" y="1"/>
                  </a:cubicBezTo>
                  <a:close/>
                </a:path>
              </a:pathLst>
            </a:custGeom>
            <a:solidFill>
              <a:srgbClr val="430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418;p30">
              <a:extLst>
                <a:ext uri="{FF2B5EF4-FFF2-40B4-BE49-F238E27FC236}">
                  <a16:creationId xmlns:a16="http://schemas.microsoft.com/office/drawing/2014/main" id="{0DFB4F24-D569-48FB-8487-6F3C1836C4DC}"/>
                </a:ext>
              </a:extLst>
            </p:cNvPr>
            <p:cNvSpPr/>
            <p:nvPr/>
          </p:nvSpPr>
          <p:spPr>
            <a:xfrm flipH="1">
              <a:off x="5279164" y="1408299"/>
              <a:ext cx="515683" cy="2161755"/>
            </a:xfrm>
            <a:custGeom>
              <a:avLst/>
              <a:gdLst/>
              <a:ahLst/>
              <a:cxnLst/>
              <a:rect l="l" t="t" r="r" b="b"/>
              <a:pathLst>
                <a:path w="17008" h="71298" extrusionOk="0">
                  <a:moveTo>
                    <a:pt x="1865" y="0"/>
                  </a:moveTo>
                  <a:cubicBezTo>
                    <a:pt x="1832" y="0"/>
                    <a:pt x="1801" y="4"/>
                    <a:pt x="1771" y="12"/>
                  </a:cubicBezTo>
                  <a:cubicBezTo>
                    <a:pt x="1370" y="73"/>
                    <a:pt x="1109" y="427"/>
                    <a:pt x="1170" y="827"/>
                  </a:cubicBezTo>
                  <a:lnTo>
                    <a:pt x="1170" y="843"/>
                  </a:lnTo>
                  <a:cubicBezTo>
                    <a:pt x="1247" y="1351"/>
                    <a:pt x="1601" y="1551"/>
                    <a:pt x="1894" y="1859"/>
                  </a:cubicBezTo>
                  <a:cubicBezTo>
                    <a:pt x="2171" y="2151"/>
                    <a:pt x="2463" y="2428"/>
                    <a:pt x="2725" y="2736"/>
                  </a:cubicBezTo>
                  <a:cubicBezTo>
                    <a:pt x="3279" y="3321"/>
                    <a:pt x="3818" y="3921"/>
                    <a:pt x="4341" y="4537"/>
                  </a:cubicBezTo>
                  <a:cubicBezTo>
                    <a:pt x="5388" y="5768"/>
                    <a:pt x="6357" y="7076"/>
                    <a:pt x="7281" y="8384"/>
                  </a:cubicBezTo>
                  <a:cubicBezTo>
                    <a:pt x="9143" y="11047"/>
                    <a:pt x="10744" y="13864"/>
                    <a:pt x="12083" y="16819"/>
                  </a:cubicBezTo>
                  <a:cubicBezTo>
                    <a:pt x="12437" y="17542"/>
                    <a:pt x="12760" y="18281"/>
                    <a:pt x="13037" y="19050"/>
                  </a:cubicBezTo>
                  <a:lnTo>
                    <a:pt x="13945" y="21313"/>
                  </a:lnTo>
                  <a:lnTo>
                    <a:pt x="14653" y="23652"/>
                  </a:lnTo>
                  <a:cubicBezTo>
                    <a:pt x="14915" y="24437"/>
                    <a:pt x="15130" y="25222"/>
                    <a:pt x="15269" y="26023"/>
                  </a:cubicBezTo>
                  <a:cubicBezTo>
                    <a:pt x="16038" y="29208"/>
                    <a:pt x="16207" y="32518"/>
                    <a:pt x="15992" y="35765"/>
                  </a:cubicBezTo>
                  <a:cubicBezTo>
                    <a:pt x="15592" y="42260"/>
                    <a:pt x="14037" y="48617"/>
                    <a:pt x="11405" y="54558"/>
                  </a:cubicBezTo>
                  <a:cubicBezTo>
                    <a:pt x="8697" y="60452"/>
                    <a:pt x="4910" y="65793"/>
                    <a:pt x="247" y="70303"/>
                  </a:cubicBezTo>
                  <a:lnTo>
                    <a:pt x="232" y="70303"/>
                  </a:lnTo>
                  <a:cubicBezTo>
                    <a:pt x="16" y="70518"/>
                    <a:pt x="1" y="70857"/>
                    <a:pt x="201" y="71103"/>
                  </a:cubicBezTo>
                  <a:cubicBezTo>
                    <a:pt x="320" y="71231"/>
                    <a:pt x="482" y="71297"/>
                    <a:pt x="644" y="71297"/>
                  </a:cubicBezTo>
                  <a:cubicBezTo>
                    <a:pt x="775" y="71297"/>
                    <a:pt x="906" y="71254"/>
                    <a:pt x="1016" y="71164"/>
                  </a:cubicBezTo>
                  <a:cubicBezTo>
                    <a:pt x="6126" y="66793"/>
                    <a:pt x="10220" y="61376"/>
                    <a:pt x="13006" y="55265"/>
                  </a:cubicBezTo>
                  <a:lnTo>
                    <a:pt x="13976" y="52957"/>
                  </a:lnTo>
                  <a:cubicBezTo>
                    <a:pt x="14114" y="52572"/>
                    <a:pt x="14314" y="52187"/>
                    <a:pt x="14437" y="51787"/>
                  </a:cubicBezTo>
                  <a:lnTo>
                    <a:pt x="14822" y="50587"/>
                  </a:lnTo>
                  <a:cubicBezTo>
                    <a:pt x="15068" y="49786"/>
                    <a:pt x="15330" y="48986"/>
                    <a:pt x="15561" y="48186"/>
                  </a:cubicBezTo>
                  <a:lnTo>
                    <a:pt x="16115" y="45738"/>
                  </a:lnTo>
                  <a:lnTo>
                    <a:pt x="16392" y="44507"/>
                  </a:lnTo>
                  <a:lnTo>
                    <a:pt x="16561" y="43276"/>
                  </a:lnTo>
                  <a:cubicBezTo>
                    <a:pt x="16685" y="42445"/>
                    <a:pt x="16777" y="41614"/>
                    <a:pt x="16869" y="40783"/>
                  </a:cubicBezTo>
                  <a:cubicBezTo>
                    <a:pt x="16931" y="39951"/>
                    <a:pt x="16931" y="39120"/>
                    <a:pt x="16962" y="38289"/>
                  </a:cubicBezTo>
                  <a:cubicBezTo>
                    <a:pt x="17008" y="37443"/>
                    <a:pt x="17008" y="36612"/>
                    <a:pt x="16962" y="35780"/>
                  </a:cubicBezTo>
                  <a:lnTo>
                    <a:pt x="16838" y="33303"/>
                  </a:lnTo>
                  <a:cubicBezTo>
                    <a:pt x="16823" y="32887"/>
                    <a:pt x="16777" y="32471"/>
                    <a:pt x="16715" y="32056"/>
                  </a:cubicBezTo>
                  <a:lnTo>
                    <a:pt x="16561" y="30825"/>
                  </a:lnTo>
                  <a:cubicBezTo>
                    <a:pt x="16500" y="30409"/>
                    <a:pt x="16469" y="30009"/>
                    <a:pt x="16423" y="29593"/>
                  </a:cubicBezTo>
                  <a:cubicBezTo>
                    <a:pt x="16408" y="29178"/>
                    <a:pt x="16361" y="28762"/>
                    <a:pt x="16284" y="28362"/>
                  </a:cubicBezTo>
                  <a:lnTo>
                    <a:pt x="15915" y="25899"/>
                  </a:lnTo>
                  <a:cubicBezTo>
                    <a:pt x="15823" y="25084"/>
                    <a:pt x="15607" y="24283"/>
                    <a:pt x="15438" y="23468"/>
                  </a:cubicBezTo>
                  <a:lnTo>
                    <a:pt x="14884" y="21036"/>
                  </a:lnTo>
                  <a:lnTo>
                    <a:pt x="14145" y="18650"/>
                  </a:lnTo>
                  <a:cubicBezTo>
                    <a:pt x="13930" y="17835"/>
                    <a:pt x="13653" y="17050"/>
                    <a:pt x="13329" y="16280"/>
                  </a:cubicBezTo>
                  <a:cubicBezTo>
                    <a:pt x="12667" y="14756"/>
                    <a:pt x="12083" y="13186"/>
                    <a:pt x="11267" y="11724"/>
                  </a:cubicBezTo>
                  <a:cubicBezTo>
                    <a:pt x="10482" y="10231"/>
                    <a:pt x="9620" y="8800"/>
                    <a:pt x="8681" y="7430"/>
                  </a:cubicBezTo>
                  <a:cubicBezTo>
                    <a:pt x="7727" y="6045"/>
                    <a:pt x="6696" y="4721"/>
                    <a:pt x="5603" y="3459"/>
                  </a:cubicBezTo>
                  <a:cubicBezTo>
                    <a:pt x="5049" y="2828"/>
                    <a:pt x="4479" y="2213"/>
                    <a:pt x="3895" y="1612"/>
                  </a:cubicBezTo>
                  <a:cubicBezTo>
                    <a:pt x="3618" y="1305"/>
                    <a:pt x="3325" y="997"/>
                    <a:pt x="3017" y="720"/>
                  </a:cubicBezTo>
                  <a:cubicBezTo>
                    <a:pt x="2709" y="443"/>
                    <a:pt x="2479" y="73"/>
                    <a:pt x="1971" y="12"/>
                  </a:cubicBezTo>
                  <a:cubicBezTo>
                    <a:pt x="1932" y="4"/>
                    <a:pt x="1898" y="0"/>
                    <a:pt x="1865" y="0"/>
                  </a:cubicBezTo>
                  <a:close/>
                </a:path>
              </a:pathLst>
            </a:custGeom>
            <a:solidFill>
              <a:srgbClr val="430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419;p30">
              <a:extLst>
                <a:ext uri="{FF2B5EF4-FFF2-40B4-BE49-F238E27FC236}">
                  <a16:creationId xmlns:a16="http://schemas.microsoft.com/office/drawing/2014/main" id="{89745FDD-3AC8-4EE1-AE61-93BCF3D2E6E6}"/>
                </a:ext>
              </a:extLst>
            </p:cNvPr>
            <p:cNvSpPr/>
            <p:nvPr/>
          </p:nvSpPr>
          <p:spPr>
            <a:xfrm flipH="1">
              <a:off x="6247464" y="1000677"/>
              <a:ext cx="1971649" cy="2567285"/>
            </a:xfrm>
            <a:custGeom>
              <a:avLst/>
              <a:gdLst/>
              <a:ahLst/>
              <a:cxnLst/>
              <a:rect l="l" t="t" r="r" b="b"/>
              <a:pathLst>
                <a:path w="65028" h="84673" extrusionOk="0">
                  <a:moveTo>
                    <a:pt x="48238" y="0"/>
                  </a:moveTo>
                  <a:cubicBezTo>
                    <a:pt x="42707" y="0"/>
                    <a:pt x="37177" y="966"/>
                    <a:pt x="31906" y="2897"/>
                  </a:cubicBezTo>
                  <a:cubicBezTo>
                    <a:pt x="21455" y="6699"/>
                    <a:pt x="12344" y="14333"/>
                    <a:pt x="7095" y="24076"/>
                  </a:cubicBezTo>
                  <a:cubicBezTo>
                    <a:pt x="5756" y="26492"/>
                    <a:pt x="4633" y="29016"/>
                    <a:pt x="3709" y="31617"/>
                  </a:cubicBezTo>
                  <a:cubicBezTo>
                    <a:pt x="2755" y="34203"/>
                    <a:pt x="1986" y="36850"/>
                    <a:pt x="1416" y="39544"/>
                  </a:cubicBezTo>
                  <a:cubicBezTo>
                    <a:pt x="323" y="44930"/>
                    <a:pt x="0" y="50517"/>
                    <a:pt x="770" y="56027"/>
                  </a:cubicBezTo>
                  <a:cubicBezTo>
                    <a:pt x="1539" y="61553"/>
                    <a:pt x="3294" y="66878"/>
                    <a:pt x="5926" y="71788"/>
                  </a:cubicBezTo>
                  <a:cubicBezTo>
                    <a:pt x="7234" y="74250"/>
                    <a:pt x="8773" y="76574"/>
                    <a:pt x="10528" y="78744"/>
                  </a:cubicBezTo>
                  <a:cubicBezTo>
                    <a:pt x="11390" y="79837"/>
                    <a:pt x="12298" y="80884"/>
                    <a:pt x="13267" y="81900"/>
                  </a:cubicBezTo>
                  <a:cubicBezTo>
                    <a:pt x="13744" y="82407"/>
                    <a:pt x="14222" y="82915"/>
                    <a:pt x="14729" y="83377"/>
                  </a:cubicBezTo>
                  <a:cubicBezTo>
                    <a:pt x="15253" y="83839"/>
                    <a:pt x="15684" y="84408"/>
                    <a:pt x="16407" y="84639"/>
                  </a:cubicBezTo>
                  <a:cubicBezTo>
                    <a:pt x="16471" y="84661"/>
                    <a:pt x="16542" y="84672"/>
                    <a:pt x="16614" y="84672"/>
                  </a:cubicBezTo>
                  <a:cubicBezTo>
                    <a:pt x="16696" y="84672"/>
                    <a:pt x="16779" y="84657"/>
                    <a:pt x="16853" y="84624"/>
                  </a:cubicBezTo>
                  <a:cubicBezTo>
                    <a:pt x="17177" y="84485"/>
                    <a:pt x="17315" y="84116"/>
                    <a:pt x="17177" y="83793"/>
                  </a:cubicBezTo>
                  <a:lnTo>
                    <a:pt x="17177" y="83777"/>
                  </a:lnTo>
                  <a:cubicBezTo>
                    <a:pt x="16884" y="83100"/>
                    <a:pt x="16330" y="82715"/>
                    <a:pt x="15853" y="82238"/>
                  </a:cubicBezTo>
                  <a:cubicBezTo>
                    <a:pt x="15376" y="81776"/>
                    <a:pt x="14899" y="81284"/>
                    <a:pt x="14452" y="80791"/>
                  </a:cubicBezTo>
                  <a:cubicBezTo>
                    <a:pt x="13529" y="79806"/>
                    <a:pt x="12667" y="78791"/>
                    <a:pt x="11836" y="77729"/>
                  </a:cubicBezTo>
                  <a:cubicBezTo>
                    <a:pt x="10189" y="75605"/>
                    <a:pt x="8696" y="73358"/>
                    <a:pt x="7403" y="71003"/>
                  </a:cubicBezTo>
                  <a:cubicBezTo>
                    <a:pt x="4833" y="66262"/>
                    <a:pt x="3032" y="61137"/>
                    <a:pt x="2109" y="55827"/>
                  </a:cubicBezTo>
                  <a:cubicBezTo>
                    <a:pt x="1139" y="50487"/>
                    <a:pt x="1124" y="45007"/>
                    <a:pt x="2047" y="39667"/>
                  </a:cubicBezTo>
                  <a:cubicBezTo>
                    <a:pt x="2509" y="36973"/>
                    <a:pt x="3232" y="34341"/>
                    <a:pt x="4217" y="31817"/>
                  </a:cubicBezTo>
                  <a:cubicBezTo>
                    <a:pt x="5233" y="29293"/>
                    <a:pt x="6464" y="26877"/>
                    <a:pt x="7911" y="24568"/>
                  </a:cubicBezTo>
                  <a:cubicBezTo>
                    <a:pt x="13683" y="15364"/>
                    <a:pt x="22333" y="8331"/>
                    <a:pt x="32506" y="4544"/>
                  </a:cubicBezTo>
                  <a:cubicBezTo>
                    <a:pt x="35030" y="3621"/>
                    <a:pt x="37631" y="2897"/>
                    <a:pt x="40279" y="2420"/>
                  </a:cubicBezTo>
                  <a:cubicBezTo>
                    <a:pt x="42926" y="1912"/>
                    <a:pt x="45604" y="1635"/>
                    <a:pt x="48282" y="1574"/>
                  </a:cubicBezTo>
                  <a:cubicBezTo>
                    <a:pt x="48427" y="1573"/>
                    <a:pt x="48571" y="1572"/>
                    <a:pt x="48716" y="1572"/>
                  </a:cubicBezTo>
                  <a:cubicBezTo>
                    <a:pt x="53972" y="1572"/>
                    <a:pt x="59193" y="2388"/>
                    <a:pt x="64196" y="4006"/>
                  </a:cubicBezTo>
                  <a:cubicBezTo>
                    <a:pt x="64254" y="4024"/>
                    <a:pt x="64312" y="4032"/>
                    <a:pt x="64370" y="4032"/>
                  </a:cubicBezTo>
                  <a:cubicBezTo>
                    <a:pt x="64607" y="4032"/>
                    <a:pt x="64833" y="3887"/>
                    <a:pt x="64920" y="3652"/>
                  </a:cubicBezTo>
                  <a:cubicBezTo>
                    <a:pt x="65027" y="3344"/>
                    <a:pt x="64873" y="3005"/>
                    <a:pt x="64581" y="2897"/>
                  </a:cubicBezTo>
                  <a:cubicBezTo>
                    <a:pt x="59302" y="966"/>
                    <a:pt x="53769" y="0"/>
                    <a:pt x="48238" y="0"/>
                  </a:cubicBezTo>
                  <a:close/>
                </a:path>
              </a:pathLst>
            </a:custGeom>
            <a:solidFill>
              <a:srgbClr val="430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420;p30">
              <a:extLst>
                <a:ext uri="{FF2B5EF4-FFF2-40B4-BE49-F238E27FC236}">
                  <a16:creationId xmlns:a16="http://schemas.microsoft.com/office/drawing/2014/main" id="{E15C0BDF-B5B2-40E0-894B-12ACF411799F}"/>
                </a:ext>
              </a:extLst>
            </p:cNvPr>
            <p:cNvSpPr/>
            <p:nvPr/>
          </p:nvSpPr>
          <p:spPr>
            <a:xfrm flipH="1">
              <a:off x="7546555" y="3607409"/>
              <a:ext cx="94811" cy="70858"/>
            </a:xfrm>
            <a:custGeom>
              <a:avLst/>
              <a:gdLst/>
              <a:ahLst/>
              <a:cxnLst/>
              <a:rect l="l" t="t" r="r" b="b"/>
              <a:pathLst>
                <a:path w="3127" h="2337" extrusionOk="0">
                  <a:moveTo>
                    <a:pt x="302" y="0"/>
                  </a:moveTo>
                  <a:cubicBezTo>
                    <a:pt x="131" y="0"/>
                    <a:pt x="1" y="234"/>
                    <a:pt x="153" y="374"/>
                  </a:cubicBezTo>
                  <a:cubicBezTo>
                    <a:pt x="877" y="1035"/>
                    <a:pt x="1692" y="2005"/>
                    <a:pt x="2631" y="2328"/>
                  </a:cubicBezTo>
                  <a:cubicBezTo>
                    <a:pt x="2657" y="2334"/>
                    <a:pt x="2682" y="2337"/>
                    <a:pt x="2706" y="2337"/>
                  </a:cubicBezTo>
                  <a:cubicBezTo>
                    <a:pt x="2947" y="2337"/>
                    <a:pt x="3126" y="2075"/>
                    <a:pt x="3001" y="1851"/>
                  </a:cubicBezTo>
                  <a:cubicBezTo>
                    <a:pt x="2416" y="1020"/>
                    <a:pt x="1261" y="528"/>
                    <a:pt x="415" y="35"/>
                  </a:cubicBezTo>
                  <a:cubicBezTo>
                    <a:pt x="377" y="11"/>
                    <a:pt x="339" y="0"/>
                    <a:pt x="302" y="0"/>
                  </a:cubicBezTo>
                  <a:close/>
                </a:path>
              </a:pathLst>
            </a:custGeom>
            <a:solidFill>
              <a:srgbClr val="430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421;p30">
              <a:extLst>
                <a:ext uri="{FF2B5EF4-FFF2-40B4-BE49-F238E27FC236}">
                  <a16:creationId xmlns:a16="http://schemas.microsoft.com/office/drawing/2014/main" id="{294595B8-1B5F-4A93-9667-4C55BBE1C1A5}"/>
                </a:ext>
              </a:extLst>
            </p:cNvPr>
            <p:cNvSpPr/>
            <p:nvPr/>
          </p:nvSpPr>
          <p:spPr>
            <a:xfrm flipH="1">
              <a:off x="7492494" y="3697581"/>
              <a:ext cx="22922" cy="16373"/>
            </a:xfrm>
            <a:custGeom>
              <a:avLst/>
              <a:gdLst/>
              <a:ahLst/>
              <a:cxnLst/>
              <a:rect l="l" t="t" r="r" b="b"/>
              <a:pathLst>
                <a:path w="756" h="540" extrusionOk="0">
                  <a:moveTo>
                    <a:pt x="340" y="1"/>
                  </a:moveTo>
                  <a:cubicBezTo>
                    <a:pt x="1" y="31"/>
                    <a:pt x="1" y="509"/>
                    <a:pt x="340" y="539"/>
                  </a:cubicBezTo>
                  <a:lnTo>
                    <a:pt x="432" y="539"/>
                  </a:lnTo>
                  <a:cubicBezTo>
                    <a:pt x="755" y="509"/>
                    <a:pt x="755" y="31"/>
                    <a:pt x="432" y="1"/>
                  </a:cubicBezTo>
                  <a:close/>
                </a:path>
              </a:pathLst>
            </a:custGeom>
            <a:solidFill>
              <a:srgbClr val="430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422;p30">
              <a:extLst>
                <a:ext uri="{FF2B5EF4-FFF2-40B4-BE49-F238E27FC236}">
                  <a16:creationId xmlns:a16="http://schemas.microsoft.com/office/drawing/2014/main" id="{2A71452B-F0A5-4392-A294-2A842EBA458C}"/>
                </a:ext>
              </a:extLst>
            </p:cNvPr>
            <p:cNvSpPr/>
            <p:nvPr/>
          </p:nvSpPr>
          <p:spPr>
            <a:xfrm flipH="1">
              <a:off x="7937683" y="2670946"/>
              <a:ext cx="76588" cy="59306"/>
            </a:xfrm>
            <a:custGeom>
              <a:avLst/>
              <a:gdLst/>
              <a:ahLst/>
              <a:cxnLst/>
              <a:rect l="l" t="t" r="r" b="b"/>
              <a:pathLst>
                <a:path w="2526" h="1956" extrusionOk="0">
                  <a:moveTo>
                    <a:pt x="1263" y="0"/>
                  </a:moveTo>
                  <a:cubicBezTo>
                    <a:pt x="1" y="0"/>
                    <a:pt x="1" y="1955"/>
                    <a:pt x="1263" y="1955"/>
                  </a:cubicBezTo>
                  <a:cubicBezTo>
                    <a:pt x="2525" y="1955"/>
                    <a:pt x="2525" y="0"/>
                    <a:pt x="1263" y="0"/>
                  </a:cubicBezTo>
                  <a:close/>
                </a:path>
              </a:pathLst>
            </a:custGeom>
            <a:solidFill>
              <a:srgbClr val="8FB5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423;p30">
              <a:extLst>
                <a:ext uri="{FF2B5EF4-FFF2-40B4-BE49-F238E27FC236}">
                  <a16:creationId xmlns:a16="http://schemas.microsoft.com/office/drawing/2014/main" id="{8035E49B-5795-4067-971C-8B73CCE95410}"/>
                </a:ext>
              </a:extLst>
            </p:cNvPr>
            <p:cNvSpPr/>
            <p:nvPr/>
          </p:nvSpPr>
          <p:spPr>
            <a:xfrm flipH="1">
              <a:off x="5819315" y="3577604"/>
              <a:ext cx="196716" cy="145930"/>
            </a:xfrm>
            <a:custGeom>
              <a:avLst/>
              <a:gdLst/>
              <a:ahLst/>
              <a:cxnLst/>
              <a:rect l="l" t="t" r="r" b="b"/>
              <a:pathLst>
                <a:path w="6488" h="4813" extrusionOk="0">
                  <a:moveTo>
                    <a:pt x="5999" y="0"/>
                  </a:moveTo>
                  <a:cubicBezTo>
                    <a:pt x="5943" y="0"/>
                    <a:pt x="5887" y="15"/>
                    <a:pt x="5834" y="48"/>
                  </a:cubicBezTo>
                  <a:cubicBezTo>
                    <a:pt x="4664" y="849"/>
                    <a:pt x="3463" y="1618"/>
                    <a:pt x="2278" y="2388"/>
                  </a:cubicBezTo>
                  <a:cubicBezTo>
                    <a:pt x="1740" y="2742"/>
                    <a:pt x="0" y="3619"/>
                    <a:pt x="770" y="4527"/>
                  </a:cubicBezTo>
                  <a:cubicBezTo>
                    <a:pt x="945" y="4731"/>
                    <a:pt x="1157" y="4813"/>
                    <a:pt x="1385" y="4813"/>
                  </a:cubicBezTo>
                  <a:cubicBezTo>
                    <a:pt x="2123" y="4813"/>
                    <a:pt x="3037" y="3963"/>
                    <a:pt x="3448" y="3634"/>
                  </a:cubicBezTo>
                  <a:cubicBezTo>
                    <a:pt x="4556" y="2742"/>
                    <a:pt x="5510" y="1695"/>
                    <a:pt x="6311" y="541"/>
                  </a:cubicBezTo>
                  <a:cubicBezTo>
                    <a:pt x="6487" y="301"/>
                    <a:pt x="6251" y="0"/>
                    <a:pt x="5999" y="0"/>
                  </a:cubicBezTo>
                  <a:close/>
                </a:path>
              </a:pathLst>
            </a:custGeom>
            <a:solidFill>
              <a:srgbClr val="430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424;p30">
              <a:extLst>
                <a:ext uri="{FF2B5EF4-FFF2-40B4-BE49-F238E27FC236}">
                  <a16:creationId xmlns:a16="http://schemas.microsoft.com/office/drawing/2014/main" id="{905FE8BF-A609-4F42-87DF-BC5D9E40D176}"/>
                </a:ext>
              </a:extLst>
            </p:cNvPr>
            <p:cNvSpPr/>
            <p:nvPr/>
          </p:nvSpPr>
          <p:spPr>
            <a:xfrm flipH="1">
              <a:off x="5463480" y="2467013"/>
              <a:ext cx="57426" cy="44843"/>
            </a:xfrm>
            <a:custGeom>
              <a:avLst/>
              <a:gdLst/>
              <a:ahLst/>
              <a:cxnLst/>
              <a:rect l="l" t="t" r="r" b="b"/>
              <a:pathLst>
                <a:path w="1894" h="1479" extrusionOk="0">
                  <a:moveTo>
                    <a:pt x="939" y="1"/>
                  </a:moveTo>
                  <a:cubicBezTo>
                    <a:pt x="0" y="1"/>
                    <a:pt x="0" y="1478"/>
                    <a:pt x="939" y="1478"/>
                  </a:cubicBezTo>
                  <a:cubicBezTo>
                    <a:pt x="1893" y="1478"/>
                    <a:pt x="1893" y="1"/>
                    <a:pt x="939" y="1"/>
                  </a:cubicBezTo>
                  <a:close/>
                </a:path>
              </a:pathLst>
            </a:custGeom>
            <a:solidFill>
              <a:srgbClr val="8FB5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425;p30">
              <a:extLst>
                <a:ext uri="{FF2B5EF4-FFF2-40B4-BE49-F238E27FC236}">
                  <a16:creationId xmlns:a16="http://schemas.microsoft.com/office/drawing/2014/main" id="{56E77BE8-674A-4BA2-8F0C-F7463F00E5B8}"/>
                </a:ext>
              </a:extLst>
            </p:cNvPr>
            <p:cNvSpPr/>
            <p:nvPr/>
          </p:nvSpPr>
          <p:spPr>
            <a:xfrm flipH="1">
              <a:off x="7654676" y="3292900"/>
              <a:ext cx="392007" cy="420084"/>
            </a:xfrm>
            <a:custGeom>
              <a:avLst/>
              <a:gdLst/>
              <a:ahLst/>
              <a:cxnLst/>
              <a:rect l="l" t="t" r="r" b="b"/>
              <a:pathLst>
                <a:path w="12929" h="13855" extrusionOk="0">
                  <a:moveTo>
                    <a:pt x="226" y="1"/>
                  </a:moveTo>
                  <a:cubicBezTo>
                    <a:pt x="118" y="1"/>
                    <a:pt x="1" y="122"/>
                    <a:pt x="54" y="250"/>
                  </a:cubicBezTo>
                  <a:lnTo>
                    <a:pt x="69" y="265"/>
                  </a:lnTo>
                  <a:cubicBezTo>
                    <a:pt x="2424" y="5791"/>
                    <a:pt x="6842" y="11378"/>
                    <a:pt x="12490" y="13825"/>
                  </a:cubicBezTo>
                  <a:cubicBezTo>
                    <a:pt x="12529" y="13845"/>
                    <a:pt x="12567" y="13854"/>
                    <a:pt x="12602" y="13854"/>
                  </a:cubicBezTo>
                  <a:cubicBezTo>
                    <a:pt x="12805" y="13854"/>
                    <a:pt x="12928" y="13558"/>
                    <a:pt x="12706" y="13440"/>
                  </a:cubicBezTo>
                  <a:cubicBezTo>
                    <a:pt x="7565" y="9869"/>
                    <a:pt x="3071" y="5852"/>
                    <a:pt x="347" y="81"/>
                  </a:cubicBezTo>
                  <a:cubicBezTo>
                    <a:pt x="318" y="24"/>
                    <a:pt x="273" y="1"/>
                    <a:pt x="226" y="1"/>
                  </a:cubicBezTo>
                  <a:close/>
                </a:path>
              </a:pathLst>
            </a:custGeom>
            <a:solidFill>
              <a:srgbClr val="430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426;p30">
              <a:extLst>
                <a:ext uri="{FF2B5EF4-FFF2-40B4-BE49-F238E27FC236}">
                  <a16:creationId xmlns:a16="http://schemas.microsoft.com/office/drawing/2014/main" id="{5A273A03-2EC9-4303-9059-DB4E2DC5A233}"/>
                </a:ext>
              </a:extLst>
            </p:cNvPr>
            <p:cNvSpPr/>
            <p:nvPr/>
          </p:nvSpPr>
          <p:spPr>
            <a:xfrm flipH="1">
              <a:off x="7383160" y="1084239"/>
              <a:ext cx="350620" cy="197171"/>
            </a:xfrm>
            <a:custGeom>
              <a:avLst/>
              <a:gdLst/>
              <a:ahLst/>
              <a:cxnLst/>
              <a:rect l="l" t="t" r="r" b="b"/>
              <a:pathLst>
                <a:path w="11564" h="6503" extrusionOk="0">
                  <a:moveTo>
                    <a:pt x="11295" y="0"/>
                  </a:moveTo>
                  <a:cubicBezTo>
                    <a:pt x="11286" y="0"/>
                    <a:pt x="11276" y="1"/>
                    <a:pt x="11266" y="3"/>
                  </a:cubicBezTo>
                  <a:cubicBezTo>
                    <a:pt x="7095" y="988"/>
                    <a:pt x="3232" y="3497"/>
                    <a:pt x="77" y="6313"/>
                  </a:cubicBezTo>
                  <a:cubicBezTo>
                    <a:pt x="1" y="6377"/>
                    <a:pt x="71" y="6502"/>
                    <a:pt x="149" y="6502"/>
                  </a:cubicBezTo>
                  <a:cubicBezTo>
                    <a:pt x="166" y="6502"/>
                    <a:pt x="184" y="6496"/>
                    <a:pt x="200" y="6483"/>
                  </a:cubicBezTo>
                  <a:cubicBezTo>
                    <a:pt x="3725" y="3912"/>
                    <a:pt x="7480" y="2158"/>
                    <a:pt x="11389" y="311"/>
                  </a:cubicBezTo>
                  <a:cubicBezTo>
                    <a:pt x="11563" y="224"/>
                    <a:pt x="11450" y="0"/>
                    <a:pt x="11295" y="0"/>
                  </a:cubicBezTo>
                  <a:close/>
                </a:path>
              </a:pathLst>
            </a:custGeom>
            <a:solidFill>
              <a:srgbClr val="430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427;p30">
              <a:extLst>
                <a:ext uri="{FF2B5EF4-FFF2-40B4-BE49-F238E27FC236}">
                  <a16:creationId xmlns:a16="http://schemas.microsoft.com/office/drawing/2014/main" id="{1F5FCAF4-E47E-4333-9328-A396BF3D03BC}"/>
                </a:ext>
              </a:extLst>
            </p:cNvPr>
            <p:cNvSpPr/>
            <p:nvPr/>
          </p:nvSpPr>
          <p:spPr>
            <a:xfrm flipH="1">
              <a:off x="5346323" y="1258640"/>
              <a:ext cx="474751" cy="504616"/>
            </a:xfrm>
            <a:custGeom>
              <a:avLst/>
              <a:gdLst/>
              <a:ahLst/>
              <a:cxnLst/>
              <a:rect l="l" t="t" r="r" b="b"/>
              <a:pathLst>
                <a:path w="15658" h="16643" extrusionOk="0">
                  <a:moveTo>
                    <a:pt x="178" y="1"/>
                  </a:moveTo>
                  <a:cubicBezTo>
                    <a:pt x="53" y="1"/>
                    <a:pt x="0" y="184"/>
                    <a:pt x="112" y="253"/>
                  </a:cubicBezTo>
                  <a:cubicBezTo>
                    <a:pt x="3405" y="2270"/>
                    <a:pt x="6345" y="4794"/>
                    <a:pt x="8823" y="7734"/>
                  </a:cubicBezTo>
                  <a:cubicBezTo>
                    <a:pt x="11131" y="10535"/>
                    <a:pt x="12624" y="13921"/>
                    <a:pt x="15133" y="16568"/>
                  </a:cubicBezTo>
                  <a:cubicBezTo>
                    <a:pt x="15180" y="16620"/>
                    <a:pt x="15245" y="16642"/>
                    <a:pt x="15310" y="16642"/>
                  </a:cubicBezTo>
                  <a:cubicBezTo>
                    <a:pt x="15479" y="16642"/>
                    <a:pt x="15657" y="16491"/>
                    <a:pt x="15580" y="16291"/>
                  </a:cubicBezTo>
                  <a:cubicBezTo>
                    <a:pt x="12948" y="9411"/>
                    <a:pt x="7253" y="2639"/>
                    <a:pt x="219" y="7"/>
                  </a:cubicBezTo>
                  <a:cubicBezTo>
                    <a:pt x="205" y="3"/>
                    <a:pt x="191" y="1"/>
                    <a:pt x="178" y="1"/>
                  </a:cubicBezTo>
                  <a:close/>
                </a:path>
              </a:pathLst>
            </a:custGeom>
            <a:solidFill>
              <a:srgbClr val="430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428;p30">
              <a:extLst>
                <a:ext uri="{FF2B5EF4-FFF2-40B4-BE49-F238E27FC236}">
                  <a16:creationId xmlns:a16="http://schemas.microsoft.com/office/drawing/2014/main" id="{34D861A3-1B05-4855-9ED0-EB243EE25226}"/>
                </a:ext>
              </a:extLst>
            </p:cNvPr>
            <p:cNvSpPr/>
            <p:nvPr/>
          </p:nvSpPr>
          <p:spPr>
            <a:xfrm flipH="1">
              <a:off x="5287563" y="1808251"/>
              <a:ext cx="58912" cy="102057"/>
            </a:xfrm>
            <a:custGeom>
              <a:avLst/>
              <a:gdLst/>
              <a:ahLst/>
              <a:cxnLst/>
              <a:rect l="l" t="t" r="r" b="b"/>
              <a:pathLst>
                <a:path w="1943" h="3366" extrusionOk="0">
                  <a:moveTo>
                    <a:pt x="392" y="1"/>
                  </a:moveTo>
                  <a:cubicBezTo>
                    <a:pt x="192" y="1"/>
                    <a:pt x="1" y="156"/>
                    <a:pt x="80" y="396"/>
                  </a:cubicBezTo>
                  <a:cubicBezTo>
                    <a:pt x="234" y="888"/>
                    <a:pt x="342" y="1396"/>
                    <a:pt x="465" y="1904"/>
                  </a:cubicBezTo>
                  <a:cubicBezTo>
                    <a:pt x="573" y="2350"/>
                    <a:pt x="634" y="2920"/>
                    <a:pt x="988" y="3243"/>
                  </a:cubicBezTo>
                  <a:cubicBezTo>
                    <a:pt x="1078" y="3326"/>
                    <a:pt x="1189" y="3366"/>
                    <a:pt x="1300" y="3366"/>
                  </a:cubicBezTo>
                  <a:cubicBezTo>
                    <a:pt x="1495" y="3366"/>
                    <a:pt x="1689" y="3244"/>
                    <a:pt x="1758" y="3027"/>
                  </a:cubicBezTo>
                  <a:cubicBezTo>
                    <a:pt x="1943" y="2581"/>
                    <a:pt x="1666" y="1966"/>
                    <a:pt x="1481" y="1519"/>
                  </a:cubicBezTo>
                  <a:cubicBezTo>
                    <a:pt x="1266" y="1042"/>
                    <a:pt x="988" y="580"/>
                    <a:pt x="681" y="149"/>
                  </a:cubicBezTo>
                  <a:cubicBezTo>
                    <a:pt x="610" y="47"/>
                    <a:pt x="500" y="1"/>
                    <a:pt x="392" y="1"/>
                  </a:cubicBezTo>
                  <a:close/>
                </a:path>
              </a:pathLst>
            </a:custGeom>
            <a:solidFill>
              <a:srgbClr val="430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429;p30">
              <a:extLst>
                <a:ext uri="{FF2B5EF4-FFF2-40B4-BE49-F238E27FC236}">
                  <a16:creationId xmlns:a16="http://schemas.microsoft.com/office/drawing/2014/main" id="{AFA698C8-FD32-42CC-8381-E3E0116DCD44}"/>
                </a:ext>
              </a:extLst>
            </p:cNvPr>
            <p:cNvSpPr/>
            <p:nvPr/>
          </p:nvSpPr>
          <p:spPr>
            <a:xfrm flipH="1">
              <a:off x="5279862" y="1964429"/>
              <a:ext cx="22437" cy="19162"/>
            </a:xfrm>
            <a:custGeom>
              <a:avLst/>
              <a:gdLst/>
              <a:ahLst/>
              <a:cxnLst/>
              <a:rect l="l" t="t" r="r" b="b"/>
              <a:pathLst>
                <a:path w="740" h="632" extrusionOk="0">
                  <a:moveTo>
                    <a:pt x="370" y="0"/>
                  </a:moveTo>
                  <a:cubicBezTo>
                    <a:pt x="186" y="0"/>
                    <a:pt x="1" y="124"/>
                    <a:pt x="86" y="370"/>
                  </a:cubicBezTo>
                  <a:lnTo>
                    <a:pt x="70" y="370"/>
                  </a:lnTo>
                  <a:lnTo>
                    <a:pt x="101" y="447"/>
                  </a:lnTo>
                  <a:cubicBezTo>
                    <a:pt x="139" y="570"/>
                    <a:pt x="251" y="631"/>
                    <a:pt x="363" y="631"/>
                  </a:cubicBezTo>
                  <a:cubicBezTo>
                    <a:pt x="474" y="631"/>
                    <a:pt x="586" y="570"/>
                    <a:pt x="624" y="447"/>
                  </a:cubicBezTo>
                  <a:lnTo>
                    <a:pt x="655" y="370"/>
                  </a:lnTo>
                  <a:cubicBezTo>
                    <a:pt x="740" y="124"/>
                    <a:pt x="555" y="0"/>
                    <a:pt x="370" y="0"/>
                  </a:cubicBezTo>
                  <a:close/>
                </a:path>
              </a:pathLst>
            </a:custGeom>
            <a:solidFill>
              <a:srgbClr val="430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430;p30">
              <a:extLst>
                <a:ext uri="{FF2B5EF4-FFF2-40B4-BE49-F238E27FC236}">
                  <a16:creationId xmlns:a16="http://schemas.microsoft.com/office/drawing/2014/main" id="{39BB91A2-9946-4A15-95B8-493AACC9CF9E}"/>
                </a:ext>
              </a:extLst>
            </p:cNvPr>
            <p:cNvSpPr/>
            <p:nvPr/>
          </p:nvSpPr>
          <p:spPr>
            <a:xfrm flipH="1">
              <a:off x="5526818" y="3424307"/>
              <a:ext cx="356836" cy="347983"/>
            </a:xfrm>
            <a:custGeom>
              <a:avLst/>
              <a:gdLst/>
              <a:ahLst/>
              <a:cxnLst/>
              <a:rect l="l" t="t" r="r" b="b"/>
              <a:pathLst>
                <a:path w="11769" h="11477" extrusionOk="0">
                  <a:moveTo>
                    <a:pt x="11443" y="1"/>
                  </a:moveTo>
                  <a:cubicBezTo>
                    <a:pt x="11376" y="1"/>
                    <a:pt x="11309" y="23"/>
                    <a:pt x="11256" y="71"/>
                  </a:cubicBezTo>
                  <a:cubicBezTo>
                    <a:pt x="9394" y="1657"/>
                    <a:pt x="7978" y="3965"/>
                    <a:pt x="6316" y="5782"/>
                  </a:cubicBezTo>
                  <a:cubicBezTo>
                    <a:pt x="4453" y="7829"/>
                    <a:pt x="2391" y="9722"/>
                    <a:pt x="82" y="11261"/>
                  </a:cubicBezTo>
                  <a:cubicBezTo>
                    <a:pt x="0" y="11316"/>
                    <a:pt x="40" y="11468"/>
                    <a:pt x="137" y="11468"/>
                  </a:cubicBezTo>
                  <a:cubicBezTo>
                    <a:pt x="149" y="11468"/>
                    <a:pt x="161" y="11466"/>
                    <a:pt x="175" y="11461"/>
                  </a:cubicBezTo>
                  <a:lnTo>
                    <a:pt x="175" y="11476"/>
                  </a:lnTo>
                  <a:cubicBezTo>
                    <a:pt x="2776" y="10399"/>
                    <a:pt x="4715" y="8706"/>
                    <a:pt x="6654" y="6674"/>
                  </a:cubicBezTo>
                  <a:cubicBezTo>
                    <a:pt x="8378" y="4889"/>
                    <a:pt x="10948" y="2765"/>
                    <a:pt x="11703" y="333"/>
                  </a:cubicBezTo>
                  <a:cubicBezTo>
                    <a:pt x="11768" y="136"/>
                    <a:pt x="11608" y="1"/>
                    <a:pt x="11443" y="1"/>
                  </a:cubicBezTo>
                  <a:close/>
                </a:path>
              </a:pathLst>
            </a:custGeom>
            <a:solidFill>
              <a:srgbClr val="430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431;p30">
              <a:extLst>
                <a:ext uri="{FF2B5EF4-FFF2-40B4-BE49-F238E27FC236}">
                  <a16:creationId xmlns:a16="http://schemas.microsoft.com/office/drawing/2014/main" id="{EE64C7AD-43C7-410F-9220-40C01D213F64}"/>
                </a:ext>
              </a:extLst>
            </p:cNvPr>
            <p:cNvSpPr/>
            <p:nvPr/>
          </p:nvSpPr>
          <p:spPr>
            <a:xfrm flipH="1">
              <a:off x="5566628" y="2931819"/>
              <a:ext cx="229159" cy="310356"/>
            </a:xfrm>
            <a:custGeom>
              <a:avLst/>
              <a:gdLst/>
              <a:ahLst/>
              <a:cxnLst/>
              <a:rect l="l" t="t" r="r" b="b"/>
              <a:pathLst>
                <a:path w="7558" h="10236" extrusionOk="0">
                  <a:moveTo>
                    <a:pt x="2233" y="0"/>
                  </a:moveTo>
                  <a:lnTo>
                    <a:pt x="386" y="1047"/>
                  </a:lnTo>
                  <a:lnTo>
                    <a:pt x="386" y="4725"/>
                  </a:lnTo>
                  <a:lnTo>
                    <a:pt x="1" y="8865"/>
                  </a:lnTo>
                  <a:lnTo>
                    <a:pt x="986" y="9727"/>
                  </a:lnTo>
                  <a:lnTo>
                    <a:pt x="2833" y="10235"/>
                  </a:lnTo>
                  <a:lnTo>
                    <a:pt x="5018" y="9481"/>
                  </a:lnTo>
                  <a:lnTo>
                    <a:pt x="6681" y="8404"/>
                  </a:lnTo>
                  <a:lnTo>
                    <a:pt x="7512" y="5787"/>
                  </a:lnTo>
                  <a:lnTo>
                    <a:pt x="7558" y="3078"/>
                  </a:lnTo>
                  <a:lnTo>
                    <a:pt x="5188" y="2032"/>
                  </a:lnTo>
                  <a:lnTo>
                    <a:pt x="3341" y="2478"/>
                  </a:lnTo>
                  <a:lnTo>
                    <a:pt x="2233" y="0"/>
                  </a:lnTo>
                  <a:close/>
                </a:path>
              </a:pathLst>
            </a:custGeom>
            <a:solidFill>
              <a:srgbClr val="FBC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432;p30">
              <a:extLst>
                <a:ext uri="{FF2B5EF4-FFF2-40B4-BE49-F238E27FC236}">
                  <a16:creationId xmlns:a16="http://schemas.microsoft.com/office/drawing/2014/main" id="{FF57737C-587B-49F0-A635-1245D5BBAA0D}"/>
                </a:ext>
              </a:extLst>
            </p:cNvPr>
            <p:cNvSpPr/>
            <p:nvPr/>
          </p:nvSpPr>
          <p:spPr>
            <a:xfrm flipH="1">
              <a:off x="6895190" y="3573451"/>
              <a:ext cx="126010" cy="183436"/>
            </a:xfrm>
            <a:custGeom>
              <a:avLst/>
              <a:gdLst/>
              <a:ahLst/>
              <a:cxnLst/>
              <a:rect l="l" t="t" r="r" b="b"/>
              <a:pathLst>
                <a:path w="4156" h="6050" extrusionOk="0">
                  <a:moveTo>
                    <a:pt x="739" y="1"/>
                  </a:moveTo>
                  <a:lnTo>
                    <a:pt x="1601" y="1817"/>
                  </a:lnTo>
                  <a:lnTo>
                    <a:pt x="1462" y="3140"/>
                  </a:lnTo>
                  <a:lnTo>
                    <a:pt x="0" y="4526"/>
                  </a:lnTo>
                  <a:lnTo>
                    <a:pt x="308" y="5603"/>
                  </a:lnTo>
                  <a:lnTo>
                    <a:pt x="477" y="5972"/>
                  </a:lnTo>
                  <a:lnTo>
                    <a:pt x="1955" y="6049"/>
                  </a:lnTo>
                  <a:lnTo>
                    <a:pt x="3848" y="5326"/>
                  </a:lnTo>
                  <a:lnTo>
                    <a:pt x="4156" y="4110"/>
                  </a:lnTo>
                  <a:lnTo>
                    <a:pt x="3324" y="1571"/>
                  </a:lnTo>
                  <a:lnTo>
                    <a:pt x="2863" y="893"/>
                  </a:lnTo>
                  <a:lnTo>
                    <a:pt x="1385" y="93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FBC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433;p30">
              <a:extLst>
                <a:ext uri="{FF2B5EF4-FFF2-40B4-BE49-F238E27FC236}">
                  <a16:creationId xmlns:a16="http://schemas.microsoft.com/office/drawing/2014/main" id="{F10ADD24-24B5-4E8C-9382-4A49CCD323A0}"/>
                </a:ext>
              </a:extLst>
            </p:cNvPr>
            <p:cNvSpPr/>
            <p:nvPr/>
          </p:nvSpPr>
          <p:spPr>
            <a:xfrm flipH="1">
              <a:off x="5774745" y="1967703"/>
              <a:ext cx="2006183" cy="1355668"/>
            </a:xfrm>
            <a:custGeom>
              <a:avLst/>
              <a:gdLst/>
              <a:ahLst/>
              <a:cxnLst/>
              <a:rect l="l" t="t" r="r" b="b"/>
              <a:pathLst>
                <a:path w="66167" h="44712" extrusionOk="0">
                  <a:moveTo>
                    <a:pt x="59333" y="0"/>
                  </a:moveTo>
                  <a:lnTo>
                    <a:pt x="51437" y="4802"/>
                  </a:lnTo>
                  <a:lnTo>
                    <a:pt x="42110" y="6495"/>
                  </a:lnTo>
                  <a:lnTo>
                    <a:pt x="36339" y="4079"/>
                  </a:lnTo>
                  <a:lnTo>
                    <a:pt x="32676" y="801"/>
                  </a:lnTo>
                  <a:lnTo>
                    <a:pt x="31121" y="3571"/>
                  </a:lnTo>
                  <a:lnTo>
                    <a:pt x="26350" y="5895"/>
                  </a:lnTo>
                  <a:lnTo>
                    <a:pt x="22518" y="5895"/>
                  </a:lnTo>
                  <a:lnTo>
                    <a:pt x="17331" y="2586"/>
                  </a:lnTo>
                  <a:lnTo>
                    <a:pt x="14099" y="2863"/>
                  </a:lnTo>
                  <a:lnTo>
                    <a:pt x="11144" y="6988"/>
                  </a:lnTo>
                  <a:lnTo>
                    <a:pt x="8973" y="12205"/>
                  </a:lnTo>
                  <a:lnTo>
                    <a:pt x="8927" y="18562"/>
                  </a:lnTo>
                  <a:lnTo>
                    <a:pt x="10620" y="21732"/>
                  </a:lnTo>
                  <a:lnTo>
                    <a:pt x="12790" y="25288"/>
                  </a:lnTo>
                  <a:lnTo>
                    <a:pt x="12575" y="27335"/>
                  </a:lnTo>
                  <a:lnTo>
                    <a:pt x="10112" y="29289"/>
                  </a:lnTo>
                  <a:lnTo>
                    <a:pt x="5341" y="28874"/>
                  </a:lnTo>
                  <a:lnTo>
                    <a:pt x="3294" y="29628"/>
                  </a:lnTo>
                  <a:lnTo>
                    <a:pt x="0" y="33399"/>
                  </a:lnTo>
                  <a:lnTo>
                    <a:pt x="832" y="37370"/>
                  </a:lnTo>
                  <a:lnTo>
                    <a:pt x="3725" y="39909"/>
                  </a:lnTo>
                  <a:lnTo>
                    <a:pt x="8758" y="40479"/>
                  </a:lnTo>
                  <a:lnTo>
                    <a:pt x="12760" y="38139"/>
                  </a:lnTo>
                  <a:lnTo>
                    <a:pt x="15607" y="41694"/>
                  </a:lnTo>
                  <a:lnTo>
                    <a:pt x="21502" y="43834"/>
                  </a:lnTo>
                  <a:lnTo>
                    <a:pt x="30659" y="44711"/>
                  </a:lnTo>
                  <a:lnTo>
                    <a:pt x="40417" y="44265"/>
                  </a:lnTo>
                  <a:lnTo>
                    <a:pt x="49883" y="41494"/>
                  </a:lnTo>
                  <a:lnTo>
                    <a:pt x="53961" y="39986"/>
                  </a:lnTo>
                  <a:lnTo>
                    <a:pt x="59441" y="34922"/>
                  </a:lnTo>
                  <a:lnTo>
                    <a:pt x="64889" y="27104"/>
                  </a:lnTo>
                  <a:lnTo>
                    <a:pt x="66166" y="21024"/>
                  </a:lnTo>
                  <a:lnTo>
                    <a:pt x="65566" y="13067"/>
                  </a:lnTo>
                  <a:lnTo>
                    <a:pt x="63658" y="7034"/>
                  </a:lnTo>
                  <a:lnTo>
                    <a:pt x="59333" y="0"/>
                  </a:lnTo>
                  <a:close/>
                </a:path>
              </a:pathLst>
            </a:custGeom>
            <a:solidFill>
              <a:srgbClr val="FBC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434;p30">
              <a:extLst>
                <a:ext uri="{FF2B5EF4-FFF2-40B4-BE49-F238E27FC236}">
                  <a16:creationId xmlns:a16="http://schemas.microsoft.com/office/drawing/2014/main" id="{87B9835D-ECAE-4EFF-8447-10E2D957BB5C}"/>
                </a:ext>
              </a:extLst>
            </p:cNvPr>
            <p:cNvSpPr/>
            <p:nvPr/>
          </p:nvSpPr>
          <p:spPr>
            <a:xfrm flipH="1">
              <a:off x="5829806" y="1187903"/>
              <a:ext cx="2078042" cy="1667873"/>
            </a:xfrm>
            <a:custGeom>
              <a:avLst/>
              <a:gdLst/>
              <a:ahLst/>
              <a:cxnLst/>
              <a:rect l="l" t="t" r="r" b="b"/>
              <a:pathLst>
                <a:path w="68537" h="55009" extrusionOk="0">
                  <a:moveTo>
                    <a:pt x="60441" y="1"/>
                  </a:moveTo>
                  <a:lnTo>
                    <a:pt x="53345" y="1247"/>
                  </a:lnTo>
                  <a:lnTo>
                    <a:pt x="45357" y="9143"/>
                  </a:lnTo>
                  <a:lnTo>
                    <a:pt x="44065" y="3233"/>
                  </a:lnTo>
                  <a:lnTo>
                    <a:pt x="42233" y="847"/>
                  </a:lnTo>
                  <a:lnTo>
                    <a:pt x="38339" y="324"/>
                  </a:lnTo>
                  <a:lnTo>
                    <a:pt x="35215" y="3171"/>
                  </a:lnTo>
                  <a:lnTo>
                    <a:pt x="33968" y="8681"/>
                  </a:lnTo>
                  <a:lnTo>
                    <a:pt x="25580" y="9805"/>
                  </a:lnTo>
                  <a:lnTo>
                    <a:pt x="16345" y="13560"/>
                  </a:lnTo>
                  <a:lnTo>
                    <a:pt x="9743" y="20809"/>
                  </a:lnTo>
                  <a:lnTo>
                    <a:pt x="8911" y="18578"/>
                  </a:lnTo>
                  <a:lnTo>
                    <a:pt x="6849" y="15992"/>
                  </a:lnTo>
                  <a:lnTo>
                    <a:pt x="4248" y="17285"/>
                  </a:lnTo>
                  <a:lnTo>
                    <a:pt x="4310" y="20086"/>
                  </a:lnTo>
                  <a:lnTo>
                    <a:pt x="5649" y="23749"/>
                  </a:lnTo>
                  <a:lnTo>
                    <a:pt x="3294" y="24149"/>
                  </a:lnTo>
                  <a:lnTo>
                    <a:pt x="108" y="26489"/>
                  </a:lnTo>
                  <a:lnTo>
                    <a:pt x="0" y="28028"/>
                  </a:lnTo>
                  <a:lnTo>
                    <a:pt x="2278" y="28813"/>
                  </a:lnTo>
                  <a:lnTo>
                    <a:pt x="5048" y="27489"/>
                  </a:lnTo>
                  <a:lnTo>
                    <a:pt x="2847" y="37693"/>
                  </a:lnTo>
                  <a:lnTo>
                    <a:pt x="2847" y="44158"/>
                  </a:lnTo>
                  <a:lnTo>
                    <a:pt x="5341" y="49652"/>
                  </a:lnTo>
                  <a:lnTo>
                    <a:pt x="8573" y="54300"/>
                  </a:lnTo>
                  <a:lnTo>
                    <a:pt x="12005" y="55008"/>
                  </a:lnTo>
                  <a:lnTo>
                    <a:pt x="15052" y="54408"/>
                  </a:lnTo>
                  <a:lnTo>
                    <a:pt x="16869" y="52500"/>
                  </a:lnTo>
                  <a:lnTo>
                    <a:pt x="16207" y="50052"/>
                  </a:lnTo>
                  <a:lnTo>
                    <a:pt x="13113" y="44281"/>
                  </a:lnTo>
                  <a:lnTo>
                    <a:pt x="13159" y="37940"/>
                  </a:lnTo>
                  <a:cubicBezTo>
                    <a:pt x="15498" y="31044"/>
                    <a:pt x="17918" y="28105"/>
                    <a:pt x="20388" y="28105"/>
                  </a:cubicBezTo>
                  <a:cubicBezTo>
                    <a:pt x="20763" y="28105"/>
                    <a:pt x="21140" y="28173"/>
                    <a:pt x="21517" y="28305"/>
                  </a:cubicBezTo>
                  <a:lnTo>
                    <a:pt x="28689" y="32491"/>
                  </a:lnTo>
                  <a:cubicBezTo>
                    <a:pt x="28689" y="32491"/>
                    <a:pt x="35830" y="30398"/>
                    <a:pt x="36600" y="27489"/>
                  </a:cubicBezTo>
                  <a:cubicBezTo>
                    <a:pt x="36639" y="27348"/>
                    <a:pt x="36756" y="27289"/>
                    <a:pt x="36925" y="27289"/>
                  </a:cubicBezTo>
                  <a:cubicBezTo>
                    <a:pt x="37805" y="27289"/>
                    <a:pt x="40094" y="28905"/>
                    <a:pt x="40094" y="28905"/>
                  </a:cubicBezTo>
                  <a:lnTo>
                    <a:pt x="45650" y="31614"/>
                  </a:lnTo>
                  <a:lnTo>
                    <a:pt x="53684" y="31614"/>
                  </a:lnTo>
                  <a:lnTo>
                    <a:pt x="60456" y="28305"/>
                  </a:lnTo>
                  <a:lnTo>
                    <a:pt x="63534" y="25704"/>
                  </a:lnTo>
                  <a:lnTo>
                    <a:pt x="68536" y="32214"/>
                  </a:lnTo>
                  <a:lnTo>
                    <a:pt x="68536" y="32214"/>
                  </a:lnTo>
                  <a:lnTo>
                    <a:pt x="67844" y="25365"/>
                  </a:lnTo>
                  <a:lnTo>
                    <a:pt x="65981" y="22025"/>
                  </a:lnTo>
                  <a:lnTo>
                    <a:pt x="67813" y="18147"/>
                  </a:lnTo>
                  <a:lnTo>
                    <a:pt x="68182" y="11082"/>
                  </a:lnTo>
                  <a:lnTo>
                    <a:pt x="65997" y="4972"/>
                  </a:lnTo>
                  <a:lnTo>
                    <a:pt x="60441" y="1"/>
                  </a:lnTo>
                  <a:close/>
                </a:path>
              </a:pathLst>
            </a:custGeom>
            <a:solidFill>
              <a:srgbClr val="FEE2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435;p30">
              <a:extLst>
                <a:ext uri="{FF2B5EF4-FFF2-40B4-BE49-F238E27FC236}">
                  <a16:creationId xmlns:a16="http://schemas.microsoft.com/office/drawing/2014/main" id="{2C8F4270-AA29-4D48-A88D-79AC27C0BDB2}"/>
                </a:ext>
              </a:extLst>
            </p:cNvPr>
            <p:cNvSpPr/>
            <p:nvPr/>
          </p:nvSpPr>
          <p:spPr>
            <a:xfrm flipH="1">
              <a:off x="6393546" y="3282742"/>
              <a:ext cx="130224" cy="439155"/>
            </a:xfrm>
            <a:custGeom>
              <a:avLst/>
              <a:gdLst/>
              <a:ahLst/>
              <a:cxnLst/>
              <a:rect l="l" t="t" r="r" b="b"/>
              <a:pathLst>
                <a:path w="4295" h="14484" extrusionOk="0">
                  <a:moveTo>
                    <a:pt x="3448" y="0"/>
                  </a:moveTo>
                  <a:lnTo>
                    <a:pt x="186" y="739"/>
                  </a:lnTo>
                  <a:lnTo>
                    <a:pt x="1" y="5941"/>
                  </a:lnTo>
                  <a:lnTo>
                    <a:pt x="509" y="11913"/>
                  </a:lnTo>
                  <a:lnTo>
                    <a:pt x="1" y="14483"/>
                  </a:lnTo>
                  <a:lnTo>
                    <a:pt x="4295" y="13375"/>
                  </a:lnTo>
                  <a:lnTo>
                    <a:pt x="3448" y="0"/>
                  </a:lnTo>
                  <a:close/>
                </a:path>
              </a:pathLst>
            </a:custGeom>
            <a:solidFill>
              <a:srgbClr val="ED8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436;p30">
              <a:extLst>
                <a:ext uri="{FF2B5EF4-FFF2-40B4-BE49-F238E27FC236}">
                  <a16:creationId xmlns:a16="http://schemas.microsoft.com/office/drawing/2014/main" id="{19E89034-7452-4491-A9DB-26B470E85D48}"/>
                </a:ext>
              </a:extLst>
            </p:cNvPr>
            <p:cNvSpPr/>
            <p:nvPr/>
          </p:nvSpPr>
          <p:spPr>
            <a:xfrm flipH="1">
              <a:off x="6964259" y="3282742"/>
              <a:ext cx="401801" cy="431666"/>
            </a:xfrm>
            <a:custGeom>
              <a:avLst/>
              <a:gdLst/>
              <a:ahLst/>
              <a:cxnLst/>
              <a:rect l="l" t="t" r="r" b="b"/>
              <a:pathLst>
                <a:path w="13252" h="14237" extrusionOk="0">
                  <a:moveTo>
                    <a:pt x="6664" y="0"/>
                  </a:moveTo>
                  <a:lnTo>
                    <a:pt x="4217" y="2201"/>
                  </a:lnTo>
                  <a:lnTo>
                    <a:pt x="0" y="5818"/>
                  </a:lnTo>
                  <a:lnTo>
                    <a:pt x="77" y="10728"/>
                  </a:lnTo>
                  <a:lnTo>
                    <a:pt x="2001" y="13267"/>
                  </a:lnTo>
                  <a:lnTo>
                    <a:pt x="5048" y="14237"/>
                  </a:lnTo>
                  <a:lnTo>
                    <a:pt x="10174" y="14237"/>
                  </a:lnTo>
                  <a:lnTo>
                    <a:pt x="10512" y="11035"/>
                  </a:lnTo>
                  <a:lnTo>
                    <a:pt x="9927" y="9542"/>
                  </a:lnTo>
                  <a:lnTo>
                    <a:pt x="9358" y="9927"/>
                  </a:lnTo>
                  <a:lnTo>
                    <a:pt x="6787" y="9019"/>
                  </a:lnTo>
                  <a:lnTo>
                    <a:pt x="6603" y="6434"/>
                  </a:lnTo>
                  <a:lnTo>
                    <a:pt x="8450" y="3232"/>
                  </a:lnTo>
                  <a:lnTo>
                    <a:pt x="11128" y="1693"/>
                  </a:lnTo>
                  <a:lnTo>
                    <a:pt x="13252" y="985"/>
                  </a:lnTo>
                  <a:lnTo>
                    <a:pt x="6664" y="0"/>
                  </a:lnTo>
                  <a:close/>
                </a:path>
              </a:pathLst>
            </a:custGeom>
            <a:solidFill>
              <a:srgbClr val="998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437;p30">
              <a:extLst>
                <a:ext uri="{FF2B5EF4-FFF2-40B4-BE49-F238E27FC236}">
                  <a16:creationId xmlns:a16="http://schemas.microsoft.com/office/drawing/2014/main" id="{AF27FD1D-4AF2-4F83-A9CB-83445CF91C7E}"/>
                </a:ext>
              </a:extLst>
            </p:cNvPr>
            <p:cNvSpPr/>
            <p:nvPr/>
          </p:nvSpPr>
          <p:spPr>
            <a:xfrm flipH="1">
              <a:off x="5722958" y="3251937"/>
              <a:ext cx="670618" cy="436335"/>
            </a:xfrm>
            <a:custGeom>
              <a:avLst/>
              <a:gdLst/>
              <a:ahLst/>
              <a:cxnLst/>
              <a:rect l="l" t="t" r="r" b="b"/>
              <a:pathLst>
                <a:path w="22118" h="14391" extrusionOk="0">
                  <a:moveTo>
                    <a:pt x="3972" y="0"/>
                  </a:moveTo>
                  <a:lnTo>
                    <a:pt x="3741" y="1031"/>
                  </a:lnTo>
                  <a:lnTo>
                    <a:pt x="3741" y="4171"/>
                  </a:lnTo>
                  <a:lnTo>
                    <a:pt x="1417" y="6126"/>
                  </a:lnTo>
                  <a:lnTo>
                    <a:pt x="2387" y="7188"/>
                  </a:lnTo>
                  <a:lnTo>
                    <a:pt x="2864" y="8850"/>
                  </a:lnTo>
                  <a:lnTo>
                    <a:pt x="832" y="12005"/>
                  </a:lnTo>
                  <a:lnTo>
                    <a:pt x="1" y="14391"/>
                  </a:lnTo>
                  <a:lnTo>
                    <a:pt x="3248" y="11990"/>
                  </a:lnTo>
                  <a:lnTo>
                    <a:pt x="4341" y="5957"/>
                  </a:lnTo>
                  <a:lnTo>
                    <a:pt x="6881" y="8050"/>
                  </a:lnTo>
                  <a:lnTo>
                    <a:pt x="10451" y="8758"/>
                  </a:lnTo>
                  <a:lnTo>
                    <a:pt x="15854" y="7896"/>
                  </a:lnTo>
                  <a:lnTo>
                    <a:pt x="20456" y="5264"/>
                  </a:lnTo>
                  <a:lnTo>
                    <a:pt x="22118" y="2540"/>
                  </a:lnTo>
                  <a:lnTo>
                    <a:pt x="20440" y="2663"/>
                  </a:lnTo>
                  <a:lnTo>
                    <a:pt x="18316" y="1093"/>
                  </a:lnTo>
                  <a:lnTo>
                    <a:pt x="15531" y="2540"/>
                  </a:lnTo>
                  <a:lnTo>
                    <a:pt x="10513" y="3786"/>
                  </a:lnTo>
                  <a:lnTo>
                    <a:pt x="5880" y="2247"/>
                  </a:lnTo>
                  <a:lnTo>
                    <a:pt x="3972" y="0"/>
                  </a:lnTo>
                  <a:close/>
                </a:path>
              </a:pathLst>
            </a:custGeom>
            <a:solidFill>
              <a:srgbClr val="998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438;p30">
              <a:extLst>
                <a:ext uri="{FF2B5EF4-FFF2-40B4-BE49-F238E27FC236}">
                  <a16:creationId xmlns:a16="http://schemas.microsoft.com/office/drawing/2014/main" id="{BDF44BEF-21D6-4FA8-9531-672A9D79CE9C}"/>
                </a:ext>
              </a:extLst>
            </p:cNvPr>
            <p:cNvSpPr/>
            <p:nvPr/>
          </p:nvSpPr>
          <p:spPr>
            <a:xfrm flipH="1">
              <a:off x="6513006" y="3314002"/>
              <a:ext cx="502130" cy="442884"/>
            </a:xfrm>
            <a:custGeom>
              <a:avLst/>
              <a:gdLst/>
              <a:ahLst/>
              <a:cxnLst/>
              <a:rect l="l" t="t" r="r" b="b"/>
              <a:pathLst>
                <a:path w="16561" h="14607" extrusionOk="0">
                  <a:moveTo>
                    <a:pt x="1016" y="0"/>
                  </a:moveTo>
                  <a:lnTo>
                    <a:pt x="46" y="3910"/>
                  </a:lnTo>
                  <a:lnTo>
                    <a:pt x="0" y="7296"/>
                  </a:lnTo>
                  <a:lnTo>
                    <a:pt x="539" y="8558"/>
                  </a:lnTo>
                  <a:lnTo>
                    <a:pt x="2663" y="9450"/>
                  </a:lnTo>
                  <a:lnTo>
                    <a:pt x="4063" y="10605"/>
                  </a:lnTo>
                  <a:lnTo>
                    <a:pt x="4263" y="13313"/>
                  </a:lnTo>
                  <a:lnTo>
                    <a:pt x="10528" y="14606"/>
                  </a:lnTo>
                  <a:lnTo>
                    <a:pt x="16561" y="12929"/>
                  </a:lnTo>
                  <a:lnTo>
                    <a:pt x="11820" y="8234"/>
                  </a:lnTo>
                  <a:lnTo>
                    <a:pt x="12759" y="5587"/>
                  </a:lnTo>
                  <a:lnTo>
                    <a:pt x="10066" y="3509"/>
                  </a:lnTo>
                  <a:lnTo>
                    <a:pt x="8804" y="1570"/>
                  </a:lnTo>
                  <a:lnTo>
                    <a:pt x="8835" y="662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998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439;p30">
              <a:extLst>
                <a:ext uri="{FF2B5EF4-FFF2-40B4-BE49-F238E27FC236}">
                  <a16:creationId xmlns:a16="http://schemas.microsoft.com/office/drawing/2014/main" id="{805A099C-7C89-4CBC-8E18-AD40DAB80FC5}"/>
                </a:ext>
              </a:extLst>
            </p:cNvPr>
            <p:cNvSpPr/>
            <p:nvPr/>
          </p:nvSpPr>
          <p:spPr>
            <a:xfrm flipH="1">
              <a:off x="6541447" y="3309788"/>
              <a:ext cx="212361" cy="404166"/>
            </a:xfrm>
            <a:custGeom>
              <a:avLst/>
              <a:gdLst/>
              <a:ahLst/>
              <a:cxnLst/>
              <a:rect l="l" t="t" r="r" b="b"/>
              <a:pathLst>
                <a:path w="7004" h="13330" extrusionOk="0">
                  <a:moveTo>
                    <a:pt x="6541" y="1"/>
                  </a:moveTo>
                  <a:lnTo>
                    <a:pt x="216" y="801"/>
                  </a:lnTo>
                  <a:lnTo>
                    <a:pt x="0" y="2263"/>
                  </a:lnTo>
                  <a:lnTo>
                    <a:pt x="2155" y="4849"/>
                  </a:lnTo>
                  <a:lnTo>
                    <a:pt x="4140" y="5726"/>
                  </a:lnTo>
                  <a:lnTo>
                    <a:pt x="2986" y="7896"/>
                  </a:lnTo>
                  <a:lnTo>
                    <a:pt x="7003" y="13329"/>
                  </a:lnTo>
                  <a:lnTo>
                    <a:pt x="7003" y="13329"/>
                  </a:lnTo>
                  <a:lnTo>
                    <a:pt x="6972" y="8127"/>
                  </a:lnTo>
                  <a:lnTo>
                    <a:pt x="5756" y="2263"/>
                  </a:lnTo>
                  <a:lnTo>
                    <a:pt x="6541" y="1"/>
                  </a:lnTo>
                  <a:close/>
                </a:path>
              </a:pathLst>
            </a:custGeom>
            <a:solidFill>
              <a:srgbClr val="C7B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440;p30">
              <a:extLst>
                <a:ext uri="{FF2B5EF4-FFF2-40B4-BE49-F238E27FC236}">
                  <a16:creationId xmlns:a16="http://schemas.microsoft.com/office/drawing/2014/main" id="{CF31C2D2-B4B6-46F4-A397-9C8E915DE4A2}"/>
                </a:ext>
              </a:extLst>
            </p:cNvPr>
            <p:cNvSpPr/>
            <p:nvPr/>
          </p:nvSpPr>
          <p:spPr>
            <a:xfrm flipH="1">
              <a:off x="6273145" y="3251937"/>
              <a:ext cx="146082" cy="422358"/>
            </a:xfrm>
            <a:custGeom>
              <a:avLst/>
              <a:gdLst/>
              <a:ahLst/>
              <a:cxnLst/>
              <a:rect l="l" t="t" r="r" b="b"/>
              <a:pathLst>
                <a:path w="4818" h="13930" extrusionOk="0">
                  <a:moveTo>
                    <a:pt x="4818" y="0"/>
                  </a:moveTo>
                  <a:lnTo>
                    <a:pt x="0" y="1016"/>
                  </a:lnTo>
                  <a:lnTo>
                    <a:pt x="847" y="13929"/>
                  </a:lnTo>
                  <a:lnTo>
                    <a:pt x="3710" y="8850"/>
                  </a:lnTo>
                  <a:lnTo>
                    <a:pt x="2263" y="6126"/>
                  </a:lnTo>
                  <a:lnTo>
                    <a:pt x="4587" y="4171"/>
                  </a:lnTo>
                  <a:lnTo>
                    <a:pt x="4818" y="0"/>
                  </a:lnTo>
                  <a:close/>
                </a:path>
              </a:pathLst>
            </a:custGeom>
            <a:solidFill>
              <a:srgbClr val="C7B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441;p30">
              <a:extLst>
                <a:ext uri="{FF2B5EF4-FFF2-40B4-BE49-F238E27FC236}">
                  <a16:creationId xmlns:a16="http://schemas.microsoft.com/office/drawing/2014/main" id="{06EFC5F7-8173-4EF6-985F-DA9CDFEFB9E4}"/>
                </a:ext>
              </a:extLst>
            </p:cNvPr>
            <p:cNvSpPr/>
            <p:nvPr/>
          </p:nvSpPr>
          <p:spPr>
            <a:xfrm flipH="1">
              <a:off x="6503668" y="3305119"/>
              <a:ext cx="67705" cy="421418"/>
            </a:xfrm>
            <a:custGeom>
              <a:avLst/>
              <a:gdLst/>
              <a:ahLst/>
              <a:cxnLst/>
              <a:rect l="l" t="t" r="r" b="b"/>
              <a:pathLst>
                <a:path w="2233" h="13899" extrusionOk="0">
                  <a:moveTo>
                    <a:pt x="1" y="1"/>
                  </a:moveTo>
                  <a:lnTo>
                    <a:pt x="293" y="1371"/>
                  </a:lnTo>
                  <a:lnTo>
                    <a:pt x="186" y="4264"/>
                  </a:lnTo>
                  <a:lnTo>
                    <a:pt x="955" y="8281"/>
                  </a:lnTo>
                  <a:lnTo>
                    <a:pt x="1201" y="11883"/>
                  </a:lnTo>
                  <a:lnTo>
                    <a:pt x="1263" y="13406"/>
                  </a:lnTo>
                  <a:lnTo>
                    <a:pt x="1956" y="13899"/>
                  </a:lnTo>
                  <a:lnTo>
                    <a:pt x="2233" y="10867"/>
                  </a:lnTo>
                  <a:lnTo>
                    <a:pt x="1771" y="7604"/>
                  </a:lnTo>
                  <a:lnTo>
                    <a:pt x="1756" y="1"/>
                  </a:lnTo>
                  <a:close/>
                </a:path>
              </a:pathLst>
            </a:custGeom>
            <a:solidFill>
              <a:srgbClr val="C7B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442;p30">
              <a:extLst>
                <a:ext uri="{FF2B5EF4-FFF2-40B4-BE49-F238E27FC236}">
                  <a16:creationId xmlns:a16="http://schemas.microsoft.com/office/drawing/2014/main" id="{CA52B9CA-238D-47CA-8E84-26387BA01AF5}"/>
                </a:ext>
              </a:extLst>
            </p:cNvPr>
            <p:cNvSpPr/>
            <p:nvPr/>
          </p:nvSpPr>
          <p:spPr>
            <a:xfrm flipH="1">
              <a:off x="6969838" y="3563657"/>
              <a:ext cx="95235" cy="126950"/>
            </a:xfrm>
            <a:custGeom>
              <a:avLst/>
              <a:gdLst/>
              <a:ahLst/>
              <a:cxnLst/>
              <a:rect l="l" t="t" r="r" b="b"/>
              <a:pathLst>
                <a:path w="3141" h="4187" extrusionOk="0">
                  <a:moveTo>
                    <a:pt x="1924" y="0"/>
                  </a:moveTo>
                  <a:lnTo>
                    <a:pt x="0" y="277"/>
                  </a:lnTo>
                  <a:lnTo>
                    <a:pt x="616" y="2094"/>
                  </a:lnTo>
                  <a:lnTo>
                    <a:pt x="785" y="4187"/>
                  </a:lnTo>
                  <a:lnTo>
                    <a:pt x="3140" y="3756"/>
                  </a:lnTo>
                  <a:lnTo>
                    <a:pt x="3140" y="1724"/>
                  </a:lnTo>
                  <a:lnTo>
                    <a:pt x="1924" y="0"/>
                  </a:lnTo>
                  <a:close/>
                </a:path>
              </a:pathLst>
            </a:custGeom>
            <a:solidFill>
              <a:srgbClr val="C7B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443;p30">
              <a:extLst>
                <a:ext uri="{FF2B5EF4-FFF2-40B4-BE49-F238E27FC236}">
                  <a16:creationId xmlns:a16="http://schemas.microsoft.com/office/drawing/2014/main" id="{0B052B66-B33E-4A5D-858A-048AC4FFB4D5}"/>
                </a:ext>
              </a:extLst>
            </p:cNvPr>
            <p:cNvSpPr/>
            <p:nvPr/>
          </p:nvSpPr>
          <p:spPr>
            <a:xfrm flipH="1">
              <a:off x="5665077" y="3200606"/>
              <a:ext cx="173158" cy="132559"/>
            </a:xfrm>
            <a:custGeom>
              <a:avLst/>
              <a:gdLst/>
              <a:ahLst/>
              <a:cxnLst/>
              <a:rect l="l" t="t" r="r" b="b"/>
              <a:pathLst>
                <a:path w="5711" h="4372" extrusionOk="0">
                  <a:moveTo>
                    <a:pt x="1693" y="0"/>
                  </a:moveTo>
                  <a:lnTo>
                    <a:pt x="0" y="2786"/>
                  </a:lnTo>
                  <a:lnTo>
                    <a:pt x="878" y="3740"/>
                  </a:lnTo>
                  <a:lnTo>
                    <a:pt x="1847" y="4371"/>
                  </a:lnTo>
                  <a:lnTo>
                    <a:pt x="4233" y="4048"/>
                  </a:lnTo>
                  <a:lnTo>
                    <a:pt x="5710" y="1370"/>
                  </a:lnTo>
                  <a:lnTo>
                    <a:pt x="5710" y="1370"/>
                  </a:lnTo>
                  <a:lnTo>
                    <a:pt x="3402" y="1401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rgbClr val="C7B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444;p30">
              <a:extLst>
                <a:ext uri="{FF2B5EF4-FFF2-40B4-BE49-F238E27FC236}">
                  <a16:creationId xmlns:a16="http://schemas.microsoft.com/office/drawing/2014/main" id="{44EB9791-1B5F-4C27-A9FB-6794311C20FC}"/>
                </a:ext>
              </a:extLst>
            </p:cNvPr>
            <p:cNvSpPr/>
            <p:nvPr/>
          </p:nvSpPr>
          <p:spPr>
            <a:xfrm flipH="1">
              <a:off x="6961439" y="2765665"/>
              <a:ext cx="241317" cy="241287"/>
            </a:xfrm>
            <a:custGeom>
              <a:avLst/>
              <a:gdLst/>
              <a:ahLst/>
              <a:cxnLst/>
              <a:rect l="l" t="t" r="r" b="b"/>
              <a:pathLst>
                <a:path w="7959" h="7958" extrusionOk="0">
                  <a:moveTo>
                    <a:pt x="3972" y="1"/>
                  </a:moveTo>
                  <a:cubicBezTo>
                    <a:pt x="1786" y="1"/>
                    <a:pt x="1" y="1786"/>
                    <a:pt x="1" y="3987"/>
                  </a:cubicBezTo>
                  <a:cubicBezTo>
                    <a:pt x="1" y="6188"/>
                    <a:pt x="1786" y="7958"/>
                    <a:pt x="3972" y="7958"/>
                  </a:cubicBezTo>
                  <a:cubicBezTo>
                    <a:pt x="6173" y="7958"/>
                    <a:pt x="7958" y="6188"/>
                    <a:pt x="7958" y="3987"/>
                  </a:cubicBezTo>
                  <a:cubicBezTo>
                    <a:pt x="7958" y="1786"/>
                    <a:pt x="6173" y="1"/>
                    <a:pt x="3972" y="1"/>
                  </a:cubicBezTo>
                  <a:close/>
                </a:path>
              </a:pathLst>
            </a:custGeom>
            <a:solidFill>
              <a:srgbClr val="ED8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445;p30">
              <a:extLst>
                <a:ext uri="{FF2B5EF4-FFF2-40B4-BE49-F238E27FC236}">
                  <a16:creationId xmlns:a16="http://schemas.microsoft.com/office/drawing/2014/main" id="{DEF75D94-F2A2-4724-B025-AB7C31AE594A}"/>
                </a:ext>
              </a:extLst>
            </p:cNvPr>
            <p:cNvSpPr/>
            <p:nvPr/>
          </p:nvSpPr>
          <p:spPr>
            <a:xfrm flipH="1">
              <a:off x="5843814" y="2585079"/>
              <a:ext cx="241287" cy="241287"/>
            </a:xfrm>
            <a:custGeom>
              <a:avLst/>
              <a:gdLst/>
              <a:ahLst/>
              <a:cxnLst/>
              <a:rect l="l" t="t" r="r" b="b"/>
              <a:pathLst>
                <a:path w="7958" h="7958" extrusionOk="0">
                  <a:moveTo>
                    <a:pt x="3971" y="0"/>
                  </a:moveTo>
                  <a:cubicBezTo>
                    <a:pt x="1770" y="0"/>
                    <a:pt x="0" y="1786"/>
                    <a:pt x="0" y="3971"/>
                  </a:cubicBezTo>
                  <a:cubicBezTo>
                    <a:pt x="0" y="6172"/>
                    <a:pt x="1770" y="7958"/>
                    <a:pt x="3971" y="7958"/>
                  </a:cubicBezTo>
                  <a:cubicBezTo>
                    <a:pt x="6172" y="7958"/>
                    <a:pt x="7958" y="6172"/>
                    <a:pt x="7958" y="3971"/>
                  </a:cubicBezTo>
                  <a:cubicBezTo>
                    <a:pt x="7958" y="1786"/>
                    <a:pt x="6172" y="0"/>
                    <a:pt x="3971" y="0"/>
                  </a:cubicBezTo>
                  <a:close/>
                </a:path>
              </a:pathLst>
            </a:custGeom>
            <a:solidFill>
              <a:srgbClr val="ED8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446;p30">
              <a:extLst>
                <a:ext uri="{FF2B5EF4-FFF2-40B4-BE49-F238E27FC236}">
                  <a16:creationId xmlns:a16="http://schemas.microsoft.com/office/drawing/2014/main" id="{5B39AEE9-E00C-476F-A66A-79041BA2990C}"/>
                </a:ext>
              </a:extLst>
            </p:cNvPr>
            <p:cNvSpPr/>
            <p:nvPr/>
          </p:nvSpPr>
          <p:spPr>
            <a:xfrm flipH="1">
              <a:off x="7364817" y="2818604"/>
              <a:ext cx="456498" cy="409593"/>
            </a:xfrm>
            <a:custGeom>
              <a:avLst/>
              <a:gdLst/>
              <a:ahLst/>
              <a:cxnLst/>
              <a:rect l="l" t="t" r="r" b="b"/>
              <a:pathLst>
                <a:path w="15056" h="13509" extrusionOk="0">
                  <a:moveTo>
                    <a:pt x="7152" y="0"/>
                  </a:moveTo>
                  <a:cubicBezTo>
                    <a:pt x="3273" y="0"/>
                    <a:pt x="1" y="5586"/>
                    <a:pt x="1440" y="9321"/>
                  </a:cubicBezTo>
                  <a:cubicBezTo>
                    <a:pt x="2471" y="12030"/>
                    <a:pt x="5627" y="13446"/>
                    <a:pt x="8382" y="13507"/>
                  </a:cubicBezTo>
                  <a:cubicBezTo>
                    <a:pt x="8420" y="13508"/>
                    <a:pt x="8459" y="13509"/>
                    <a:pt x="8498" y="13509"/>
                  </a:cubicBezTo>
                  <a:cubicBezTo>
                    <a:pt x="10681" y="13509"/>
                    <a:pt x="15055" y="12257"/>
                    <a:pt x="14723" y="9521"/>
                  </a:cubicBezTo>
                  <a:cubicBezTo>
                    <a:pt x="14723" y="9216"/>
                    <a:pt x="14471" y="8979"/>
                    <a:pt x="14174" y="8979"/>
                  </a:cubicBezTo>
                  <a:cubicBezTo>
                    <a:pt x="14127" y="8979"/>
                    <a:pt x="14079" y="8985"/>
                    <a:pt x="14030" y="8998"/>
                  </a:cubicBezTo>
                  <a:cubicBezTo>
                    <a:pt x="12737" y="9321"/>
                    <a:pt x="12183" y="10491"/>
                    <a:pt x="10983" y="11091"/>
                  </a:cubicBezTo>
                  <a:cubicBezTo>
                    <a:pt x="10184" y="11493"/>
                    <a:pt x="9236" y="11687"/>
                    <a:pt x="8268" y="11687"/>
                  </a:cubicBezTo>
                  <a:cubicBezTo>
                    <a:pt x="6605" y="11687"/>
                    <a:pt x="4883" y="11115"/>
                    <a:pt x="3764" y="10044"/>
                  </a:cubicBezTo>
                  <a:cubicBezTo>
                    <a:pt x="1979" y="8336"/>
                    <a:pt x="2287" y="5489"/>
                    <a:pt x="3518" y="3596"/>
                  </a:cubicBezTo>
                  <a:cubicBezTo>
                    <a:pt x="4678" y="1813"/>
                    <a:pt x="6331" y="1193"/>
                    <a:pt x="8195" y="1193"/>
                  </a:cubicBezTo>
                  <a:cubicBezTo>
                    <a:pt x="8730" y="1193"/>
                    <a:pt x="9281" y="1244"/>
                    <a:pt x="9844" y="1333"/>
                  </a:cubicBezTo>
                  <a:cubicBezTo>
                    <a:pt x="9850" y="1334"/>
                    <a:pt x="9856" y="1334"/>
                    <a:pt x="9862" y="1334"/>
                  </a:cubicBezTo>
                  <a:cubicBezTo>
                    <a:pt x="9995" y="1334"/>
                    <a:pt x="10130" y="1174"/>
                    <a:pt x="9998" y="1056"/>
                  </a:cubicBezTo>
                  <a:lnTo>
                    <a:pt x="9998" y="1056"/>
                  </a:lnTo>
                  <a:lnTo>
                    <a:pt x="9998" y="1071"/>
                  </a:lnTo>
                  <a:cubicBezTo>
                    <a:pt x="9052" y="323"/>
                    <a:pt x="8085" y="0"/>
                    <a:pt x="7152" y="0"/>
                  </a:cubicBezTo>
                  <a:close/>
                </a:path>
              </a:pathLst>
            </a:custGeom>
            <a:solidFill>
              <a:srgbClr val="430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447;p30">
              <a:extLst>
                <a:ext uri="{FF2B5EF4-FFF2-40B4-BE49-F238E27FC236}">
                  <a16:creationId xmlns:a16="http://schemas.microsoft.com/office/drawing/2014/main" id="{FB54E365-ABE7-4E11-868D-4E40A7D3692D}"/>
                </a:ext>
              </a:extLst>
            </p:cNvPr>
            <p:cNvSpPr/>
            <p:nvPr/>
          </p:nvSpPr>
          <p:spPr>
            <a:xfrm flipH="1">
              <a:off x="7447499" y="2992489"/>
              <a:ext cx="179889" cy="53636"/>
            </a:xfrm>
            <a:custGeom>
              <a:avLst/>
              <a:gdLst/>
              <a:ahLst/>
              <a:cxnLst/>
              <a:rect l="l" t="t" r="r" b="b"/>
              <a:pathLst>
                <a:path w="5933" h="1769" extrusionOk="0">
                  <a:moveTo>
                    <a:pt x="1980" y="1"/>
                  </a:moveTo>
                  <a:cubicBezTo>
                    <a:pt x="1267" y="1"/>
                    <a:pt x="543" y="131"/>
                    <a:pt x="139" y="754"/>
                  </a:cubicBezTo>
                  <a:cubicBezTo>
                    <a:pt x="0" y="1016"/>
                    <a:pt x="92" y="1323"/>
                    <a:pt x="339" y="1462"/>
                  </a:cubicBezTo>
                  <a:cubicBezTo>
                    <a:pt x="648" y="1705"/>
                    <a:pt x="1020" y="1768"/>
                    <a:pt x="1411" y="1768"/>
                  </a:cubicBezTo>
                  <a:cubicBezTo>
                    <a:pt x="1837" y="1768"/>
                    <a:pt x="2284" y="1693"/>
                    <a:pt x="2693" y="1693"/>
                  </a:cubicBezTo>
                  <a:cubicBezTo>
                    <a:pt x="3097" y="1693"/>
                    <a:pt x="3504" y="1687"/>
                    <a:pt x="3912" y="1687"/>
                  </a:cubicBezTo>
                  <a:cubicBezTo>
                    <a:pt x="4422" y="1687"/>
                    <a:pt x="4935" y="1696"/>
                    <a:pt x="5448" y="1739"/>
                  </a:cubicBezTo>
                  <a:cubicBezTo>
                    <a:pt x="5459" y="1740"/>
                    <a:pt x="5468" y="1740"/>
                    <a:pt x="5478" y="1740"/>
                  </a:cubicBezTo>
                  <a:cubicBezTo>
                    <a:pt x="5839" y="1740"/>
                    <a:pt x="5933" y="1196"/>
                    <a:pt x="5633" y="1031"/>
                  </a:cubicBezTo>
                  <a:cubicBezTo>
                    <a:pt x="4679" y="477"/>
                    <a:pt x="3786" y="108"/>
                    <a:pt x="2678" y="31"/>
                  </a:cubicBezTo>
                  <a:cubicBezTo>
                    <a:pt x="2455" y="15"/>
                    <a:pt x="2218" y="1"/>
                    <a:pt x="1980" y="1"/>
                  </a:cubicBezTo>
                  <a:close/>
                </a:path>
              </a:pathLst>
            </a:custGeom>
            <a:solidFill>
              <a:srgbClr val="430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448;p30">
              <a:extLst>
                <a:ext uri="{FF2B5EF4-FFF2-40B4-BE49-F238E27FC236}">
                  <a16:creationId xmlns:a16="http://schemas.microsoft.com/office/drawing/2014/main" id="{2F190F62-E0D9-49D2-842C-699420D9603D}"/>
                </a:ext>
              </a:extLst>
            </p:cNvPr>
            <p:cNvSpPr/>
            <p:nvPr/>
          </p:nvSpPr>
          <p:spPr>
            <a:xfrm flipH="1">
              <a:off x="5726688" y="1957849"/>
              <a:ext cx="1670359" cy="1385927"/>
            </a:xfrm>
            <a:custGeom>
              <a:avLst/>
              <a:gdLst/>
              <a:ahLst/>
              <a:cxnLst/>
              <a:rect l="l" t="t" r="r" b="b"/>
              <a:pathLst>
                <a:path w="55091" h="45710" extrusionOk="0">
                  <a:moveTo>
                    <a:pt x="46987" y="0"/>
                  </a:moveTo>
                  <a:cubicBezTo>
                    <a:pt x="46455" y="0"/>
                    <a:pt x="45940" y="597"/>
                    <a:pt x="46287" y="1141"/>
                  </a:cubicBezTo>
                  <a:cubicBezTo>
                    <a:pt x="50150" y="7236"/>
                    <a:pt x="53044" y="12946"/>
                    <a:pt x="52613" y="20364"/>
                  </a:cubicBezTo>
                  <a:cubicBezTo>
                    <a:pt x="52243" y="26721"/>
                    <a:pt x="49750" y="32108"/>
                    <a:pt x="44948" y="36340"/>
                  </a:cubicBezTo>
                  <a:cubicBezTo>
                    <a:pt x="38822" y="41727"/>
                    <a:pt x="31527" y="44082"/>
                    <a:pt x="23447" y="44297"/>
                  </a:cubicBezTo>
                  <a:cubicBezTo>
                    <a:pt x="22750" y="44314"/>
                    <a:pt x="22051" y="44323"/>
                    <a:pt x="21352" y="44323"/>
                  </a:cubicBezTo>
                  <a:cubicBezTo>
                    <a:pt x="18176" y="44323"/>
                    <a:pt x="14986" y="44134"/>
                    <a:pt x="11857" y="43605"/>
                  </a:cubicBezTo>
                  <a:cubicBezTo>
                    <a:pt x="8010" y="42928"/>
                    <a:pt x="3084" y="42050"/>
                    <a:pt x="591" y="38710"/>
                  </a:cubicBezTo>
                  <a:cubicBezTo>
                    <a:pt x="530" y="38631"/>
                    <a:pt x="446" y="38597"/>
                    <a:pt x="364" y="38597"/>
                  </a:cubicBezTo>
                  <a:cubicBezTo>
                    <a:pt x="178" y="38597"/>
                    <a:pt x="1" y="38773"/>
                    <a:pt x="129" y="38987"/>
                  </a:cubicBezTo>
                  <a:cubicBezTo>
                    <a:pt x="3977" y="45221"/>
                    <a:pt x="14228" y="45575"/>
                    <a:pt x="20738" y="45698"/>
                  </a:cubicBezTo>
                  <a:cubicBezTo>
                    <a:pt x="21134" y="45706"/>
                    <a:pt x="21530" y="45710"/>
                    <a:pt x="21924" y="45710"/>
                  </a:cubicBezTo>
                  <a:cubicBezTo>
                    <a:pt x="30221" y="45710"/>
                    <a:pt x="38137" y="43966"/>
                    <a:pt x="44763" y="38618"/>
                  </a:cubicBezTo>
                  <a:cubicBezTo>
                    <a:pt x="50381" y="34062"/>
                    <a:pt x="53629" y="28522"/>
                    <a:pt x="54352" y="21334"/>
                  </a:cubicBezTo>
                  <a:cubicBezTo>
                    <a:pt x="55091" y="13823"/>
                    <a:pt x="52674" y="5743"/>
                    <a:pt x="47488" y="217"/>
                  </a:cubicBezTo>
                  <a:cubicBezTo>
                    <a:pt x="47339" y="65"/>
                    <a:pt x="47162" y="0"/>
                    <a:pt x="46987" y="0"/>
                  </a:cubicBezTo>
                  <a:close/>
                </a:path>
              </a:pathLst>
            </a:custGeom>
            <a:solidFill>
              <a:srgbClr val="430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449;p30">
              <a:extLst>
                <a:ext uri="{FF2B5EF4-FFF2-40B4-BE49-F238E27FC236}">
                  <a16:creationId xmlns:a16="http://schemas.microsoft.com/office/drawing/2014/main" id="{DE4D2379-118C-4D97-8B2D-4E901FE52382}"/>
                </a:ext>
              </a:extLst>
            </p:cNvPr>
            <p:cNvSpPr/>
            <p:nvPr/>
          </p:nvSpPr>
          <p:spPr>
            <a:xfrm flipH="1">
              <a:off x="7208244" y="2015427"/>
              <a:ext cx="343435" cy="838257"/>
            </a:xfrm>
            <a:custGeom>
              <a:avLst/>
              <a:gdLst/>
              <a:ahLst/>
              <a:cxnLst/>
              <a:rect l="l" t="t" r="r" b="b"/>
              <a:pathLst>
                <a:path w="11327" h="27647" extrusionOk="0">
                  <a:moveTo>
                    <a:pt x="9168" y="1"/>
                  </a:moveTo>
                  <a:cubicBezTo>
                    <a:pt x="4720" y="1"/>
                    <a:pt x="2327" y="6082"/>
                    <a:pt x="1289" y="9785"/>
                  </a:cubicBezTo>
                  <a:cubicBezTo>
                    <a:pt x="550" y="12447"/>
                    <a:pt x="366" y="15310"/>
                    <a:pt x="1120" y="18004"/>
                  </a:cubicBezTo>
                  <a:cubicBezTo>
                    <a:pt x="1551" y="19512"/>
                    <a:pt x="2336" y="20620"/>
                    <a:pt x="3121" y="21974"/>
                  </a:cubicBezTo>
                  <a:cubicBezTo>
                    <a:pt x="3305" y="22282"/>
                    <a:pt x="3798" y="22529"/>
                    <a:pt x="3921" y="22867"/>
                  </a:cubicBezTo>
                  <a:cubicBezTo>
                    <a:pt x="5083" y="26089"/>
                    <a:pt x="3138" y="27299"/>
                    <a:pt x="900" y="27299"/>
                  </a:cubicBezTo>
                  <a:cubicBezTo>
                    <a:pt x="647" y="27299"/>
                    <a:pt x="391" y="27283"/>
                    <a:pt x="135" y="27254"/>
                  </a:cubicBezTo>
                  <a:cubicBezTo>
                    <a:pt x="130" y="27253"/>
                    <a:pt x="126" y="27253"/>
                    <a:pt x="122" y="27253"/>
                  </a:cubicBezTo>
                  <a:cubicBezTo>
                    <a:pt x="11" y="27253"/>
                    <a:pt x="0" y="27439"/>
                    <a:pt x="104" y="27469"/>
                  </a:cubicBezTo>
                  <a:cubicBezTo>
                    <a:pt x="511" y="27588"/>
                    <a:pt x="974" y="27647"/>
                    <a:pt x="1456" y="27647"/>
                  </a:cubicBezTo>
                  <a:cubicBezTo>
                    <a:pt x="3783" y="27647"/>
                    <a:pt x="6552" y="26273"/>
                    <a:pt x="5583" y="23621"/>
                  </a:cubicBezTo>
                  <a:cubicBezTo>
                    <a:pt x="5106" y="22298"/>
                    <a:pt x="3752" y="21359"/>
                    <a:pt x="3075" y="20112"/>
                  </a:cubicBezTo>
                  <a:cubicBezTo>
                    <a:pt x="1997" y="18111"/>
                    <a:pt x="1582" y="15787"/>
                    <a:pt x="1674" y="13525"/>
                  </a:cubicBezTo>
                  <a:cubicBezTo>
                    <a:pt x="1831" y="10199"/>
                    <a:pt x="4410" y="1381"/>
                    <a:pt x="9018" y="1381"/>
                  </a:cubicBezTo>
                  <a:cubicBezTo>
                    <a:pt x="9380" y="1381"/>
                    <a:pt x="9753" y="1435"/>
                    <a:pt x="10139" y="1551"/>
                  </a:cubicBezTo>
                  <a:cubicBezTo>
                    <a:pt x="10214" y="1573"/>
                    <a:pt x="10284" y="1583"/>
                    <a:pt x="10351" y="1583"/>
                  </a:cubicBezTo>
                  <a:cubicBezTo>
                    <a:pt x="11073" y="1583"/>
                    <a:pt x="11327" y="392"/>
                    <a:pt x="10524" y="181"/>
                  </a:cubicBezTo>
                  <a:cubicBezTo>
                    <a:pt x="10052" y="58"/>
                    <a:pt x="9600" y="1"/>
                    <a:pt x="9168" y="1"/>
                  </a:cubicBezTo>
                  <a:close/>
                </a:path>
              </a:pathLst>
            </a:custGeom>
            <a:solidFill>
              <a:srgbClr val="430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450;p30">
              <a:extLst>
                <a:ext uri="{FF2B5EF4-FFF2-40B4-BE49-F238E27FC236}">
                  <a16:creationId xmlns:a16="http://schemas.microsoft.com/office/drawing/2014/main" id="{01A9EDF0-729D-488E-B6D3-7CC82A4865AD}"/>
                </a:ext>
              </a:extLst>
            </p:cNvPr>
            <p:cNvSpPr/>
            <p:nvPr/>
          </p:nvSpPr>
          <p:spPr>
            <a:xfrm flipH="1">
              <a:off x="6727672" y="1936656"/>
              <a:ext cx="516744" cy="260146"/>
            </a:xfrm>
            <a:custGeom>
              <a:avLst/>
              <a:gdLst/>
              <a:ahLst/>
              <a:cxnLst/>
              <a:rect l="l" t="t" r="r" b="b"/>
              <a:pathLst>
                <a:path w="17043" h="8580" extrusionOk="0">
                  <a:moveTo>
                    <a:pt x="14495" y="0"/>
                  </a:moveTo>
                  <a:cubicBezTo>
                    <a:pt x="13966" y="0"/>
                    <a:pt x="13461" y="341"/>
                    <a:pt x="13503" y="1024"/>
                  </a:cubicBezTo>
                  <a:cubicBezTo>
                    <a:pt x="13703" y="4764"/>
                    <a:pt x="10471" y="6365"/>
                    <a:pt x="7131" y="6411"/>
                  </a:cubicBezTo>
                  <a:cubicBezTo>
                    <a:pt x="7097" y="6411"/>
                    <a:pt x="7064" y="6412"/>
                    <a:pt x="7030" y="6412"/>
                  </a:cubicBezTo>
                  <a:cubicBezTo>
                    <a:pt x="4414" y="6412"/>
                    <a:pt x="2306" y="5232"/>
                    <a:pt x="513" y="3333"/>
                  </a:cubicBezTo>
                  <a:cubicBezTo>
                    <a:pt x="465" y="3276"/>
                    <a:pt x="401" y="3251"/>
                    <a:pt x="335" y="3251"/>
                  </a:cubicBezTo>
                  <a:cubicBezTo>
                    <a:pt x="171" y="3251"/>
                    <a:pt x="1" y="3407"/>
                    <a:pt x="67" y="3594"/>
                  </a:cubicBezTo>
                  <a:cubicBezTo>
                    <a:pt x="1266" y="6842"/>
                    <a:pt x="4247" y="8579"/>
                    <a:pt x="7542" y="8579"/>
                  </a:cubicBezTo>
                  <a:cubicBezTo>
                    <a:pt x="8011" y="8579"/>
                    <a:pt x="8486" y="8544"/>
                    <a:pt x="8963" y="8473"/>
                  </a:cubicBezTo>
                  <a:cubicBezTo>
                    <a:pt x="12580" y="7935"/>
                    <a:pt x="17043" y="4980"/>
                    <a:pt x="15581" y="732"/>
                  </a:cubicBezTo>
                  <a:cubicBezTo>
                    <a:pt x="15411" y="245"/>
                    <a:pt x="14944" y="0"/>
                    <a:pt x="14495" y="0"/>
                  </a:cubicBezTo>
                  <a:close/>
                </a:path>
              </a:pathLst>
            </a:custGeom>
            <a:solidFill>
              <a:srgbClr val="430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451;p30">
              <a:extLst>
                <a:ext uri="{FF2B5EF4-FFF2-40B4-BE49-F238E27FC236}">
                  <a16:creationId xmlns:a16="http://schemas.microsoft.com/office/drawing/2014/main" id="{7F9649B1-BA4A-4DB4-9211-50BDC1E53DC1}"/>
                </a:ext>
              </a:extLst>
            </p:cNvPr>
            <p:cNvSpPr/>
            <p:nvPr/>
          </p:nvSpPr>
          <p:spPr>
            <a:xfrm flipH="1">
              <a:off x="5776625" y="1158099"/>
              <a:ext cx="1043554" cy="1023118"/>
            </a:xfrm>
            <a:custGeom>
              <a:avLst/>
              <a:gdLst/>
              <a:ahLst/>
              <a:cxnLst/>
              <a:rect l="l" t="t" r="r" b="b"/>
              <a:pathLst>
                <a:path w="34418" h="33744" extrusionOk="0">
                  <a:moveTo>
                    <a:pt x="22317" y="0"/>
                  </a:moveTo>
                  <a:cubicBezTo>
                    <a:pt x="16495" y="0"/>
                    <a:pt x="11468" y="4962"/>
                    <a:pt x="8438" y="9480"/>
                  </a:cubicBezTo>
                  <a:cubicBezTo>
                    <a:pt x="7837" y="10369"/>
                    <a:pt x="8710" y="11380"/>
                    <a:pt x="9580" y="11380"/>
                  </a:cubicBezTo>
                  <a:cubicBezTo>
                    <a:pt x="9869" y="11380"/>
                    <a:pt x="10158" y="11268"/>
                    <a:pt x="10393" y="11003"/>
                  </a:cubicBezTo>
                  <a:cubicBezTo>
                    <a:pt x="13471" y="7540"/>
                    <a:pt x="17442" y="2815"/>
                    <a:pt x="22536" y="2815"/>
                  </a:cubicBezTo>
                  <a:cubicBezTo>
                    <a:pt x="22542" y="2815"/>
                    <a:pt x="22549" y="2815"/>
                    <a:pt x="22555" y="2815"/>
                  </a:cubicBezTo>
                  <a:cubicBezTo>
                    <a:pt x="28145" y="2815"/>
                    <a:pt x="31217" y="9547"/>
                    <a:pt x="31232" y="14405"/>
                  </a:cubicBezTo>
                  <a:cubicBezTo>
                    <a:pt x="31263" y="21208"/>
                    <a:pt x="25660" y="28334"/>
                    <a:pt x="19304" y="30550"/>
                  </a:cubicBezTo>
                  <a:cubicBezTo>
                    <a:pt x="17492" y="31190"/>
                    <a:pt x="15354" y="31531"/>
                    <a:pt x="13160" y="31531"/>
                  </a:cubicBezTo>
                  <a:cubicBezTo>
                    <a:pt x="8233" y="31531"/>
                    <a:pt x="3022" y="29814"/>
                    <a:pt x="573" y="25917"/>
                  </a:cubicBezTo>
                  <a:cubicBezTo>
                    <a:pt x="510" y="25823"/>
                    <a:pt x="401" y="25778"/>
                    <a:pt x="297" y="25778"/>
                  </a:cubicBezTo>
                  <a:cubicBezTo>
                    <a:pt x="144" y="25778"/>
                    <a:pt x="1" y="25873"/>
                    <a:pt x="19" y="26056"/>
                  </a:cubicBezTo>
                  <a:lnTo>
                    <a:pt x="19" y="26071"/>
                  </a:lnTo>
                  <a:cubicBezTo>
                    <a:pt x="588" y="31908"/>
                    <a:pt x="7693" y="33743"/>
                    <a:pt x="13441" y="33743"/>
                  </a:cubicBezTo>
                  <a:cubicBezTo>
                    <a:pt x="14998" y="33743"/>
                    <a:pt x="16456" y="33608"/>
                    <a:pt x="17657" y="33382"/>
                  </a:cubicBezTo>
                  <a:cubicBezTo>
                    <a:pt x="25614" y="31889"/>
                    <a:pt x="32648" y="24193"/>
                    <a:pt x="33648" y="16190"/>
                  </a:cubicBezTo>
                  <a:cubicBezTo>
                    <a:pt x="34418" y="10034"/>
                    <a:pt x="31109" y="1599"/>
                    <a:pt x="24398" y="214"/>
                  </a:cubicBezTo>
                  <a:cubicBezTo>
                    <a:pt x="23695" y="69"/>
                    <a:pt x="23000" y="0"/>
                    <a:pt x="22317" y="0"/>
                  </a:cubicBezTo>
                  <a:close/>
                </a:path>
              </a:pathLst>
            </a:custGeom>
            <a:solidFill>
              <a:srgbClr val="430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452;p30">
              <a:extLst>
                <a:ext uri="{FF2B5EF4-FFF2-40B4-BE49-F238E27FC236}">
                  <a16:creationId xmlns:a16="http://schemas.microsoft.com/office/drawing/2014/main" id="{BDC2D9DC-AE48-4C1E-8250-93B0385ED99E}"/>
                </a:ext>
              </a:extLst>
            </p:cNvPr>
            <p:cNvSpPr/>
            <p:nvPr/>
          </p:nvSpPr>
          <p:spPr>
            <a:xfrm flipH="1">
              <a:off x="6509732" y="1159403"/>
              <a:ext cx="415020" cy="324515"/>
            </a:xfrm>
            <a:custGeom>
              <a:avLst/>
              <a:gdLst/>
              <a:ahLst/>
              <a:cxnLst/>
              <a:rect l="l" t="t" r="r" b="b"/>
              <a:pathLst>
                <a:path w="13688" h="10703" extrusionOk="0">
                  <a:moveTo>
                    <a:pt x="7132" y="1"/>
                  </a:moveTo>
                  <a:cubicBezTo>
                    <a:pt x="2408" y="1"/>
                    <a:pt x="0" y="5671"/>
                    <a:pt x="836" y="9821"/>
                  </a:cubicBezTo>
                  <a:cubicBezTo>
                    <a:pt x="904" y="10190"/>
                    <a:pt x="1211" y="10364"/>
                    <a:pt x="1529" y="10364"/>
                  </a:cubicBezTo>
                  <a:cubicBezTo>
                    <a:pt x="1861" y="10364"/>
                    <a:pt x="2204" y="10175"/>
                    <a:pt x="2298" y="9821"/>
                  </a:cubicBezTo>
                  <a:cubicBezTo>
                    <a:pt x="3028" y="7044"/>
                    <a:pt x="3226" y="1897"/>
                    <a:pt x="6990" y="1897"/>
                  </a:cubicBezTo>
                  <a:cubicBezTo>
                    <a:pt x="7273" y="1897"/>
                    <a:pt x="7576" y="1926"/>
                    <a:pt x="7901" y="1987"/>
                  </a:cubicBezTo>
                  <a:cubicBezTo>
                    <a:pt x="12041" y="2757"/>
                    <a:pt x="10702" y="7544"/>
                    <a:pt x="11825" y="10437"/>
                  </a:cubicBezTo>
                  <a:cubicBezTo>
                    <a:pt x="11879" y="10614"/>
                    <a:pt x="12033" y="10703"/>
                    <a:pt x="12189" y="10703"/>
                  </a:cubicBezTo>
                  <a:cubicBezTo>
                    <a:pt x="12345" y="10703"/>
                    <a:pt x="12502" y="10614"/>
                    <a:pt x="12564" y="10437"/>
                  </a:cubicBezTo>
                  <a:cubicBezTo>
                    <a:pt x="13688" y="6420"/>
                    <a:pt x="12641" y="402"/>
                    <a:pt x="7577" y="17"/>
                  </a:cubicBezTo>
                  <a:cubicBezTo>
                    <a:pt x="7427" y="6"/>
                    <a:pt x="7278" y="1"/>
                    <a:pt x="7132" y="1"/>
                  </a:cubicBezTo>
                  <a:close/>
                </a:path>
              </a:pathLst>
            </a:custGeom>
            <a:solidFill>
              <a:srgbClr val="430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453;p30">
              <a:extLst>
                <a:ext uri="{FF2B5EF4-FFF2-40B4-BE49-F238E27FC236}">
                  <a16:creationId xmlns:a16="http://schemas.microsoft.com/office/drawing/2014/main" id="{5EB60FEB-B7BB-4006-8B7E-36A961B49050}"/>
                </a:ext>
              </a:extLst>
            </p:cNvPr>
            <p:cNvSpPr/>
            <p:nvPr/>
          </p:nvSpPr>
          <p:spPr>
            <a:xfrm flipH="1">
              <a:off x="6849922" y="1432040"/>
              <a:ext cx="777799" cy="399314"/>
            </a:xfrm>
            <a:custGeom>
              <a:avLst/>
              <a:gdLst/>
              <a:ahLst/>
              <a:cxnLst/>
              <a:rect l="l" t="t" r="r" b="b"/>
              <a:pathLst>
                <a:path w="25653" h="13170" extrusionOk="0">
                  <a:moveTo>
                    <a:pt x="21576" y="1"/>
                  </a:moveTo>
                  <a:cubicBezTo>
                    <a:pt x="13521" y="1"/>
                    <a:pt x="3430" y="5597"/>
                    <a:pt x="242" y="12280"/>
                  </a:cubicBezTo>
                  <a:cubicBezTo>
                    <a:pt x="0" y="12729"/>
                    <a:pt x="370" y="13170"/>
                    <a:pt x="778" y="13170"/>
                  </a:cubicBezTo>
                  <a:cubicBezTo>
                    <a:pt x="915" y="13170"/>
                    <a:pt x="1057" y="13120"/>
                    <a:pt x="1181" y="13004"/>
                  </a:cubicBezTo>
                  <a:cubicBezTo>
                    <a:pt x="4705" y="9895"/>
                    <a:pt x="7537" y="6647"/>
                    <a:pt x="11893" y="4569"/>
                  </a:cubicBezTo>
                  <a:cubicBezTo>
                    <a:pt x="16249" y="2492"/>
                    <a:pt x="20512" y="2353"/>
                    <a:pt x="25114" y="1460"/>
                  </a:cubicBezTo>
                  <a:cubicBezTo>
                    <a:pt x="25653" y="1353"/>
                    <a:pt x="25622" y="537"/>
                    <a:pt x="25114" y="414"/>
                  </a:cubicBezTo>
                  <a:cubicBezTo>
                    <a:pt x="24004" y="133"/>
                    <a:pt x="22814" y="1"/>
                    <a:pt x="21576" y="1"/>
                  </a:cubicBezTo>
                  <a:close/>
                </a:path>
              </a:pathLst>
            </a:custGeom>
            <a:solidFill>
              <a:srgbClr val="430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454;p30">
              <a:extLst>
                <a:ext uri="{FF2B5EF4-FFF2-40B4-BE49-F238E27FC236}">
                  <a16:creationId xmlns:a16="http://schemas.microsoft.com/office/drawing/2014/main" id="{E0171009-2465-4F1B-81A9-9BACF70E967E}"/>
                </a:ext>
              </a:extLst>
            </p:cNvPr>
            <p:cNvSpPr/>
            <p:nvPr/>
          </p:nvSpPr>
          <p:spPr>
            <a:xfrm flipH="1">
              <a:off x="7584637" y="1647433"/>
              <a:ext cx="270970" cy="291315"/>
            </a:xfrm>
            <a:custGeom>
              <a:avLst/>
              <a:gdLst/>
              <a:ahLst/>
              <a:cxnLst/>
              <a:rect l="l" t="t" r="r" b="b"/>
              <a:pathLst>
                <a:path w="8937" h="9608" extrusionOk="0">
                  <a:moveTo>
                    <a:pt x="4647" y="1"/>
                  </a:moveTo>
                  <a:cubicBezTo>
                    <a:pt x="4209" y="1"/>
                    <a:pt x="3754" y="129"/>
                    <a:pt x="3295" y="420"/>
                  </a:cubicBezTo>
                  <a:cubicBezTo>
                    <a:pt x="1" y="2514"/>
                    <a:pt x="2279" y="7824"/>
                    <a:pt x="4757" y="9517"/>
                  </a:cubicBezTo>
                  <a:cubicBezTo>
                    <a:pt x="4855" y="9580"/>
                    <a:pt x="4955" y="9608"/>
                    <a:pt x="5051" y="9608"/>
                  </a:cubicBezTo>
                  <a:cubicBezTo>
                    <a:pt x="5469" y="9608"/>
                    <a:pt x="5813" y="9086"/>
                    <a:pt x="5588" y="8685"/>
                  </a:cubicBezTo>
                  <a:cubicBezTo>
                    <a:pt x="4526" y="6885"/>
                    <a:pt x="2571" y="5222"/>
                    <a:pt x="3402" y="2852"/>
                  </a:cubicBezTo>
                  <a:cubicBezTo>
                    <a:pt x="3677" y="2078"/>
                    <a:pt x="4091" y="1780"/>
                    <a:pt x="4539" y="1780"/>
                  </a:cubicBezTo>
                  <a:cubicBezTo>
                    <a:pt x="5168" y="1780"/>
                    <a:pt x="5865" y="2369"/>
                    <a:pt x="6342" y="3052"/>
                  </a:cubicBezTo>
                  <a:cubicBezTo>
                    <a:pt x="6942" y="3914"/>
                    <a:pt x="7158" y="4915"/>
                    <a:pt x="7512" y="5884"/>
                  </a:cubicBezTo>
                  <a:cubicBezTo>
                    <a:pt x="7558" y="6013"/>
                    <a:pt x="7703" y="6109"/>
                    <a:pt x="7836" y="6109"/>
                  </a:cubicBezTo>
                  <a:cubicBezTo>
                    <a:pt x="7924" y="6109"/>
                    <a:pt x="8007" y="6066"/>
                    <a:pt x="8050" y="5961"/>
                  </a:cubicBezTo>
                  <a:cubicBezTo>
                    <a:pt x="8936" y="3890"/>
                    <a:pt x="7055" y="1"/>
                    <a:pt x="4647" y="1"/>
                  </a:cubicBezTo>
                  <a:close/>
                </a:path>
              </a:pathLst>
            </a:custGeom>
            <a:solidFill>
              <a:srgbClr val="430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455;p30">
              <a:extLst>
                <a:ext uri="{FF2B5EF4-FFF2-40B4-BE49-F238E27FC236}">
                  <a16:creationId xmlns:a16="http://schemas.microsoft.com/office/drawing/2014/main" id="{7AF0D29D-58BD-4418-8C14-D2597F94F8B8}"/>
                </a:ext>
              </a:extLst>
            </p:cNvPr>
            <p:cNvSpPr/>
            <p:nvPr/>
          </p:nvSpPr>
          <p:spPr>
            <a:xfrm flipH="1">
              <a:off x="7691757" y="1900332"/>
              <a:ext cx="247381" cy="184770"/>
            </a:xfrm>
            <a:custGeom>
              <a:avLst/>
              <a:gdLst/>
              <a:ahLst/>
              <a:cxnLst/>
              <a:rect l="l" t="t" r="r" b="b"/>
              <a:pathLst>
                <a:path w="8159" h="6094" extrusionOk="0">
                  <a:moveTo>
                    <a:pt x="5767" y="1"/>
                  </a:moveTo>
                  <a:cubicBezTo>
                    <a:pt x="3468" y="1"/>
                    <a:pt x="708" y="1385"/>
                    <a:pt x="278" y="3377"/>
                  </a:cubicBezTo>
                  <a:cubicBezTo>
                    <a:pt x="1" y="4515"/>
                    <a:pt x="693" y="5654"/>
                    <a:pt x="1817" y="5962"/>
                  </a:cubicBezTo>
                  <a:cubicBezTo>
                    <a:pt x="2104" y="6054"/>
                    <a:pt x="2385" y="6094"/>
                    <a:pt x="2661" y="6094"/>
                  </a:cubicBezTo>
                  <a:cubicBezTo>
                    <a:pt x="3865" y="6094"/>
                    <a:pt x="4970" y="5334"/>
                    <a:pt x="6034" y="4808"/>
                  </a:cubicBezTo>
                  <a:cubicBezTo>
                    <a:pt x="6722" y="4451"/>
                    <a:pt x="6296" y="3492"/>
                    <a:pt x="5646" y="3492"/>
                  </a:cubicBezTo>
                  <a:cubicBezTo>
                    <a:pt x="5539" y="3492"/>
                    <a:pt x="5426" y="3518"/>
                    <a:pt x="5311" y="3577"/>
                  </a:cubicBezTo>
                  <a:cubicBezTo>
                    <a:pt x="4557" y="3961"/>
                    <a:pt x="3756" y="4592"/>
                    <a:pt x="2894" y="4685"/>
                  </a:cubicBezTo>
                  <a:cubicBezTo>
                    <a:pt x="2808" y="4702"/>
                    <a:pt x="2719" y="4711"/>
                    <a:pt x="2630" y="4711"/>
                  </a:cubicBezTo>
                  <a:cubicBezTo>
                    <a:pt x="2481" y="4711"/>
                    <a:pt x="2331" y="4687"/>
                    <a:pt x="2186" y="4639"/>
                  </a:cubicBezTo>
                  <a:lnTo>
                    <a:pt x="1725" y="3330"/>
                  </a:lnTo>
                  <a:cubicBezTo>
                    <a:pt x="1817" y="2899"/>
                    <a:pt x="2648" y="2407"/>
                    <a:pt x="2987" y="2191"/>
                  </a:cubicBezTo>
                  <a:cubicBezTo>
                    <a:pt x="4557" y="1253"/>
                    <a:pt x="6203" y="1468"/>
                    <a:pt x="7881" y="1083"/>
                  </a:cubicBezTo>
                  <a:cubicBezTo>
                    <a:pt x="8112" y="1006"/>
                    <a:pt x="8158" y="698"/>
                    <a:pt x="7958" y="575"/>
                  </a:cubicBezTo>
                  <a:lnTo>
                    <a:pt x="7943" y="575"/>
                  </a:lnTo>
                  <a:cubicBezTo>
                    <a:pt x="7364" y="180"/>
                    <a:pt x="6595" y="1"/>
                    <a:pt x="5767" y="1"/>
                  </a:cubicBezTo>
                  <a:close/>
                </a:path>
              </a:pathLst>
            </a:custGeom>
            <a:solidFill>
              <a:srgbClr val="430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456;p30">
              <a:extLst>
                <a:ext uri="{FF2B5EF4-FFF2-40B4-BE49-F238E27FC236}">
                  <a16:creationId xmlns:a16="http://schemas.microsoft.com/office/drawing/2014/main" id="{09AABC0F-5456-4980-AFA9-88F89530FB71}"/>
                </a:ext>
              </a:extLst>
            </p:cNvPr>
            <p:cNvSpPr/>
            <p:nvPr/>
          </p:nvSpPr>
          <p:spPr>
            <a:xfrm flipH="1">
              <a:off x="7639607" y="2011364"/>
              <a:ext cx="283189" cy="829707"/>
            </a:xfrm>
            <a:custGeom>
              <a:avLst/>
              <a:gdLst/>
              <a:ahLst/>
              <a:cxnLst/>
              <a:rect l="l" t="t" r="r" b="b"/>
              <a:pathLst>
                <a:path w="9340" h="27365" extrusionOk="0">
                  <a:moveTo>
                    <a:pt x="5519" y="0"/>
                  </a:moveTo>
                  <a:cubicBezTo>
                    <a:pt x="5379" y="0"/>
                    <a:pt x="5239" y="73"/>
                    <a:pt x="5172" y="238"/>
                  </a:cubicBezTo>
                  <a:cubicBezTo>
                    <a:pt x="1894" y="8780"/>
                    <a:pt x="1" y="21323"/>
                    <a:pt x="8958" y="27341"/>
                  </a:cubicBezTo>
                  <a:cubicBezTo>
                    <a:pt x="8990" y="27357"/>
                    <a:pt x="9023" y="27365"/>
                    <a:pt x="9055" y="27365"/>
                  </a:cubicBezTo>
                  <a:cubicBezTo>
                    <a:pt x="9208" y="27365"/>
                    <a:pt x="9340" y="27199"/>
                    <a:pt x="9251" y="27034"/>
                  </a:cubicBezTo>
                  <a:cubicBezTo>
                    <a:pt x="6711" y="23217"/>
                    <a:pt x="4248" y="19615"/>
                    <a:pt x="3802" y="14890"/>
                  </a:cubicBezTo>
                  <a:cubicBezTo>
                    <a:pt x="3340" y="10011"/>
                    <a:pt x="4864" y="5148"/>
                    <a:pt x="5911" y="438"/>
                  </a:cubicBezTo>
                  <a:cubicBezTo>
                    <a:pt x="5948" y="169"/>
                    <a:pt x="5733" y="0"/>
                    <a:pt x="5519" y="0"/>
                  </a:cubicBezTo>
                  <a:close/>
                </a:path>
              </a:pathLst>
            </a:custGeom>
            <a:solidFill>
              <a:srgbClr val="430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457;p30">
              <a:extLst>
                <a:ext uri="{FF2B5EF4-FFF2-40B4-BE49-F238E27FC236}">
                  <a16:creationId xmlns:a16="http://schemas.microsoft.com/office/drawing/2014/main" id="{62F1B7AA-CA8B-4DBE-836D-3C8212F34748}"/>
                </a:ext>
              </a:extLst>
            </p:cNvPr>
            <p:cNvSpPr/>
            <p:nvPr/>
          </p:nvSpPr>
          <p:spPr>
            <a:xfrm flipH="1">
              <a:off x="5794332" y="1873802"/>
              <a:ext cx="121856" cy="331094"/>
            </a:xfrm>
            <a:custGeom>
              <a:avLst/>
              <a:gdLst/>
              <a:ahLst/>
              <a:cxnLst/>
              <a:rect l="l" t="t" r="r" b="b"/>
              <a:pathLst>
                <a:path w="4019" h="10920" extrusionOk="0">
                  <a:moveTo>
                    <a:pt x="757" y="0"/>
                  </a:moveTo>
                  <a:cubicBezTo>
                    <a:pt x="363" y="0"/>
                    <a:pt x="0" y="436"/>
                    <a:pt x="78" y="881"/>
                  </a:cubicBezTo>
                  <a:cubicBezTo>
                    <a:pt x="340" y="2651"/>
                    <a:pt x="1325" y="4328"/>
                    <a:pt x="1740" y="6098"/>
                  </a:cubicBezTo>
                  <a:cubicBezTo>
                    <a:pt x="2094" y="7638"/>
                    <a:pt x="2125" y="9377"/>
                    <a:pt x="2818" y="10793"/>
                  </a:cubicBezTo>
                  <a:cubicBezTo>
                    <a:pt x="2871" y="10877"/>
                    <a:pt x="2964" y="10920"/>
                    <a:pt x="3056" y="10920"/>
                  </a:cubicBezTo>
                  <a:cubicBezTo>
                    <a:pt x="3148" y="10920"/>
                    <a:pt x="3241" y="10877"/>
                    <a:pt x="3295" y="10793"/>
                  </a:cubicBezTo>
                  <a:cubicBezTo>
                    <a:pt x="4018" y="9238"/>
                    <a:pt x="3679" y="7284"/>
                    <a:pt x="3356" y="5652"/>
                  </a:cubicBezTo>
                  <a:cubicBezTo>
                    <a:pt x="2971" y="3821"/>
                    <a:pt x="2494" y="1635"/>
                    <a:pt x="1202" y="219"/>
                  </a:cubicBezTo>
                  <a:cubicBezTo>
                    <a:pt x="1064" y="65"/>
                    <a:pt x="908" y="0"/>
                    <a:pt x="757" y="0"/>
                  </a:cubicBezTo>
                  <a:close/>
                </a:path>
              </a:pathLst>
            </a:custGeom>
            <a:solidFill>
              <a:srgbClr val="430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458;p30">
              <a:extLst>
                <a:ext uri="{FF2B5EF4-FFF2-40B4-BE49-F238E27FC236}">
                  <a16:creationId xmlns:a16="http://schemas.microsoft.com/office/drawing/2014/main" id="{13B10AF9-8F02-43BC-AAF7-9EF4D07E1BF4}"/>
                </a:ext>
              </a:extLst>
            </p:cNvPr>
            <p:cNvSpPr/>
            <p:nvPr/>
          </p:nvSpPr>
          <p:spPr>
            <a:xfrm flipH="1">
              <a:off x="6920841" y="3274556"/>
              <a:ext cx="514288" cy="463502"/>
            </a:xfrm>
            <a:custGeom>
              <a:avLst/>
              <a:gdLst/>
              <a:ahLst/>
              <a:cxnLst/>
              <a:rect l="l" t="t" r="r" b="b"/>
              <a:pathLst>
                <a:path w="16962" h="15287" extrusionOk="0">
                  <a:moveTo>
                    <a:pt x="10363" y="1"/>
                  </a:moveTo>
                  <a:cubicBezTo>
                    <a:pt x="10341" y="1"/>
                    <a:pt x="10319" y="3"/>
                    <a:pt x="10297" y="8"/>
                  </a:cubicBezTo>
                  <a:lnTo>
                    <a:pt x="10312" y="8"/>
                  </a:lnTo>
                  <a:cubicBezTo>
                    <a:pt x="5818" y="1024"/>
                    <a:pt x="0" y="5780"/>
                    <a:pt x="1293" y="10982"/>
                  </a:cubicBezTo>
                  <a:cubicBezTo>
                    <a:pt x="2104" y="14276"/>
                    <a:pt x="5037" y="15286"/>
                    <a:pt x="8241" y="15286"/>
                  </a:cubicBezTo>
                  <a:cubicBezTo>
                    <a:pt x="11114" y="15286"/>
                    <a:pt x="14204" y="14474"/>
                    <a:pt x="16176" y="13768"/>
                  </a:cubicBezTo>
                  <a:cubicBezTo>
                    <a:pt x="16961" y="13483"/>
                    <a:pt x="16740" y="12377"/>
                    <a:pt x="15980" y="12377"/>
                  </a:cubicBezTo>
                  <a:cubicBezTo>
                    <a:pt x="15920" y="12377"/>
                    <a:pt x="15857" y="12384"/>
                    <a:pt x="15791" y="12398"/>
                  </a:cubicBezTo>
                  <a:cubicBezTo>
                    <a:pt x="14069" y="12790"/>
                    <a:pt x="10891" y="13597"/>
                    <a:pt x="8092" y="13597"/>
                  </a:cubicBezTo>
                  <a:cubicBezTo>
                    <a:pt x="5064" y="13597"/>
                    <a:pt x="2479" y="12652"/>
                    <a:pt x="2663" y="9212"/>
                  </a:cubicBezTo>
                  <a:cubicBezTo>
                    <a:pt x="2909" y="4549"/>
                    <a:pt x="7634" y="3056"/>
                    <a:pt x="10574" y="455"/>
                  </a:cubicBezTo>
                  <a:cubicBezTo>
                    <a:pt x="10771" y="286"/>
                    <a:pt x="10594" y="1"/>
                    <a:pt x="10363" y="1"/>
                  </a:cubicBezTo>
                  <a:close/>
                </a:path>
              </a:pathLst>
            </a:custGeom>
            <a:solidFill>
              <a:srgbClr val="430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459;p30">
              <a:extLst>
                <a:ext uri="{FF2B5EF4-FFF2-40B4-BE49-F238E27FC236}">
                  <a16:creationId xmlns:a16="http://schemas.microsoft.com/office/drawing/2014/main" id="{F3FD111E-D4CD-48B3-895C-07E466886A20}"/>
                </a:ext>
              </a:extLst>
            </p:cNvPr>
            <p:cNvSpPr/>
            <p:nvPr/>
          </p:nvSpPr>
          <p:spPr>
            <a:xfrm flipH="1">
              <a:off x="6879333" y="3610593"/>
              <a:ext cx="119946" cy="164668"/>
            </a:xfrm>
            <a:custGeom>
              <a:avLst/>
              <a:gdLst/>
              <a:ahLst/>
              <a:cxnLst/>
              <a:rect l="l" t="t" r="r" b="b"/>
              <a:pathLst>
                <a:path w="3956" h="5431" extrusionOk="0">
                  <a:moveTo>
                    <a:pt x="2783" y="1"/>
                  </a:moveTo>
                  <a:cubicBezTo>
                    <a:pt x="2674" y="1"/>
                    <a:pt x="2571" y="96"/>
                    <a:pt x="2601" y="238"/>
                  </a:cubicBezTo>
                  <a:cubicBezTo>
                    <a:pt x="2755" y="1054"/>
                    <a:pt x="2848" y="1885"/>
                    <a:pt x="2909" y="2716"/>
                  </a:cubicBezTo>
                  <a:cubicBezTo>
                    <a:pt x="2940" y="3101"/>
                    <a:pt x="3017" y="3439"/>
                    <a:pt x="2678" y="3716"/>
                  </a:cubicBezTo>
                  <a:cubicBezTo>
                    <a:pt x="2417" y="3916"/>
                    <a:pt x="1863" y="4009"/>
                    <a:pt x="1555" y="4116"/>
                  </a:cubicBezTo>
                  <a:lnTo>
                    <a:pt x="1472" y="4146"/>
                  </a:lnTo>
                  <a:lnTo>
                    <a:pt x="1472" y="4146"/>
                  </a:lnTo>
                  <a:cubicBezTo>
                    <a:pt x="1604" y="3994"/>
                    <a:pt x="1720" y="3830"/>
                    <a:pt x="1801" y="3655"/>
                  </a:cubicBezTo>
                  <a:cubicBezTo>
                    <a:pt x="2032" y="3224"/>
                    <a:pt x="2094" y="2716"/>
                    <a:pt x="1986" y="2239"/>
                  </a:cubicBezTo>
                  <a:cubicBezTo>
                    <a:pt x="1940" y="2069"/>
                    <a:pt x="1793" y="1985"/>
                    <a:pt x="1647" y="1985"/>
                  </a:cubicBezTo>
                  <a:cubicBezTo>
                    <a:pt x="1501" y="1985"/>
                    <a:pt x="1355" y="2069"/>
                    <a:pt x="1309" y="2239"/>
                  </a:cubicBezTo>
                  <a:cubicBezTo>
                    <a:pt x="1124" y="2962"/>
                    <a:pt x="878" y="3254"/>
                    <a:pt x="385" y="3778"/>
                  </a:cubicBezTo>
                  <a:cubicBezTo>
                    <a:pt x="139" y="4024"/>
                    <a:pt x="0" y="4363"/>
                    <a:pt x="47" y="4717"/>
                  </a:cubicBezTo>
                  <a:cubicBezTo>
                    <a:pt x="126" y="5258"/>
                    <a:pt x="446" y="5431"/>
                    <a:pt x="834" y="5431"/>
                  </a:cubicBezTo>
                  <a:cubicBezTo>
                    <a:pt x="1272" y="5431"/>
                    <a:pt x="1796" y="5210"/>
                    <a:pt x="2155" y="5055"/>
                  </a:cubicBezTo>
                  <a:cubicBezTo>
                    <a:pt x="3032" y="4701"/>
                    <a:pt x="3894" y="4609"/>
                    <a:pt x="3925" y="3531"/>
                  </a:cubicBezTo>
                  <a:cubicBezTo>
                    <a:pt x="3956" y="2316"/>
                    <a:pt x="3617" y="1115"/>
                    <a:pt x="2940" y="84"/>
                  </a:cubicBezTo>
                  <a:cubicBezTo>
                    <a:pt x="2898" y="26"/>
                    <a:pt x="2840" y="1"/>
                    <a:pt x="2783" y="1"/>
                  </a:cubicBezTo>
                  <a:close/>
                </a:path>
              </a:pathLst>
            </a:custGeom>
            <a:solidFill>
              <a:srgbClr val="430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460;p30">
              <a:extLst>
                <a:ext uri="{FF2B5EF4-FFF2-40B4-BE49-F238E27FC236}">
                  <a16:creationId xmlns:a16="http://schemas.microsoft.com/office/drawing/2014/main" id="{AF7D3632-7629-4B47-BB43-339955250A7B}"/>
                </a:ext>
              </a:extLst>
            </p:cNvPr>
            <p:cNvSpPr/>
            <p:nvPr/>
          </p:nvSpPr>
          <p:spPr>
            <a:xfrm flipH="1">
              <a:off x="6985240" y="3687514"/>
              <a:ext cx="50907" cy="76012"/>
            </a:xfrm>
            <a:custGeom>
              <a:avLst/>
              <a:gdLst/>
              <a:ahLst/>
              <a:cxnLst/>
              <a:rect l="l" t="t" r="r" b="b"/>
              <a:pathLst>
                <a:path w="1679" h="2507" extrusionOk="0">
                  <a:moveTo>
                    <a:pt x="722" y="0"/>
                  </a:moveTo>
                  <a:cubicBezTo>
                    <a:pt x="697" y="0"/>
                    <a:pt x="672" y="3"/>
                    <a:pt x="647" y="9"/>
                  </a:cubicBezTo>
                  <a:cubicBezTo>
                    <a:pt x="31" y="210"/>
                    <a:pt x="1" y="1302"/>
                    <a:pt x="201" y="1826"/>
                  </a:cubicBezTo>
                  <a:cubicBezTo>
                    <a:pt x="349" y="2245"/>
                    <a:pt x="754" y="2506"/>
                    <a:pt x="1178" y="2506"/>
                  </a:cubicBezTo>
                  <a:cubicBezTo>
                    <a:pt x="1283" y="2506"/>
                    <a:pt x="1390" y="2490"/>
                    <a:pt x="1493" y="2457"/>
                  </a:cubicBezTo>
                  <a:cubicBezTo>
                    <a:pt x="1632" y="2410"/>
                    <a:pt x="1678" y="2180"/>
                    <a:pt x="1493" y="2149"/>
                  </a:cubicBezTo>
                  <a:cubicBezTo>
                    <a:pt x="1109" y="2087"/>
                    <a:pt x="878" y="1641"/>
                    <a:pt x="893" y="1272"/>
                  </a:cubicBezTo>
                  <a:cubicBezTo>
                    <a:pt x="893" y="902"/>
                    <a:pt x="1186" y="487"/>
                    <a:pt x="955" y="133"/>
                  </a:cubicBezTo>
                  <a:cubicBezTo>
                    <a:pt x="906" y="47"/>
                    <a:pt x="818" y="0"/>
                    <a:pt x="722" y="0"/>
                  </a:cubicBezTo>
                  <a:close/>
                </a:path>
              </a:pathLst>
            </a:custGeom>
            <a:solidFill>
              <a:srgbClr val="430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461;p30">
              <a:extLst>
                <a:ext uri="{FF2B5EF4-FFF2-40B4-BE49-F238E27FC236}">
                  <a16:creationId xmlns:a16="http://schemas.microsoft.com/office/drawing/2014/main" id="{60CB67BA-4F3F-4317-B15F-B3F16AF9C5B8}"/>
                </a:ext>
              </a:extLst>
            </p:cNvPr>
            <p:cNvSpPr/>
            <p:nvPr/>
          </p:nvSpPr>
          <p:spPr>
            <a:xfrm flipH="1">
              <a:off x="6912321" y="3549377"/>
              <a:ext cx="246896" cy="79529"/>
            </a:xfrm>
            <a:custGeom>
              <a:avLst/>
              <a:gdLst/>
              <a:ahLst/>
              <a:cxnLst/>
              <a:rect l="l" t="t" r="r" b="b"/>
              <a:pathLst>
                <a:path w="8143" h="2623" extrusionOk="0">
                  <a:moveTo>
                    <a:pt x="469" y="1"/>
                  </a:moveTo>
                  <a:cubicBezTo>
                    <a:pt x="181" y="1"/>
                    <a:pt x="0" y="315"/>
                    <a:pt x="27" y="595"/>
                  </a:cubicBezTo>
                  <a:cubicBezTo>
                    <a:pt x="150" y="1456"/>
                    <a:pt x="1012" y="1580"/>
                    <a:pt x="1766" y="1595"/>
                  </a:cubicBezTo>
                  <a:cubicBezTo>
                    <a:pt x="1791" y="1595"/>
                    <a:pt x="1817" y="1596"/>
                    <a:pt x="1843" y="1596"/>
                  </a:cubicBezTo>
                  <a:cubicBezTo>
                    <a:pt x="2741" y="1596"/>
                    <a:pt x="3987" y="1332"/>
                    <a:pt x="5119" y="1332"/>
                  </a:cubicBezTo>
                  <a:cubicBezTo>
                    <a:pt x="6197" y="1332"/>
                    <a:pt x="7172" y="1571"/>
                    <a:pt x="7646" y="2503"/>
                  </a:cubicBezTo>
                  <a:cubicBezTo>
                    <a:pt x="7693" y="2587"/>
                    <a:pt x="7768" y="2622"/>
                    <a:pt x="7844" y="2622"/>
                  </a:cubicBezTo>
                  <a:cubicBezTo>
                    <a:pt x="7992" y="2622"/>
                    <a:pt x="8143" y="2486"/>
                    <a:pt x="8092" y="2303"/>
                  </a:cubicBezTo>
                  <a:lnTo>
                    <a:pt x="8107" y="2303"/>
                  </a:lnTo>
                  <a:cubicBezTo>
                    <a:pt x="7544" y="423"/>
                    <a:pt x="5834" y="215"/>
                    <a:pt x="4055" y="215"/>
                  </a:cubicBezTo>
                  <a:cubicBezTo>
                    <a:pt x="3551" y="215"/>
                    <a:pt x="3040" y="232"/>
                    <a:pt x="2549" y="232"/>
                  </a:cubicBezTo>
                  <a:cubicBezTo>
                    <a:pt x="1839" y="232"/>
                    <a:pt x="1168" y="197"/>
                    <a:pt x="612" y="25"/>
                  </a:cubicBezTo>
                  <a:cubicBezTo>
                    <a:pt x="562" y="9"/>
                    <a:pt x="514" y="1"/>
                    <a:pt x="469" y="1"/>
                  </a:cubicBezTo>
                  <a:close/>
                </a:path>
              </a:pathLst>
            </a:custGeom>
            <a:solidFill>
              <a:srgbClr val="430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462;p30">
              <a:extLst>
                <a:ext uri="{FF2B5EF4-FFF2-40B4-BE49-F238E27FC236}">
                  <a16:creationId xmlns:a16="http://schemas.microsoft.com/office/drawing/2014/main" id="{F8F52FF3-4D72-48AF-AA21-8F214EF5692E}"/>
                </a:ext>
              </a:extLst>
            </p:cNvPr>
            <p:cNvSpPr/>
            <p:nvPr/>
          </p:nvSpPr>
          <p:spPr>
            <a:xfrm flipH="1">
              <a:off x="6978813" y="3313790"/>
              <a:ext cx="217546" cy="274760"/>
            </a:xfrm>
            <a:custGeom>
              <a:avLst/>
              <a:gdLst/>
              <a:ahLst/>
              <a:cxnLst/>
              <a:rect l="l" t="t" r="r" b="b"/>
              <a:pathLst>
                <a:path w="7175" h="9062" extrusionOk="0">
                  <a:moveTo>
                    <a:pt x="6846" y="0"/>
                  </a:moveTo>
                  <a:cubicBezTo>
                    <a:pt x="6829" y="0"/>
                    <a:pt x="6811" y="2"/>
                    <a:pt x="6793" y="7"/>
                  </a:cubicBezTo>
                  <a:cubicBezTo>
                    <a:pt x="4315" y="715"/>
                    <a:pt x="2176" y="2193"/>
                    <a:pt x="1098" y="4625"/>
                  </a:cubicBezTo>
                  <a:cubicBezTo>
                    <a:pt x="575" y="5812"/>
                    <a:pt x="1" y="9061"/>
                    <a:pt x="1899" y="9061"/>
                  </a:cubicBezTo>
                  <a:cubicBezTo>
                    <a:pt x="2069" y="9061"/>
                    <a:pt x="2258" y="9036"/>
                    <a:pt x="2468" y="8980"/>
                  </a:cubicBezTo>
                  <a:cubicBezTo>
                    <a:pt x="2853" y="8872"/>
                    <a:pt x="2868" y="8272"/>
                    <a:pt x="2468" y="8195"/>
                  </a:cubicBezTo>
                  <a:cubicBezTo>
                    <a:pt x="1714" y="8011"/>
                    <a:pt x="1483" y="6902"/>
                    <a:pt x="1606" y="6287"/>
                  </a:cubicBezTo>
                  <a:cubicBezTo>
                    <a:pt x="1668" y="5979"/>
                    <a:pt x="1760" y="5671"/>
                    <a:pt x="1868" y="5379"/>
                  </a:cubicBezTo>
                  <a:cubicBezTo>
                    <a:pt x="2206" y="4501"/>
                    <a:pt x="2714" y="3701"/>
                    <a:pt x="3376" y="3009"/>
                  </a:cubicBezTo>
                  <a:cubicBezTo>
                    <a:pt x="4376" y="1916"/>
                    <a:pt x="5608" y="1038"/>
                    <a:pt x="6962" y="407"/>
                  </a:cubicBezTo>
                  <a:cubicBezTo>
                    <a:pt x="7175" y="308"/>
                    <a:pt x="7048" y="0"/>
                    <a:pt x="6846" y="0"/>
                  </a:cubicBezTo>
                  <a:close/>
                </a:path>
              </a:pathLst>
            </a:custGeom>
            <a:solidFill>
              <a:srgbClr val="430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463;p30">
              <a:extLst>
                <a:ext uri="{FF2B5EF4-FFF2-40B4-BE49-F238E27FC236}">
                  <a16:creationId xmlns:a16="http://schemas.microsoft.com/office/drawing/2014/main" id="{415257E8-40DB-455F-8039-B0D67732B92B}"/>
                </a:ext>
              </a:extLst>
            </p:cNvPr>
            <p:cNvSpPr/>
            <p:nvPr/>
          </p:nvSpPr>
          <p:spPr>
            <a:xfrm flipH="1">
              <a:off x="6947462" y="3575634"/>
              <a:ext cx="84472" cy="102482"/>
            </a:xfrm>
            <a:custGeom>
              <a:avLst/>
              <a:gdLst/>
              <a:ahLst/>
              <a:cxnLst/>
              <a:rect l="l" t="t" r="r" b="b"/>
              <a:pathLst>
                <a:path w="2786" h="3380" extrusionOk="0">
                  <a:moveTo>
                    <a:pt x="267" y="0"/>
                  </a:moveTo>
                  <a:cubicBezTo>
                    <a:pt x="214" y="0"/>
                    <a:pt x="161" y="2"/>
                    <a:pt x="108" y="6"/>
                  </a:cubicBezTo>
                  <a:cubicBezTo>
                    <a:pt x="31" y="6"/>
                    <a:pt x="0" y="144"/>
                    <a:pt x="92" y="160"/>
                  </a:cubicBezTo>
                  <a:cubicBezTo>
                    <a:pt x="723" y="283"/>
                    <a:pt x="1277" y="683"/>
                    <a:pt x="1570" y="1268"/>
                  </a:cubicBezTo>
                  <a:cubicBezTo>
                    <a:pt x="1739" y="1529"/>
                    <a:pt x="1816" y="1837"/>
                    <a:pt x="1816" y="2130"/>
                  </a:cubicBezTo>
                  <a:cubicBezTo>
                    <a:pt x="1801" y="2468"/>
                    <a:pt x="1570" y="2684"/>
                    <a:pt x="1524" y="2991"/>
                  </a:cubicBezTo>
                  <a:cubicBezTo>
                    <a:pt x="1495" y="3165"/>
                    <a:pt x="1574" y="3379"/>
                    <a:pt x="1763" y="3379"/>
                  </a:cubicBezTo>
                  <a:cubicBezTo>
                    <a:pt x="1775" y="3379"/>
                    <a:pt x="1788" y="3378"/>
                    <a:pt x="1801" y="3376"/>
                  </a:cubicBezTo>
                  <a:cubicBezTo>
                    <a:pt x="2786" y="3284"/>
                    <a:pt x="2632" y="1868"/>
                    <a:pt x="2324" y="1222"/>
                  </a:cubicBezTo>
                  <a:cubicBezTo>
                    <a:pt x="1918" y="467"/>
                    <a:pt x="1129" y="0"/>
                    <a:pt x="267" y="0"/>
                  </a:cubicBezTo>
                  <a:close/>
                </a:path>
              </a:pathLst>
            </a:custGeom>
            <a:solidFill>
              <a:srgbClr val="430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464;p30">
              <a:extLst>
                <a:ext uri="{FF2B5EF4-FFF2-40B4-BE49-F238E27FC236}">
                  <a16:creationId xmlns:a16="http://schemas.microsoft.com/office/drawing/2014/main" id="{CA3AA5EB-3682-43AC-877E-AF9BCC240788}"/>
                </a:ext>
              </a:extLst>
            </p:cNvPr>
            <p:cNvSpPr/>
            <p:nvPr/>
          </p:nvSpPr>
          <p:spPr>
            <a:xfrm flipH="1">
              <a:off x="7021382" y="3578362"/>
              <a:ext cx="67977" cy="125464"/>
            </a:xfrm>
            <a:custGeom>
              <a:avLst/>
              <a:gdLst/>
              <a:ahLst/>
              <a:cxnLst/>
              <a:rect l="l" t="t" r="r" b="b"/>
              <a:pathLst>
                <a:path w="2242" h="4138" extrusionOk="0">
                  <a:moveTo>
                    <a:pt x="389" y="0"/>
                  </a:moveTo>
                  <a:cubicBezTo>
                    <a:pt x="338" y="0"/>
                    <a:pt x="286" y="3"/>
                    <a:pt x="232" y="8"/>
                  </a:cubicBezTo>
                  <a:cubicBezTo>
                    <a:pt x="62" y="23"/>
                    <a:pt x="1" y="300"/>
                    <a:pt x="186" y="331"/>
                  </a:cubicBezTo>
                  <a:lnTo>
                    <a:pt x="201" y="331"/>
                  </a:lnTo>
                  <a:cubicBezTo>
                    <a:pt x="1325" y="577"/>
                    <a:pt x="1048" y="2578"/>
                    <a:pt x="847" y="3363"/>
                  </a:cubicBezTo>
                  <a:cubicBezTo>
                    <a:pt x="718" y="3833"/>
                    <a:pt x="1125" y="4138"/>
                    <a:pt x="1501" y="4138"/>
                  </a:cubicBezTo>
                  <a:cubicBezTo>
                    <a:pt x="1754" y="4138"/>
                    <a:pt x="1992" y="4001"/>
                    <a:pt x="2048" y="3686"/>
                  </a:cubicBezTo>
                  <a:cubicBezTo>
                    <a:pt x="2242" y="2552"/>
                    <a:pt x="2016" y="0"/>
                    <a:pt x="389" y="0"/>
                  </a:cubicBezTo>
                  <a:close/>
                </a:path>
              </a:pathLst>
            </a:custGeom>
            <a:solidFill>
              <a:srgbClr val="430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465;p30">
              <a:extLst>
                <a:ext uri="{FF2B5EF4-FFF2-40B4-BE49-F238E27FC236}">
                  <a16:creationId xmlns:a16="http://schemas.microsoft.com/office/drawing/2014/main" id="{8A8A48DB-5CFC-44ED-AA28-3B087F0DDDF9}"/>
                </a:ext>
              </a:extLst>
            </p:cNvPr>
            <p:cNvSpPr/>
            <p:nvPr/>
          </p:nvSpPr>
          <p:spPr>
            <a:xfrm flipH="1">
              <a:off x="6983391" y="3332437"/>
              <a:ext cx="64854" cy="242924"/>
            </a:xfrm>
            <a:custGeom>
              <a:avLst/>
              <a:gdLst/>
              <a:ahLst/>
              <a:cxnLst/>
              <a:rect l="l" t="t" r="r" b="b"/>
              <a:pathLst>
                <a:path w="2139" h="8012" extrusionOk="0">
                  <a:moveTo>
                    <a:pt x="2110" y="0"/>
                  </a:moveTo>
                  <a:cubicBezTo>
                    <a:pt x="2099" y="0"/>
                    <a:pt x="2089" y="5"/>
                    <a:pt x="2090" y="16"/>
                  </a:cubicBezTo>
                  <a:lnTo>
                    <a:pt x="2090" y="16"/>
                  </a:lnTo>
                  <a:cubicBezTo>
                    <a:pt x="1412" y="2201"/>
                    <a:pt x="1" y="5597"/>
                    <a:pt x="1246" y="7811"/>
                  </a:cubicBezTo>
                  <a:cubicBezTo>
                    <a:pt x="1325" y="7952"/>
                    <a:pt x="1447" y="8012"/>
                    <a:pt x="1572" y="8012"/>
                  </a:cubicBezTo>
                  <a:cubicBezTo>
                    <a:pt x="1814" y="8012"/>
                    <a:pt x="2061" y="7788"/>
                    <a:pt x="2000" y="7503"/>
                  </a:cubicBezTo>
                  <a:cubicBezTo>
                    <a:pt x="1446" y="5072"/>
                    <a:pt x="2062" y="2501"/>
                    <a:pt x="2139" y="23"/>
                  </a:cubicBezTo>
                  <a:cubicBezTo>
                    <a:pt x="2139" y="8"/>
                    <a:pt x="2123" y="0"/>
                    <a:pt x="2110" y="0"/>
                  </a:cubicBezTo>
                  <a:close/>
                </a:path>
              </a:pathLst>
            </a:custGeom>
            <a:solidFill>
              <a:srgbClr val="430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466;p30">
              <a:extLst>
                <a:ext uri="{FF2B5EF4-FFF2-40B4-BE49-F238E27FC236}">
                  <a16:creationId xmlns:a16="http://schemas.microsoft.com/office/drawing/2014/main" id="{C17A9AF9-7657-4AB8-9DCD-00A04627644A}"/>
                </a:ext>
              </a:extLst>
            </p:cNvPr>
            <p:cNvSpPr/>
            <p:nvPr/>
          </p:nvSpPr>
          <p:spPr>
            <a:xfrm flipH="1">
              <a:off x="6239065" y="3252847"/>
              <a:ext cx="68493" cy="373967"/>
            </a:xfrm>
            <a:custGeom>
              <a:avLst/>
              <a:gdLst/>
              <a:ahLst/>
              <a:cxnLst/>
              <a:rect l="l" t="t" r="r" b="b"/>
              <a:pathLst>
                <a:path w="2259" h="12334" extrusionOk="0">
                  <a:moveTo>
                    <a:pt x="750" y="0"/>
                  </a:moveTo>
                  <a:cubicBezTo>
                    <a:pt x="676" y="0"/>
                    <a:pt x="610" y="41"/>
                    <a:pt x="596" y="140"/>
                  </a:cubicBezTo>
                  <a:cubicBezTo>
                    <a:pt x="335" y="1894"/>
                    <a:pt x="519" y="3710"/>
                    <a:pt x="442" y="5480"/>
                  </a:cubicBezTo>
                  <a:cubicBezTo>
                    <a:pt x="350" y="7558"/>
                    <a:pt x="150" y="9605"/>
                    <a:pt x="27" y="11667"/>
                  </a:cubicBezTo>
                  <a:cubicBezTo>
                    <a:pt x="1" y="12090"/>
                    <a:pt x="381" y="12334"/>
                    <a:pt x="744" y="12334"/>
                  </a:cubicBezTo>
                  <a:cubicBezTo>
                    <a:pt x="1030" y="12334"/>
                    <a:pt x="1305" y="12184"/>
                    <a:pt x="1366" y="11852"/>
                  </a:cubicBezTo>
                  <a:cubicBezTo>
                    <a:pt x="1997" y="8266"/>
                    <a:pt x="2258" y="3603"/>
                    <a:pt x="966" y="140"/>
                  </a:cubicBezTo>
                  <a:cubicBezTo>
                    <a:pt x="932" y="56"/>
                    <a:pt x="836" y="0"/>
                    <a:pt x="750" y="0"/>
                  </a:cubicBezTo>
                  <a:close/>
                </a:path>
              </a:pathLst>
            </a:custGeom>
            <a:solidFill>
              <a:srgbClr val="430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467;p30">
              <a:extLst>
                <a:ext uri="{FF2B5EF4-FFF2-40B4-BE49-F238E27FC236}">
                  <a16:creationId xmlns:a16="http://schemas.microsoft.com/office/drawing/2014/main" id="{169EF878-56EC-4CB7-9098-D4A5CCED3B73}"/>
                </a:ext>
              </a:extLst>
            </p:cNvPr>
            <p:cNvSpPr/>
            <p:nvPr/>
          </p:nvSpPr>
          <p:spPr>
            <a:xfrm flipH="1">
              <a:off x="6269931" y="3579697"/>
              <a:ext cx="641874" cy="180040"/>
            </a:xfrm>
            <a:custGeom>
              <a:avLst/>
              <a:gdLst/>
              <a:ahLst/>
              <a:cxnLst/>
              <a:rect l="l" t="t" r="r" b="b"/>
              <a:pathLst>
                <a:path w="21170" h="5938" extrusionOk="0">
                  <a:moveTo>
                    <a:pt x="20606" y="0"/>
                  </a:moveTo>
                  <a:cubicBezTo>
                    <a:pt x="20431" y="0"/>
                    <a:pt x="20260" y="75"/>
                    <a:pt x="20171" y="241"/>
                  </a:cubicBezTo>
                  <a:cubicBezTo>
                    <a:pt x="18417" y="3565"/>
                    <a:pt x="12722" y="4212"/>
                    <a:pt x="9320" y="4443"/>
                  </a:cubicBezTo>
                  <a:cubicBezTo>
                    <a:pt x="8882" y="4471"/>
                    <a:pt x="8447" y="4484"/>
                    <a:pt x="8015" y="4484"/>
                  </a:cubicBezTo>
                  <a:cubicBezTo>
                    <a:pt x="5412" y="4484"/>
                    <a:pt x="2902" y="4016"/>
                    <a:pt x="301" y="3673"/>
                  </a:cubicBezTo>
                  <a:cubicBezTo>
                    <a:pt x="292" y="3672"/>
                    <a:pt x="283" y="3671"/>
                    <a:pt x="274" y="3671"/>
                  </a:cubicBezTo>
                  <a:cubicBezTo>
                    <a:pt x="51" y="3671"/>
                    <a:pt x="1" y="4031"/>
                    <a:pt x="178" y="4135"/>
                  </a:cubicBezTo>
                  <a:lnTo>
                    <a:pt x="163" y="4135"/>
                  </a:lnTo>
                  <a:cubicBezTo>
                    <a:pt x="2363" y="5462"/>
                    <a:pt x="4958" y="5937"/>
                    <a:pt x="7577" y="5937"/>
                  </a:cubicBezTo>
                  <a:cubicBezTo>
                    <a:pt x="9575" y="5937"/>
                    <a:pt x="11587" y="5660"/>
                    <a:pt x="13445" y="5274"/>
                  </a:cubicBezTo>
                  <a:cubicBezTo>
                    <a:pt x="16246" y="4704"/>
                    <a:pt x="20848" y="3996"/>
                    <a:pt x="21141" y="503"/>
                  </a:cubicBezTo>
                  <a:cubicBezTo>
                    <a:pt x="21169" y="190"/>
                    <a:pt x="20883" y="0"/>
                    <a:pt x="20606" y="0"/>
                  </a:cubicBezTo>
                  <a:close/>
                </a:path>
              </a:pathLst>
            </a:custGeom>
            <a:solidFill>
              <a:srgbClr val="430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468;p30">
              <a:extLst>
                <a:ext uri="{FF2B5EF4-FFF2-40B4-BE49-F238E27FC236}">
                  <a16:creationId xmlns:a16="http://schemas.microsoft.com/office/drawing/2014/main" id="{9253A1F6-792F-4BB5-9F11-C8D94534020B}"/>
                </a:ext>
              </a:extLst>
            </p:cNvPr>
            <p:cNvSpPr/>
            <p:nvPr/>
          </p:nvSpPr>
          <p:spPr>
            <a:xfrm flipH="1">
              <a:off x="5772168" y="3171771"/>
              <a:ext cx="509194" cy="206237"/>
            </a:xfrm>
            <a:custGeom>
              <a:avLst/>
              <a:gdLst/>
              <a:ahLst/>
              <a:cxnLst/>
              <a:rect l="l" t="t" r="r" b="b"/>
              <a:pathLst>
                <a:path w="16794" h="6802" extrusionOk="0">
                  <a:moveTo>
                    <a:pt x="16423" y="1"/>
                  </a:moveTo>
                  <a:cubicBezTo>
                    <a:pt x="16262" y="1"/>
                    <a:pt x="16095" y="90"/>
                    <a:pt x="16031" y="274"/>
                  </a:cubicBezTo>
                  <a:cubicBezTo>
                    <a:pt x="14796" y="3783"/>
                    <a:pt x="11058" y="5677"/>
                    <a:pt x="7394" y="5677"/>
                  </a:cubicBezTo>
                  <a:cubicBezTo>
                    <a:pt x="4710" y="5677"/>
                    <a:pt x="2065" y="4662"/>
                    <a:pt x="471" y="2521"/>
                  </a:cubicBezTo>
                  <a:cubicBezTo>
                    <a:pt x="423" y="2462"/>
                    <a:pt x="346" y="2435"/>
                    <a:pt x="272" y="2435"/>
                  </a:cubicBezTo>
                  <a:cubicBezTo>
                    <a:pt x="133" y="2435"/>
                    <a:pt x="1" y="2530"/>
                    <a:pt x="71" y="2690"/>
                  </a:cubicBezTo>
                  <a:cubicBezTo>
                    <a:pt x="1244" y="5493"/>
                    <a:pt x="4442" y="6801"/>
                    <a:pt x="7731" y="6801"/>
                  </a:cubicBezTo>
                  <a:cubicBezTo>
                    <a:pt x="12082" y="6801"/>
                    <a:pt x="16593" y="4512"/>
                    <a:pt x="16785" y="366"/>
                  </a:cubicBezTo>
                  <a:cubicBezTo>
                    <a:pt x="16794" y="125"/>
                    <a:pt x="16613" y="1"/>
                    <a:pt x="16423" y="1"/>
                  </a:cubicBezTo>
                  <a:close/>
                </a:path>
              </a:pathLst>
            </a:custGeom>
            <a:solidFill>
              <a:srgbClr val="430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469;p30">
              <a:extLst>
                <a:ext uri="{FF2B5EF4-FFF2-40B4-BE49-F238E27FC236}">
                  <a16:creationId xmlns:a16="http://schemas.microsoft.com/office/drawing/2014/main" id="{A546D641-8B91-4ED4-91DA-4CD09A2E607A}"/>
                </a:ext>
              </a:extLst>
            </p:cNvPr>
            <p:cNvSpPr/>
            <p:nvPr/>
          </p:nvSpPr>
          <p:spPr>
            <a:xfrm flipH="1">
              <a:off x="5646400" y="3202819"/>
              <a:ext cx="630959" cy="335885"/>
            </a:xfrm>
            <a:custGeom>
              <a:avLst/>
              <a:gdLst/>
              <a:ahLst/>
              <a:cxnLst/>
              <a:rect l="l" t="t" r="r" b="b"/>
              <a:pathLst>
                <a:path w="20810" h="11078" extrusionOk="0">
                  <a:moveTo>
                    <a:pt x="20440" y="0"/>
                  </a:moveTo>
                  <a:cubicBezTo>
                    <a:pt x="20335" y="0"/>
                    <a:pt x="20229" y="50"/>
                    <a:pt x="20163" y="158"/>
                  </a:cubicBezTo>
                  <a:cubicBezTo>
                    <a:pt x="18316" y="3375"/>
                    <a:pt x="17254" y="6268"/>
                    <a:pt x="13791" y="8208"/>
                  </a:cubicBezTo>
                  <a:cubicBezTo>
                    <a:pt x="11941" y="9239"/>
                    <a:pt x="9365" y="9992"/>
                    <a:pt x="6907" y="9992"/>
                  </a:cubicBezTo>
                  <a:cubicBezTo>
                    <a:pt x="4190" y="9992"/>
                    <a:pt x="1616" y="9072"/>
                    <a:pt x="324" y="6592"/>
                  </a:cubicBezTo>
                  <a:cubicBezTo>
                    <a:pt x="293" y="6535"/>
                    <a:pt x="245" y="6511"/>
                    <a:pt x="196" y="6511"/>
                  </a:cubicBezTo>
                  <a:cubicBezTo>
                    <a:pt x="100" y="6511"/>
                    <a:pt x="0" y="6607"/>
                    <a:pt x="31" y="6730"/>
                  </a:cubicBezTo>
                  <a:lnTo>
                    <a:pt x="16" y="6730"/>
                  </a:lnTo>
                  <a:cubicBezTo>
                    <a:pt x="692" y="10018"/>
                    <a:pt x="3836" y="11077"/>
                    <a:pt x="6998" y="11077"/>
                  </a:cubicBezTo>
                  <a:cubicBezTo>
                    <a:pt x="8587" y="11077"/>
                    <a:pt x="10180" y="10810"/>
                    <a:pt x="11467" y="10424"/>
                  </a:cubicBezTo>
                  <a:cubicBezTo>
                    <a:pt x="15730" y="9177"/>
                    <a:pt x="20809" y="5176"/>
                    <a:pt x="20778" y="327"/>
                  </a:cubicBezTo>
                  <a:cubicBezTo>
                    <a:pt x="20769" y="121"/>
                    <a:pt x="20605" y="0"/>
                    <a:pt x="20440" y="0"/>
                  </a:cubicBezTo>
                  <a:close/>
                </a:path>
              </a:pathLst>
            </a:custGeom>
            <a:solidFill>
              <a:srgbClr val="430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470;p30">
              <a:extLst>
                <a:ext uri="{FF2B5EF4-FFF2-40B4-BE49-F238E27FC236}">
                  <a16:creationId xmlns:a16="http://schemas.microsoft.com/office/drawing/2014/main" id="{59BFACA9-6F91-4D4F-88F9-827A402B27C3}"/>
                </a:ext>
              </a:extLst>
            </p:cNvPr>
            <p:cNvSpPr/>
            <p:nvPr/>
          </p:nvSpPr>
          <p:spPr>
            <a:xfrm flipH="1">
              <a:off x="5680722" y="2917235"/>
              <a:ext cx="125798" cy="267301"/>
            </a:xfrm>
            <a:custGeom>
              <a:avLst/>
              <a:gdLst/>
              <a:ahLst/>
              <a:cxnLst/>
              <a:rect l="l" t="t" r="r" b="b"/>
              <a:pathLst>
                <a:path w="4149" h="8816" extrusionOk="0">
                  <a:moveTo>
                    <a:pt x="2038" y="0"/>
                  </a:moveTo>
                  <a:cubicBezTo>
                    <a:pt x="1823" y="0"/>
                    <a:pt x="1591" y="77"/>
                    <a:pt x="1340" y="250"/>
                  </a:cubicBezTo>
                  <a:cubicBezTo>
                    <a:pt x="478" y="820"/>
                    <a:pt x="309" y="2174"/>
                    <a:pt x="263" y="3113"/>
                  </a:cubicBezTo>
                  <a:cubicBezTo>
                    <a:pt x="170" y="4867"/>
                    <a:pt x="1" y="7007"/>
                    <a:pt x="463" y="8700"/>
                  </a:cubicBezTo>
                  <a:cubicBezTo>
                    <a:pt x="480" y="8770"/>
                    <a:pt x="558" y="8815"/>
                    <a:pt x="630" y="8815"/>
                  </a:cubicBezTo>
                  <a:cubicBezTo>
                    <a:pt x="684" y="8815"/>
                    <a:pt x="735" y="8790"/>
                    <a:pt x="755" y="8731"/>
                  </a:cubicBezTo>
                  <a:lnTo>
                    <a:pt x="770" y="8731"/>
                  </a:lnTo>
                  <a:cubicBezTo>
                    <a:pt x="1386" y="7299"/>
                    <a:pt x="1248" y="5637"/>
                    <a:pt x="1232" y="4113"/>
                  </a:cubicBezTo>
                  <a:cubicBezTo>
                    <a:pt x="1232" y="3775"/>
                    <a:pt x="1217" y="3451"/>
                    <a:pt x="1232" y="3113"/>
                  </a:cubicBezTo>
                  <a:cubicBezTo>
                    <a:pt x="1247" y="2806"/>
                    <a:pt x="1538" y="1267"/>
                    <a:pt x="2212" y="1267"/>
                  </a:cubicBezTo>
                  <a:cubicBezTo>
                    <a:pt x="2248" y="1267"/>
                    <a:pt x="2286" y="1272"/>
                    <a:pt x="2325" y="1281"/>
                  </a:cubicBezTo>
                  <a:cubicBezTo>
                    <a:pt x="2587" y="1343"/>
                    <a:pt x="2879" y="2328"/>
                    <a:pt x="2956" y="2620"/>
                  </a:cubicBezTo>
                  <a:cubicBezTo>
                    <a:pt x="3064" y="3159"/>
                    <a:pt x="3094" y="3713"/>
                    <a:pt x="3048" y="4267"/>
                  </a:cubicBezTo>
                  <a:cubicBezTo>
                    <a:pt x="3033" y="4621"/>
                    <a:pt x="3310" y="4798"/>
                    <a:pt x="3589" y="4798"/>
                  </a:cubicBezTo>
                  <a:cubicBezTo>
                    <a:pt x="3868" y="4798"/>
                    <a:pt x="4149" y="4621"/>
                    <a:pt x="4141" y="4267"/>
                  </a:cubicBezTo>
                  <a:cubicBezTo>
                    <a:pt x="4101" y="3292"/>
                    <a:pt x="3447" y="0"/>
                    <a:pt x="2038" y="0"/>
                  </a:cubicBezTo>
                  <a:close/>
                </a:path>
              </a:pathLst>
            </a:custGeom>
            <a:solidFill>
              <a:srgbClr val="430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471;p30">
              <a:extLst>
                <a:ext uri="{FF2B5EF4-FFF2-40B4-BE49-F238E27FC236}">
                  <a16:creationId xmlns:a16="http://schemas.microsoft.com/office/drawing/2014/main" id="{726D8A14-8C6B-4B76-97A6-66779402698B}"/>
                </a:ext>
              </a:extLst>
            </p:cNvPr>
            <p:cNvSpPr/>
            <p:nvPr/>
          </p:nvSpPr>
          <p:spPr>
            <a:xfrm flipH="1">
              <a:off x="5527425" y="2974722"/>
              <a:ext cx="230098" cy="151418"/>
            </a:xfrm>
            <a:custGeom>
              <a:avLst/>
              <a:gdLst/>
              <a:ahLst/>
              <a:cxnLst/>
              <a:rect l="l" t="t" r="r" b="b"/>
              <a:pathLst>
                <a:path w="7589" h="4994" extrusionOk="0">
                  <a:moveTo>
                    <a:pt x="3100" y="0"/>
                  </a:moveTo>
                  <a:cubicBezTo>
                    <a:pt x="2351" y="0"/>
                    <a:pt x="1770" y="262"/>
                    <a:pt x="1802" y="1063"/>
                  </a:cubicBezTo>
                  <a:cubicBezTo>
                    <a:pt x="1802" y="1186"/>
                    <a:pt x="1879" y="1294"/>
                    <a:pt x="1986" y="1325"/>
                  </a:cubicBezTo>
                  <a:cubicBezTo>
                    <a:pt x="2123" y="1377"/>
                    <a:pt x="2262" y="1396"/>
                    <a:pt x="2403" y="1396"/>
                  </a:cubicBezTo>
                  <a:cubicBezTo>
                    <a:pt x="2853" y="1396"/>
                    <a:pt x="3326" y="1196"/>
                    <a:pt x="3809" y="1196"/>
                  </a:cubicBezTo>
                  <a:cubicBezTo>
                    <a:pt x="3894" y="1196"/>
                    <a:pt x="3979" y="1202"/>
                    <a:pt x="4064" y="1217"/>
                  </a:cubicBezTo>
                  <a:cubicBezTo>
                    <a:pt x="4464" y="1294"/>
                    <a:pt x="5142" y="1463"/>
                    <a:pt x="5465" y="1709"/>
                  </a:cubicBezTo>
                  <a:cubicBezTo>
                    <a:pt x="5988" y="2110"/>
                    <a:pt x="5649" y="2648"/>
                    <a:pt x="5234" y="3018"/>
                  </a:cubicBezTo>
                  <a:cubicBezTo>
                    <a:pt x="4746" y="3438"/>
                    <a:pt x="3662" y="3858"/>
                    <a:pt x="2905" y="3858"/>
                  </a:cubicBezTo>
                  <a:cubicBezTo>
                    <a:pt x="2803" y="3858"/>
                    <a:pt x="2706" y="3850"/>
                    <a:pt x="2617" y="3833"/>
                  </a:cubicBezTo>
                  <a:cubicBezTo>
                    <a:pt x="2547" y="3855"/>
                    <a:pt x="2484" y="3866"/>
                    <a:pt x="2427" y="3866"/>
                  </a:cubicBezTo>
                  <a:cubicBezTo>
                    <a:pt x="2158" y="3866"/>
                    <a:pt x="2033" y="3629"/>
                    <a:pt x="2033" y="3172"/>
                  </a:cubicBezTo>
                  <a:cubicBezTo>
                    <a:pt x="2217" y="3110"/>
                    <a:pt x="2402" y="3064"/>
                    <a:pt x="2587" y="3018"/>
                  </a:cubicBezTo>
                  <a:cubicBezTo>
                    <a:pt x="3018" y="2910"/>
                    <a:pt x="3464" y="2802"/>
                    <a:pt x="3895" y="2694"/>
                  </a:cubicBezTo>
                  <a:cubicBezTo>
                    <a:pt x="4178" y="2635"/>
                    <a:pt x="4129" y="2170"/>
                    <a:pt x="3845" y="2170"/>
                  </a:cubicBezTo>
                  <a:cubicBezTo>
                    <a:pt x="3836" y="2170"/>
                    <a:pt x="3827" y="2170"/>
                    <a:pt x="3818" y="2171"/>
                  </a:cubicBezTo>
                  <a:lnTo>
                    <a:pt x="3849" y="2171"/>
                  </a:lnTo>
                  <a:cubicBezTo>
                    <a:pt x="2818" y="2248"/>
                    <a:pt x="1" y="2156"/>
                    <a:pt x="694" y="4003"/>
                  </a:cubicBezTo>
                  <a:cubicBezTo>
                    <a:pt x="966" y="4736"/>
                    <a:pt x="1658" y="4993"/>
                    <a:pt x="2449" y="4993"/>
                  </a:cubicBezTo>
                  <a:cubicBezTo>
                    <a:pt x="3533" y="4993"/>
                    <a:pt x="4802" y="4511"/>
                    <a:pt x="5434" y="4110"/>
                  </a:cubicBezTo>
                  <a:cubicBezTo>
                    <a:pt x="6619" y="3372"/>
                    <a:pt x="7589" y="1632"/>
                    <a:pt x="6019" y="786"/>
                  </a:cubicBezTo>
                  <a:cubicBezTo>
                    <a:pt x="5534" y="516"/>
                    <a:pt x="4151" y="0"/>
                    <a:pt x="3100" y="0"/>
                  </a:cubicBezTo>
                  <a:close/>
                </a:path>
              </a:pathLst>
            </a:custGeom>
            <a:solidFill>
              <a:srgbClr val="430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472;p30">
              <a:extLst>
                <a:ext uri="{FF2B5EF4-FFF2-40B4-BE49-F238E27FC236}">
                  <a16:creationId xmlns:a16="http://schemas.microsoft.com/office/drawing/2014/main" id="{DDC2D569-25C6-426C-8EF0-B0CE141FE1FE}"/>
                </a:ext>
              </a:extLst>
            </p:cNvPr>
            <p:cNvSpPr/>
            <p:nvPr/>
          </p:nvSpPr>
          <p:spPr>
            <a:xfrm flipH="1">
              <a:off x="5539553" y="3048248"/>
              <a:ext cx="188105" cy="128769"/>
            </a:xfrm>
            <a:custGeom>
              <a:avLst/>
              <a:gdLst/>
              <a:ahLst/>
              <a:cxnLst/>
              <a:rect l="l" t="t" r="r" b="b"/>
              <a:pathLst>
                <a:path w="6204" h="4247" extrusionOk="0">
                  <a:moveTo>
                    <a:pt x="5150" y="0"/>
                  </a:moveTo>
                  <a:cubicBezTo>
                    <a:pt x="5043" y="0"/>
                    <a:pt x="4938" y="84"/>
                    <a:pt x="4957" y="223"/>
                  </a:cubicBezTo>
                  <a:cubicBezTo>
                    <a:pt x="5234" y="1455"/>
                    <a:pt x="4249" y="2316"/>
                    <a:pt x="3218" y="2778"/>
                  </a:cubicBezTo>
                  <a:cubicBezTo>
                    <a:pt x="2910" y="2910"/>
                    <a:pt x="2395" y="3181"/>
                    <a:pt x="2027" y="3181"/>
                  </a:cubicBezTo>
                  <a:cubicBezTo>
                    <a:pt x="2008" y="3181"/>
                    <a:pt x="1989" y="3180"/>
                    <a:pt x="1971" y="3178"/>
                  </a:cubicBezTo>
                  <a:cubicBezTo>
                    <a:pt x="1909" y="3206"/>
                    <a:pt x="1854" y="3219"/>
                    <a:pt x="1805" y="3219"/>
                  </a:cubicBezTo>
                  <a:cubicBezTo>
                    <a:pt x="1661" y="3219"/>
                    <a:pt x="1575" y="3101"/>
                    <a:pt x="1540" y="2871"/>
                  </a:cubicBezTo>
                  <a:cubicBezTo>
                    <a:pt x="1278" y="2701"/>
                    <a:pt x="1232" y="2547"/>
                    <a:pt x="1402" y="2440"/>
                  </a:cubicBezTo>
                  <a:cubicBezTo>
                    <a:pt x="1417" y="2378"/>
                    <a:pt x="1617" y="2163"/>
                    <a:pt x="1648" y="2101"/>
                  </a:cubicBezTo>
                  <a:cubicBezTo>
                    <a:pt x="1740" y="1932"/>
                    <a:pt x="1679" y="1716"/>
                    <a:pt x="1525" y="1624"/>
                  </a:cubicBezTo>
                  <a:cubicBezTo>
                    <a:pt x="1367" y="1509"/>
                    <a:pt x="1208" y="1459"/>
                    <a:pt x="1054" y="1459"/>
                  </a:cubicBezTo>
                  <a:cubicBezTo>
                    <a:pt x="487" y="1459"/>
                    <a:pt x="1" y="2139"/>
                    <a:pt x="1" y="2732"/>
                  </a:cubicBezTo>
                  <a:cubicBezTo>
                    <a:pt x="1" y="3660"/>
                    <a:pt x="821" y="4247"/>
                    <a:pt x="1676" y="4247"/>
                  </a:cubicBezTo>
                  <a:cubicBezTo>
                    <a:pt x="1728" y="4247"/>
                    <a:pt x="1780" y="4245"/>
                    <a:pt x="1833" y="4240"/>
                  </a:cubicBezTo>
                  <a:cubicBezTo>
                    <a:pt x="3741" y="4086"/>
                    <a:pt x="6204" y="2239"/>
                    <a:pt x="5326" y="116"/>
                  </a:cubicBezTo>
                  <a:cubicBezTo>
                    <a:pt x="5290" y="36"/>
                    <a:pt x="5219" y="0"/>
                    <a:pt x="5150" y="0"/>
                  </a:cubicBezTo>
                  <a:close/>
                </a:path>
              </a:pathLst>
            </a:custGeom>
            <a:solidFill>
              <a:srgbClr val="430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473;p30">
              <a:extLst>
                <a:ext uri="{FF2B5EF4-FFF2-40B4-BE49-F238E27FC236}">
                  <a16:creationId xmlns:a16="http://schemas.microsoft.com/office/drawing/2014/main" id="{FE820251-C6F7-4A1D-8737-289C8DA22491}"/>
                </a:ext>
              </a:extLst>
            </p:cNvPr>
            <p:cNvSpPr/>
            <p:nvPr/>
          </p:nvSpPr>
          <p:spPr>
            <a:xfrm flipH="1">
              <a:off x="5555895" y="3104370"/>
              <a:ext cx="164274" cy="129194"/>
            </a:xfrm>
            <a:custGeom>
              <a:avLst/>
              <a:gdLst/>
              <a:ahLst/>
              <a:cxnLst/>
              <a:rect l="l" t="t" r="r" b="b"/>
              <a:pathLst>
                <a:path w="5418" h="4261" extrusionOk="0">
                  <a:moveTo>
                    <a:pt x="4578" y="1"/>
                  </a:moveTo>
                  <a:cubicBezTo>
                    <a:pt x="4389" y="1"/>
                    <a:pt x="4196" y="144"/>
                    <a:pt x="4125" y="327"/>
                  </a:cubicBezTo>
                  <a:cubicBezTo>
                    <a:pt x="3971" y="712"/>
                    <a:pt x="4079" y="1112"/>
                    <a:pt x="3987" y="1497"/>
                  </a:cubicBezTo>
                  <a:cubicBezTo>
                    <a:pt x="3879" y="1912"/>
                    <a:pt x="3663" y="2282"/>
                    <a:pt x="3371" y="2589"/>
                  </a:cubicBezTo>
                  <a:cubicBezTo>
                    <a:pt x="3078" y="2897"/>
                    <a:pt x="2709" y="3113"/>
                    <a:pt x="2309" y="3236"/>
                  </a:cubicBezTo>
                  <a:cubicBezTo>
                    <a:pt x="2151" y="3295"/>
                    <a:pt x="1993" y="3323"/>
                    <a:pt x="1835" y="3323"/>
                  </a:cubicBezTo>
                  <a:cubicBezTo>
                    <a:pt x="1747" y="3323"/>
                    <a:pt x="1659" y="3314"/>
                    <a:pt x="1570" y="3297"/>
                  </a:cubicBezTo>
                  <a:cubicBezTo>
                    <a:pt x="1293" y="3236"/>
                    <a:pt x="662" y="2851"/>
                    <a:pt x="1170" y="2512"/>
                  </a:cubicBezTo>
                  <a:cubicBezTo>
                    <a:pt x="1477" y="2272"/>
                    <a:pt x="1274" y="1834"/>
                    <a:pt x="943" y="1834"/>
                  </a:cubicBezTo>
                  <a:cubicBezTo>
                    <a:pt x="893" y="1834"/>
                    <a:pt x="840" y="1844"/>
                    <a:pt x="785" y="1866"/>
                  </a:cubicBezTo>
                  <a:lnTo>
                    <a:pt x="785" y="1851"/>
                  </a:lnTo>
                  <a:cubicBezTo>
                    <a:pt x="185" y="2205"/>
                    <a:pt x="0" y="3005"/>
                    <a:pt x="416" y="3574"/>
                  </a:cubicBezTo>
                  <a:cubicBezTo>
                    <a:pt x="753" y="4075"/>
                    <a:pt x="1361" y="4260"/>
                    <a:pt x="1954" y="4260"/>
                  </a:cubicBezTo>
                  <a:cubicBezTo>
                    <a:pt x="2199" y="4260"/>
                    <a:pt x="2442" y="4229"/>
                    <a:pt x="2663" y="4175"/>
                  </a:cubicBezTo>
                  <a:cubicBezTo>
                    <a:pt x="3525" y="3928"/>
                    <a:pt x="4248" y="3344"/>
                    <a:pt x="4679" y="2574"/>
                  </a:cubicBezTo>
                  <a:cubicBezTo>
                    <a:pt x="5064" y="1897"/>
                    <a:pt x="5418" y="773"/>
                    <a:pt x="4848" y="127"/>
                  </a:cubicBezTo>
                  <a:cubicBezTo>
                    <a:pt x="4770" y="38"/>
                    <a:pt x="4674" y="1"/>
                    <a:pt x="4578" y="1"/>
                  </a:cubicBezTo>
                  <a:close/>
                </a:path>
              </a:pathLst>
            </a:custGeom>
            <a:solidFill>
              <a:srgbClr val="430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474;p30">
              <a:extLst>
                <a:ext uri="{FF2B5EF4-FFF2-40B4-BE49-F238E27FC236}">
                  <a16:creationId xmlns:a16="http://schemas.microsoft.com/office/drawing/2014/main" id="{0C49DC76-DEC3-4902-972E-619309CFAE50}"/>
                </a:ext>
              </a:extLst>
            </p:cNvPr>
            <p:cNvSpPr/>
            <p:nvPr/>
          </p:nvSpPr>
          <p:spPr>
            <a:xfrm flipH="1">
              <a:off x="5669292" y="3184566"/>
              <a:ext cx="118551" cy="76194"/>
            </a:xfrm>
            <a:custGeom>
              <a:avLst/>
              <a:gdLst/>
              <a:ahLst/>
              <a:cxnLst/>
              <a:rect l="l" t="t" r="r" b="b"/>
              <a:pathLst>
                <a:path w="3910" h="2513" extrusionOk="0">
                  <a:moveTo>
                    <a:pt x="185" y="0"/>
                  </a:moveTo>
                  <a:cubicBezTo>
                    <a:pt x="91" y="0"/>
                    <a:pt x="1" y="64"/>
                    <a:pt x="1" y="175"/>
                  </a:cubicBezTo>
                  <a:cubicBezTo>
                    <a:pt x="56" y="1327"/>
                    <a:pt x="1259" y="2512"/>
                    <a:pt x="2414" y="2512"/>
                  </a:cubicBezTo>
                  <a:cubicBezTo>
                    <a:pt x="2848" y="2512"/>
                    <a:pt x="3275" y="2345"/>
                    <a:pt x="3633" y="1945"/>
                  </a:cubicBezTo>
                  <a:cubicBezTo>
                    <a:pt x="3910" y="1653"/>
                    <a:pt x="3710" y="1176"/>
                    <a:pt x="3294" y="1160"/>
                  </a:cubicBezTo>
                  <a:cubicBezTo>
                    <a:pt x="2821" y="1160"/>
                    <a:pt x="2402" y="1394"/>
                    <a:pt x="1929" y="1394"/>
                  </a:cubicBezTo>
                  <a:cubicBezTo>
                    <a:pt x="1833" y="1394"/>
                    <a:pt x="1734" y="1384"/>
                    <a:pt x="1632" y="1360"/>
                  </a:cubicBezTo>
                  <a:cubicBezTo>
                    <a:pt x="1016" y="1206"/>
                    <a:pt x="539" y="729"/>
                    <a:pt x="370" y="129"/>
                  </a:cubicBezTo>
                  <a:cubicBezTo>
                    <a:pt x="336" y="40"/>
                    <a:pt x="259" y="0"/>
                    <a:pt x="185" y="0"/>
                  </a:cubicBezTo>
                  <a:close/>
                </a:path>
              </a:pathLst>
            </a:custGeom>
            <a:solidFill>
              <a:srgbClr val="430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475;p30">
              <a:extLst>
                <a:ext uri="{FF2B5EF4-FFF2-40B4-BE49-F238E27FC236}">
                  <a16:creationId xmlns:a16="http://schemas.microsoft.com/office/drawing/2014/main" id="{BE4207FE-8862-4D31-BE3E-7B71142021BD}"/>
                </a:ext>
              </a:extLst>
            </p:cNvPr>
            <p:cNvSpPr/>
            <p:nvPr/>
          </p:nvSpPr>
          <p:spPr>
            <a:xfrm flipH="1">
              <a:off x="5679661" y="3277861"/>
              <a:ext cx="156694" cy="73071"/>
            </a:xfrm>
            <a:custGeom>
              <a:avLst/>
              <a:gdLst/>
              <a:ahLst/>
              <a:cxnLst/>
              <a:rect l="l" t="t" r="r" b="b"/>
              <a:pathLst>
                <a:path w="5168" h="2410" extrusionOk="0">
                  <a:moveTo>
                    <a:pt x="213" y="1"/>
                  </a:moveTo>
                  <a:cubicBezTo>
                    <a:pt x="103" y="1"/>
                    <a:pt x="0" y="96"/>
                    <a:pt x="31" y="238"/>
                  </a:cubicBezTo>
                  <a:lnTo>
                    <a:pt x="15" y="238"/>
                  </a:lnTo>
                  <a:cubicBezTo>
                    <a:pt x="262" y="1177"/>
                    <a:pt x="862" y="1962"/>
                    <a:pt x="1816" y="2254"/>
                  </a:cubicBezTo>
                  <a:cubicBezTo>
                    <a:pt x="2127" y="2356"/>
                    <a:pt x="2469" y="2409"/>
                    <a:pt x="2814" y="2409"/>
                  </a:cubicBezTo>
                  <a:cubicBezTo>
                    <a:pt x="3562" y="2409"/>
                    <a:pt x="4327" y="2160"/>
                    <a:pt x="4833" y="1623"/>
                  </a:cubicBezTo>
                  <a:cubicBezTo>
                    <a:pt x="5167" y="1263"/>
                    <a:pt x="4867" y="742"/>
                    <a:pt x="4454" y="742"/>
                  </a:cubicBezTo>
                  <a:cubicBezTo>
                    <a:pt x="4373" y="742"/>
                    <a:pt x="4288" y="762"/>
                    <a:pt x="4202" y="807"/>
                  </a:cubicBezTo>
                  <a:cubicBezTo>
                    <a:pt x="3660" y="1085"/>
                    <a:pt x="3165" y="1352"/>
                    <a:pt x="2592" y="1352"/>
                  </a:cubicBezTo>
                  <a:cubicBezTo>
                    <a:pt x="2432" y="1352"/>
                    <a:pt x="2267" y="1331"/>
                    <a:pt x="2093" y="1285"/>
                  </a:cubicBezTo>
                  <a:cubicBezTo>
                    <a:pt x="1385" y="1100"/>
                    <a:pt x="785" y="669"/>
                    <a:pt x="369" y="84"/>
                  </a:cubicBezTo>
                  <a:cubicBezTo>
                    <a:pt x="327" y="26"/>
                    <a:pt x="269" y="1"/>
                    <a:pt x="213" y="1"/>
                  </a:cubicBezTo>
                  <a:close/>
                </a:path>
              </a:pathLst>
            </a:custGeom>
            <a:solidFill>
              <a:srgbClr val="430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476;p30">
              <a:extLst>
                <a:ext uri="{FF2B5EF4-FFF2-40B4-BE49-F238E27FC236}">
                  <a16:creationId xmlns:a16="http://schemas.microsoft.com/office/drawing/2014/main" id="{D790AFF4-E34E-45FD-927E-3DC0983D1109}"/>
                </a:ext>
              </a:extLst>
            </p:cNvPr>
            <p:cNvSpPr/>
            <p:nvPr/>
          </p:nvSpPr>
          <p:spPr>
            <a:xfrm flipH="1">
              <a:off x="6487811" y="3297417"/>
              <a:ext cx="45753" cy="420144"/>
            </a:xfrm>
            <a:custGeom>
              <a:avLst/>
              <a:gdLst/>
              <a:ahLst/>
              <a:cxnLst/>
              <a:rect l="l" t="t" r="r" b="b"/>
              <a:pathLst>
                <a:path w="1509" h="13857" extrusionOk="0">
                  <a:moveTo>
                    <a:pt x="509" y="1"/>
                  </a:moveTo>
                  <a:cubicBezTo>
                    <a:pt x="385" y="1"/>
                    <a:pt x="262" y="86"/>
                    <a:pt x="262" y="255"/>
                  </a:cubicBezTo>
                  <a:lnTo>
                    <a:pt x="278" y="255"/>
                  </a:lnTo>
                  <a:cubicBezTo>
                    <a:pt x="31" y="2379"/>
                    <a:pt x="1" y="4534"/>
                    <a:pt x="155" y="6673"/>
                  </a:cubicBezTo>
                  <a:cubicBezTo>
                    <a:pt x="355" y="8951"/>
                    <a:pt x="832" y="11090"/>
                    <a:pt x="308" y="13383"/>
                  </a:cubicBezTo>
                  <a:cubicBezTo>
                    <a:pt x="244" y="13670"/>
                    <a:pt x="479" y="13857"/>
                    <a:pt x="700" y="13857"/>
                  </a:cubicBezTo>
                  <a:cubicBezTo>
                    <a:pt x="848" y="13857"/>
                    <a:pt x="989" y="13774"/>
                    <a:pt x="1032" y="13583"/>
                  </a:cubicBezTo>
                  <a:cubicBezTo>
                    <a:pt x="1509" y="11536"/>
                    <a:pt x="1247" y="9643"/>
                    <a:pt x="1032" y="7581"/>
                  </a:cubicBezTo>
                  <a:cubicBezTo>
                    <a:pt x="786" y="5149"/>
                    <a:pt x="847" y="2687"/>
                    <a:pt x="755" y="255"/>
                  </a:cubicBezTo>
                  <a:cubicBezTo>
                    <a:pt x="755" y="86"/>
                    <a:pt x="632" y="1"/>
                    <a:pt x="509" y="1"/>
                  </a:cubicBezTo>
                  <a:close/>
                </a:path>
              </a:pathLst>
            </a:custGeom>
            <a:solidFill>
              <a:srgbClr val="430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477;p30">
              <a:extLst>
                <a:ext uri="{FF2B5EF4-FFF2-40B4-BE49-F238E27FC236}">
                  <a16:creationId xmlns:a16="http://schemas.microsoft.com/office/drawing/2014/main" id="{747CFECB-557E-4EE4-B34B-077864425B3E}"/>
                </a:ext>
              </a:extLst>
            </p:cNvPr>
            <p:cNvSpPr/>
            <p:nvPr/>
          </p:nvSpPr>
          <p:spPr>
            <a:xfrm flipH="1">
              <a:off x="6522315" y="3321370"/>
              <a:ext cx="69099" cy="405954"/>
            </a:xfrm>
            <a:custGeom>
              <a:avLst/>
              <a:gdLst/>
              <a:ahLst/>
              <a:cxnLst/>
              <a:rect l="l" t="t" r="r" b="b"/>
              <a:pathLst>
                <a:path w="2279" h="13389" extrusionOk="0">
                  <a:moveTo>
                    <a:pt x="814" y="0"/>
                  </a:moveTo>
                  <a:cubicBezTo>
                    <a:pt x="783" y="0"/>
                    <a:pt x="752" y="16"/>
                    <a:pt x="739" y="50"/>
                  </a:cubicBezTo>
                  <a:cubicBezTo>
                    <a:pt x="0" y="2081"/>
                    <a:pt x="662" y="3897"/>
                    <a:pt x="985" y="5975"/>
                  </a:cubicBezTo>
                  <a:cubicBezTo>
                    <a:pt x="1370" y="8376"/>
                    <a:pt x="1216" y="10777"/>
                    <a:pt x="1601" y="13147"/>
                  </a:cubicBezTo>
                  <a:cubicBezTo>
                    <a:pt x="1628" y="13313"/>
                    <a:pt x="1771" y="13389"/>
                    <a:pt x="1915" y="13389"/>
                  </a:cubicBezTo>
                  <a:cubicBezTo>
                    <a:pt x="2092" y="13389"/>
                    <a:pt x="2273" y="13274"/>
                    <a:pt x="2247" y="13070"/>
                  </a:cubicBezTo>
                  <a:cubicBezTo>
                    <a:pt x="2047" y="11239"/>
                    <a:pt x="2278" y="9438"/>
                    <a:pt x="1939" y="7622"/>
                  </a:cubicBezTo>
                  <a:cubicBezTo>
                    <a:pt x="1462" y="5113"/>
                    <a:pt x="1108" y="2605"/>
                    <a:pt x="908" y="80"/>
                  </a:cubicBezTo>
                  <a:cubicBezTo>
                    <a:pt x="900" y="28"/>
                    <a:pt x="856" y="0"/>
                    <a:pt x="814" y="0"/>
                  </a:cubicBezTo>
                  <a:close/>
                </a:path>
              </a:pathLst>
            </a:custGeom>
            <a:solidFill>
              <a:srgbClr val="430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478;p30">
              <a:extLst>
                <a:ext uri="{FF2B5EF4-FFF2-40B4-BE49-F238E27FC236}">
                  <a16:creationId xmlns:a16="http://schemas.microsoft.com/office/drawing/2014/main" id="{A28A8F85-A10A-48EF-805E-8E876D32E04B}"/>
                </a:ext>
              </a:extLst>
            </p:cNvPr>
            <p:cNvSpPr/>
            <p:nvPr/>
          </p:nvSpPr>
          <p:spPr>
            <a:xfrm flipH="1">
              <a:off x="6366925" y="3289655"/>
              <a:ext cx="70494" cy="388520"/>
            </a:xfrm>
            <a:custGeom>
              <a:avLst/>
              <a:gdLst/>
              <a:ahLst/>
              <a:cxnLst/>
              <a:rect l="l" t="t" r="r" b="b"/>
              <a:pathLst>
                <a:path w="2325" h="12814" extrusionOk="0">
                  <a:moveTo>
                    <a:pt x="615" y="1"/>
                  </a:moveTo>
                  <a:cubicBezTo>
                    <a:pt x="492" y="1"/>
                    <a:pt x="370" y="70"/>
                    <a:pt x="354" y="203"/>
                  </a:cubicBezTo>
                  <a:cubicBezTo>
                    <a:pt x="46" y="2327"/>
                    <a:pt x="0" y="4497"/>
                    <a:pt x="246" y="6652"/>
                  </a:cubicBezTo>
                  <a:cubicBezTo>
                    <a:pt x="431" y="8637"/>
                    <a:pt x="462" y="10884"/>
                    <a:pt x="1185" y="12716"/>
                  </a:cubicBezTo>
                  <a:cubicBezTo>
                    <a:pt x="1203" y="12777"/>
                    <a:pt x="1260" y="12814"/>
                    <a:pt x="1318" y="12814"/>
                  </a:cubicBezTo>
                  <a:cubicBezTo>
                    <a:pt x="1362" y="12814"/>
                    <a:pt x="1405" y="12793"/>
                    <a:pt x="1432" y="12747"/>
                  </a:cubicBezTo>
                  <a:cubicBezTo>
                    <a:pt x="2324" y="11023"/>
                    <a:pt x="1632" y="8991"/>
                    <a:pt x="1416" y="7144"/>
                  </a:cubicBezTo>
                  <a:cubicBezTo>
                    <a:pt x="1155" y="4836"/>
                    <a:pt x="1216" y="2481"/>
                    <a:pt x="878" y="203"/>
                  </a:cubicBezTo>
                  <a:cubicBezTo>
                    <a:pt x="855" y="66"/>
                    <a:pt x="735" y="1"/>
                    <a:pt x="615" y="1"/>
                  </a:cubicBezTo>
                  <a:close/>
                </a:path>
              </a:pathLst>
            </a:custGeom>
            <a:solidFill>
              <a:srgbClr val="430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479;p30">
              <a:extLst>
                <a:ext uri="{FF2B5EF4-FFF2-40B4-BE49-F238E27FC236}">
                  <a16:creationId xmlns:a16="http://schemas.microsoft.com/office/drawing/2014/main" id="{74E19688-4F7B-4190-9E3F-E93EAE4E9B18}"/>
                </a:ext>
              </a:extLst>
            </p:cNvPr>
            <p:cNvSpPr/>
            <p:nvPr/>
          </p:nvSpPr>
          <p:spPr>
            <a:xfrm flipH="1">
              <a:off x="6529713" y="3469423"/>
              <a:ext cx="159241" cy="241499"/>
            </a:xfrm>
            <a:custGeom>
              <a:avLst/>
              <a:gdLst/>
              <a:ahLst/>
              <a:cxnLst/>
              <a:rect l="l" t="t" r="r" b="b"/>
              <a:pathLst>
                <a:path w="5252" h="7965" extrusionOk="0">
                  <a:moveTo>
                    <a:pt x="1957" y="0"/>
                  </a:moveTo>
                  <a:cubicBezTo>
                    <a:pt x="1821" y="0"/>
                    <a:pt x="1687" y="68"/>
                    <a:pt x="1601" y="230"/>
                  </a:cubicBezTo>
                  <a:cubicBezTo>
                    <a:pt x="939" y="1477"/>
                    <a:pt x="0" y="2293"/>
                    <a:pt x="924" y="3693"/>
                  </a:cubicBezTo>
                  <a:cubicBezTo>
                    <a:pt x="1447" y="4478"/>
                    <a:pt x="2201" y="5171"/>
                    <a:pt x="2848" y="5863"/>
                  </a:cubicBezTo>
                  <a:cubicBezTo>
                    <a:pt x="3510" y="6587"/>
                    <a:pt x="4125" y="7418"/>
                    <a:pt x="4956" y="7941"/>
                  </a:cubicBezTo>
                  <a:cubicBezTo>
                    <a:pt x="4983" y="7958"/>
                    <a:pt x="5012" y="7965"/>
                    <a:pt x="5041" y="7965"/>
                  </a:cubicBezTo>
                  <a:cubicBezTo>
                    <a:pt x="5147" y="7965"/>
                    <a:pt x="5251" y="7866"/>
                    <a:pt x="5203" y="7757"/>
                  </a:cubicBezTo>
                  <a:lnTo>
                    <a:pt x="5187" y="7757"/>
                  </a:lnTo>
                  <a:cubicBezTo>
                    <a:pt x="4772" y="6741"/>
                    <a:pt x="3956" y="5910"/>
                    <a:pt x="3279" y="5048"/>
                  </a:cubicBezTo>
                  <a:cubicBezTo>
                    <a:pt x="2879" y="4540"/>
                    <a:pt x="2248" y="3955"/>
                    <a:pt x="1955" y="3370"/>
                  </a:cubicBezTo>
                  <a:cubicBezTo>
                    <a:pt x="1293" y="1970"/>
                    <a:pt x="1909" y="1692"/>
                    <a:pt x="2386" y="692"/>
                  </a:cubicBezTo>
                  <a:cubicBezTo>
                    <a:pt x="2566" y="331"/>
                    <a:pt x="2257" y="0"/>
                    <a:pt x="1957" y="0"/>
                  </a:cubicBezTo>
                  <a:close/>
                </a:path>
              </a:pathLst>
            </a:custGeom>
            <a:solidFill>
              <a:srgbClr val="430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480;p30">
              <a:extLst>
                <a:ext uri="{FF2B5EF4-FFF2-40B4-BE49-F238E27FC236}">
                  <a16:creationId xmlns:a16="http://schemas.microsoft.com/office/drawing/2014/main" id="{C3F39C8A-BDB9-4B26-A49F-5D9E875344CE}"/>
                </a:ext>
              </a:extLst>
            </p:cNvPr>
            <p:cNvSpPr/>
            <p:nvPr/>
          </p:nvSpPr>
          <p:spPr>
            <a:xfrm flipH="1">
              <a:off x="6618823" y="3318945"/>
              <a:ext cx="177463" cy="172430"/>
            </a:xfrm>
            <a:custGeom>
              <a:avLst/>
              <a:gdLst/>
              <a:ahLst/>
              <a:cxnLst/>
              <a:rect l="l" t="t" r="r" b="b"/>
              <a:pathLst>
                <a:path w="5853" h="5687" extrusionOk="0">
                  <a:moveTo>
                    <a:pt x="1552" y="0"/>
                  </a:moveTo>
                  <a:cubicBezTo>
                    <a:pt x="1407" y="0"/>
                    <a:pt x="1268" y="74"/>
                    <a:pt x="1186" y="253"/>
                  </a:cubicBezTo>
                  <a:cubicBezTo>
                    <a:pt x="1" y="2962"/>
                    <a:pt x="3263" y="4916"/>
                    <a:pt x="5372" y="5670"/>
                  </a:cubicBezTo>
                  <a:cubicBezTo>
                    <a:pt x="5406" y="5681"/>
                    <a:pt x="5438" y="5686"/>
                    <a:pt x="5468" y="5686"/>
                  </a:cubicBezTo>
                  <a:cubicBezTo>
                    <a:pt x="5740" y="5686"/>
                    <a:pt x="5852" y="5283"/>
                    <a:pt x="5603" y="5116"/>
                  </a:cubicBezTo>
                  <a:cubicBezTo>
                    <a:pt x="4372" y="4270"/>
                    <a:pt x="1201" y="2654"/>
                    <a:pt x="2032" y="745"/>
                  </a:cubicBezTo>
                  <a:cubicBezTo>
                    <a:pt x="2212" y="355"/>
                    <a:pt x="1869" y="0"/>
                    <a:pt x="1552" y="0"/>
                  </a:cubicBezTo>
                  <a:close/>
                </a:path>
              </a:pathLst>
            </a:custGeom>
            <a:solidFill>
              <a:srgbClr val="430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481;p30">
              <a:extLst>
                <a:ext uri="{FF2B5EF4-FFF2-40B4-BE49-F238E27FC236}">
                  <a16:creationId xmlns:a16="http://schemas.microsoft.com/office/drawing/2014/main" id="{82E56C17-C4C7-49C4-89E3-8A1ABE303066}"/>
                </a:ext>
              </a:extLst>
            </p:cNvPr>
            <p:cNvSpPr/>
            <p:nvPr/>
          </p:nvSpPr>
          <p:spPr>
            <a:xfrm flipH="1">
              <a:off x="6279209" y="3317974"/>
              <a:ext cx="86594" cy="132589"/>
            </a:xfrm>
            <a:custGeom>
              <a:avLst/>
              <a:gdLst/>
              <a:ahLst/>
              <a:cxnLst/>
              <a:rect l="l" t="t" r="r" b="b"/>
              <a:pathLst>
                <a:path w="2856" h="4373" extrusionOk="0">
                  <a:moveTo>
                    <a:pt x="2586" y="0"/>
                  </a:moveTo>
                  <a:cubicBezTo>
                    <a:pt x="2506" y="0"/>
                    <a:pt x="2425" y="54"/>
                    <a:pt x="2425" y="162"/>
                  </a:cubicBezTo>
                  <a:cubicBezTo>
                    <a:pt x="2332" y="870"/>
                    <a:pt x="2071" y="1547"/>
                    <a:pt x="1671" y="2132"/>
                  </a:cubicBezTo>
                  <a:cubicBezTo>
                    <a:pt x="1286" y="2686"/>
                    <a:pt x="701" y="2978"/>
                    <a:pt x="270" y="3471"/>
                  </a:cubicBezTo>
                  <a:cubicBezTo>
                    <a:pt x="1" y="3780"/>
                    <a:pt x="191" y="4372"/>
                    <a:pt x="582" y="4372"/>
                  </a:cubicBezTo>
                  <a:cubicBezTo>
                    <a:pt x="638" y="4372"/>
                    <a:pt x="699" y="4360"/>
                    <a:pt x="763" y="4333"/>
                  </a:cubicBezTo>
                  <a:cubicBezTo>
                    <a:pt x="2240" y="3732"/>
                    <a:pt x="2856" y="1608"/>
                    <a:pt x="2748" y="162"/>
                  </a:cubicBezTo>
                  <a:cubicBezTo>
                    <a:pt x="2748" y="54"/>
                    <a:pt x="2667" y="0"/>
                    <a:pt x="2586" y="0"/>
                  </a:cubicBezTo>
                  <a:close/>
                </a:path>
              </a:pathLst>
            </a:custGeom>
            <a:solidFill>
              <a:srgbClr val="430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482;p30">
              <a:extLst>
                <a:ext uri="{FF2B5EF4-FFF2-40B4-BE49-F238E27FC236}">
                  <a16:creationId xmlns:a16="http://schemas.microsoft.com/office/drawing/2014/main" id="{3FD159BE-2BA4-47BA-AAB6-FA90768A1443}"/>
                </a:ext>
              </a:extLst>
            </p:cNvPr>
            <p:cNvSpPr/>
            <p:nvPr/>
          </p:nvSpPr>
          <p:spPr>
            <a:xfrm flipH="1">
              <a:off x="6302070" y="3434676"/>
              <a:ext cx="101754" cy="244561"/>
            </a:xfrm>
            <a:custGeom>
              <a:avLst/>
              <a:gdLst/>
              <a:ahLst/>
              <a:cxnLst/>
              <a:rect l="l" t="t" r="r" b="b"/>
              <a:pathLst>
                <a:path w="3356" h="8066" extrusionOk="0">
                  <a:moveTo>
                    <a:pt x="1769" y="1"/>
                  </a:moveTo>
                  <a:cubicBezTo>
                    <a:pt x="1707" y="1"/>
                    <a:pt x="1644" y="54"/>
                    <a:pt x="1663" y="130"/>
                  </a:cubicBezTo>
                  <a:lnTo>
                    <a:pt x="1647" y="130"/>
                  </a:lnTo>
                  <a:cubicBezTo>
                    <a:pt x="1740" y="653"/>
                    <a:pt x="2094" y="1007"/>
                    <a:pt x="2263" y="1546"/>
                  </a:cubicBezTo>
                  <a:cubicBezTo>
                    <a:pt x="2632" y="2700"/>
                    <a:pt x="2171" y="3454"/>
                    <a:pt x="1632" y="4485"/>
                  </a:cubicBezTo>
                  <a:cubicBezTo>
                    <a:pt x="1124" y="5440"/>
                    <a:pt x="0" y="6794"/>
                    <a:pt x="47" y="7902"/>
                  </a:cubicBezTo>
                  <a:cubicBezTo>
                    <a:pt x="47" y="7999"/>
                    <a:pt x="129" y="8066"/>
                    <a:pt x="216" y="8066"/>
                  </a:cubicBezTo>
                  <a:cubicBezTo>
                    <a:pt x="253" y="8066"/>
                    <a:pt x="291" y="8053"/>
                    <a:pt x="324" y="8025"/>
                  </a:cubicBezTo>
                  <a:cubicBezTo>
                    <a:pt x="893" y="7517"/>
                    <a:pt x="1170" y="6625"/>
                    <a:pt x="1539" y="5963"/>
                  </a:cubicBezTo>
                  <a:cubicBezTo>
                    <a:pt x="2017" y="5163"/>
                    <a:pt x="2448" y="4331"/>
                    <a:pt x="2817" y="3485"/>
                  </a:cubicBezTo>
                  <a:cubicBezTo>
                    <a:pt x="3079" y="2854"/>
                    <a:pt x="3356" y="2146"/>
                    <a:pt x="3125" y="1453"/>
                  </a:cubicBezTo>
                  <a:cubicBezTo>
                    <a:pt x="2894" y="776"/>
                    <a:pt x="2078" y="668"/>
                    <a:pt x="1863" y="68"/>
                  </a:cubicBezTo>
                  <a:cubicBezTo>
                    <a:pt x="1845" y="21"/>
                    <a:pt x="1807" y="1"/>
                    <a:pt x="1769" y="1"/>
                  </a:cubicBezTo>
                  <a:close/>
                </a:path>
              </a:pathLst>
            </a:custGeom>
            <a:solidFill>
              <a:srgbClr val="430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483;p30">
              <a:extLst>
                <a:ext uri="{FF2B5EF4-FFF2-40B4-BE49-F238E27FC236}">
                  <a16:creationId xmlns:a16="http://schemas.microsoft.com/office/drawing/2014/main" id="{81023566-EAC1-4192-B83D-44928A1326DE}"/>
                </a:ext>
              </a:extLst>
            </p:cNvPr>
            <p:cNvSpPr/>
            <p:nvPr/>
          </p:nvSpPr>
          <p:spPr>
            <a:xfrm flipH="1">
              <a:off x="6944642" y="2607455"/>
              <a:ext cx="138623" cy="136349"/>
            </a:xfrm>
            <a:custGeom>
              <a:avLst/>
              <a:gdLst/>
              <a:ahLst/>
              <a:cxnLst/>
              <a:rect l="l" t="t" r="r" b="b"/>
              <a:pathLst>
                <a:path w="4572" h="4497" extrusionOk="0">
                  <a:moveTo>
                    <a:pt x="2274" y="1"/>
                  </a:moveTo>
                  <a:cubicBezTo>
                    <a:pt x="2255" y="1"/>
                    <a:pt x="2236" y="1"/>
                    <a:pt x="2216" y="1"/>
                  </a:cubicBezTo>
                  <a:cubicBezTo>
                    <a:pt x="985" y="47"/>
                    <a:pt x="0" y="1079"/>
                    <a:pt x="46" y="2310"/>
                  </a:cubicBezTo>
                  <a:cubicBezTo>
                    <a:pt x="76" y="3537"/>
                    <a:pt x="1091" y="4496"/>
                    <a:pt x="2298" y="4496"/>
                  </a:cubicBezTo>
                  <a:cubicBezTo>
                    <a:pt x="2317" y="4496"/>
                    <a:pt x="2336" y="4496"/>
                    <a:pt x="2355" y="4495"/>
                  </a:cubicBezTo>
                  <a:cubicBezTo>
                    <a:pt x="3602" y="4449"/>
                    <a:pt x="4571" y="3418"/>
                    <a:pt x="4525" y="2171"/>
                  </a:cubicBezTo>
                  <a:cubicBezTo>
                    <a:pt x="4495" y="959"/>
                    <a:pt x="3495" y="1"/>
                    <a:pt x="2274" y="1"/>
                  </a:cubicBezTo>
                  <a:close/>
                </a:path>
              </a:pathLst>
            </a:custGeom>
            <a:solidFill>
              <a:srgbClr val="430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484;p30">
              <a:extLst>
                <a:ext uri="{FF2B5EF4-FFF2-40B4-BE49-F238E27FC236}">
                  <a16:creationId xmlns:a16="http://schemas.microsoft.com/office/drawing/2014/main" id="{F069C8A9-4A93-43D1-A4A8-658EA22154D1}"/>
                </a:ext>
              </a:extLst>
            </p:cNvPr>
            <p:cNvSpPr/>
            <p:nvPr/>
          </p:nvSpPr>
          <p:spPr>
            <a:xfrm flipH="1">
              <a:off x="6045411" y="2483780"/>
              <a:ext cx="138168" cy="135894"/>
            </a:xfrm>
            <a:custGeom>
              <a:avLst/>
              <a:gdLst/>
              <a:ahLst/>
              <a:cxnLst/>
              <a:rect l="l" t="t" r="r" b="b"/>
              <a:pathLst>
                <a:path w="4557" h="4482" extrusionOk="0">
                  <a:moveTo>
                    <a:pt x="2300" y="0"/>
                  </a:moveTo>
                  <a:cubicBezTo>
                    <a:pt x="2273" y="0"/>
                    <a:pt x="2245" y="1"/>
                    <a:pt x="2217" y="2"/>
                  </a:cubicBezTo>
                  <a:cubicBezTo>
                    <a:pt x="971" y="32"/>
                    <a:pt x="1" y="1079"/>
                    <a:pt x="47" y="2310"/>
                  </a:cubicBezTo>
                  <a:cubicBezTo>
                    <a:pt x="77" y="3514"/>
                    <a:pt x="1063" y="4482"/>
                    <a:pt x="2272" y="4482"/>
                  </a:cubicBezTo>
                  <a:cubicBezTo>
                    <a:pt x="2300" y="4482"/>
                    <a:pt x="2328" y="4481"/>
                    <a:pt x="2356" y="4480"/>
                  </a:cubicBezTo>
                  <a:cubicBezTo>
                    <a:pt x="3587" y="4450"/>
                    <a:pt x="4557" y="3403"/>
                    <a:pt x="4526" y="2172"/>
                  </a:cubicBezTo>
                  <a:cubicBezTo>
                    <a:pt x="4481" y="968"/>
                    <a:pt x="3495" y="0"/>
                    <a:pt x="2300" y="0"/>
                  </a:cubicBezTo>
                  <a:close/>
                </a:path>
              </a:pathLst>
            </a:custGeom>
            <a:solidFill>
              <a:srgbClr val="430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485;p30">
              <a:extLst>
                <a:ext uri="{FF2B5EF4-FFF2-40B4-BE49-F238E27FC236}">
                  <a16:creationId xmlns:a16="http://schemas.microsoft.com/office/drawing/2014/main" id="{3E23867D-D9D1-421B-A90C-788C3BDEB069}"/>
                </a:ext>
              </a:extLst>
            </p:cNvPr>
            <p:cNvSpPr/>
            <p:nvPr/>
          </p:nvSpPr>
          <p:spPr>
            <a:xfrm flipH="1">
              <a:off x="6634802" y="2652814"/>
              <a:ext cx="58366" cy="97964"/>
            </a:xfrm>
            <a:custGeom>
              <a:avLst/>
              <a:gdLst/>
              <a:ahLst/>
              <a:cxnLst/>
              <a:rect l="l" t="t" r="r" b="b"/>
              <a:pathLst>
                <a:path w="1925" h="3231" extrusionOk="0">
                  <a:moveTo>
                    <a:pt x="1415" y="1"/>
                  </a:moveTo>
                  <a:cubicBezTo>
                    <a:pt x="1290" y="1"/>
                    <a:pt x="1164" y="88"/>
                    <a:pt x="1155" y="244"/>
                  </a:cubicBezTo>
                  <a:lnTo>
                    <a:pt x="1171" y="244"/>
                  </a:lnTo>
                  <a:cubicBezTo>
                    <a:pt x="1186" y="691"/>
                    <a:pt x="1201" y="1199"/>
                    <a:pt x="940" y="1614"/>
                  </a:cubicBezTo>
                  <a:cubicBezTo>
                    <a:pt x="678" y="2014"/>
                    <a:pt x="170" y="2214"/>
                    <a:pt x="78" y="2707"/>
                  </a:cubicBezTo>
                  <a:cubicBezTo>
                    <a:pt x="1" y="2969"/>
                    <a:pt x="201" y="3215"/>
                    <a:pt x="463" y="3230"/>
                  </a:cubicBezTo>
                  <a:cubicBezTo>
                    <a:pt x="1109" y="3184"/>
                    <a:pt x="1555" y="2522"/>
                    <a:pt x="1740" y="1953"/>
                  </a:cubicBezTo>
                  <a:cubicBezTo>
                    <a:pt x="1925" y="1368"/>
                    <a:pt x="1802" y="752"/>
                    <a:pt x="1648" y="167"/>
                  </a:cubicBezTo>
                  <a:cubicBezTo>
                    <a:pt x="1607" y="53"/>
                    <a:pt x="1511" y="1"/>
                    <a:pt x="1415" y="1"/>
                  </a:cubicBezTo>
                  <a:close/>
                </a:path>
              </a:pathLst>
            </a:custGeom>
            <a:solidFill>
              <a:srgbClr val="430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486;p30">
              <a:extLst>
                <a:ext uri="{FF2B5EF4-FFF2-40B4-BE49-F238E27FC236}">
                  <a16:creationId xmlns:a16="http://schemas.microsoft.com/office/drawing/2014/main" id="{8EEF6BA8-3789-4F98-854B-9C71C71D4F80}"/>
                </a:ext>
              </a:extLst>
            </p:cNvPr>
            <p:cNvSpPr/>
            <p:nvPr/>
          </p:nvSpPr>
          <p:spPr>
            <a:xfrm flipH="1">
              <a:off x="6504608" y="2673432"/>
              <a:ext cx="156482" cy="68159"/>
            </a:xfrm>
            <a:custGeom>
              <a:avLst/>
              <a:gdLst/>
              <a:ahLst/>
              <a:cxnLst/>
              <a:rect l="l" t="t" r="r" b="b"/>
              <a:pathLst>
                <a:path w="5161" h="2248" extrusionOk="0">
                  <a:moveTo>
                    <a:pt x="4500" y="0"/>
                  </a:moveTo>
                  <a:cubicBezTo>
                    <a:pt x="4462" y="0"/>
                    <a:pt x="4426" y="4"/>
                    <a:pt x="4391" y="11"/>
                  </a:cubicBezTo>
                  <a:cubicBezTo>
                    <a:pt x="3760" y="119"/>
                    <a:pt x="3452" y="796"/>
                    <a:pt x="2806" y="980"/>
                  </a:cubicBezTo>
                  <a:cubicBezTo>
                    <a:pt x="2598" y="1034"/>
                    <a:pt x="2386" y="1060"/>
                    <a:pt x="2175" y="1060"/>
                  </a:cubicBezTo>
                  <a:cubicBezTo>
                    <a:pt x="1594" y="1060"/>
                    <a:pt x="1022" y="861"/>
                    <a:pt x="559" y="488"/>
                  </a:cubicBezTo>
                  <a:cubicBezTo>
                    <a:pt x="502" y="442"/>
                    <a:pt x="436" y="422"/>
                    <a:pt x="372" y="422"/>
                  </a:cubicBezTo>
                  <a:cubicBezTo>
                    <a:pt x="178" y="422"/>
                    <a:pt x="1" y="607"/>
                    <a:pt x="128" y="827"/>
                  </a:cubicBezTo>
                  <a:cubicBezTo>
                    <a:pt x="656" y="1687"/>
                    <a:pt x="1496" y="2247"/>
                    <a:pt x="2491" y="2247"/>
                  </a:cubicBezTo>
                  <a:cubicBezTo>
                    <a:pt x="2600" y="2247"/>
                    <a:pt x="2710" y="2241"/>
                    <a:pt x="2821" y="2227"/>
                  </a:cubicBezTo>
                  <a:cubicBezTo>
                    <a:pt x="3776" y="2119"/>
                    <a:pt x="5161" y="1473"/>
                    <a:pt x="5007" y="349"/>
                  </a:cubicBezTo>
                  <a:cubicBezTo>
                    <a:pt x="4968" y="114"/>
                    <a:pt x="4717" y="0"/>
                    <a:pt x="4500" y="0"/>
                  </a:cubicBezTo>
                  <a:close/>
                </a:path>
              </a:pathLst>
            </a:custGeom>
            <a:solidFill>
              <a:srgbClr val="430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487;p30">
              <a:extLst>
                <a:ext uri="{FF2B5EF4-FFF2-40B4-BE49-F238E27FC236}">
                  <a16:creationId xmlns:a16="http://schemas.microsoft.com/office/drawing/2014/main" id="{95D0CC5C-91F8-4658-B7F0-43F4546938A5}"/>
                </a:ext>
              </a:extLst>
            </p:cNvPr>
            <p:cNvSpPr/>
            <p:nvPr/>
          </p:nvSpPr>
          <p:spPr>
            <a:xfrm flipH="1">
              <a:off x="6943854" y="2396701"/>
              <a:ext cx="173491" cy="77740"/>
            </a:xfrm>
            <a:custGeom>
              <a:avLst/>
              <a:gdLst/>
              <a:ahLst/>
              <a:cxnLst/>
              <a:rect l="l" t="t" r="r" b="b"/>
              <a:pathLst>
                <a:path w="5722" h="2564" extrusionOk="0">
                  <a:moveTo>
                    <a:pt x="2991" y="0"/>
                  </a:moveTo>
                  <a:cubicBezTo>
                    <a:pt x="1925" y="0"/>
                    <a:pt x="883" y="479"/>
                    <a:pt x="154" y="1442"/>
                  </a:cubicBezTo>
                  <a:cubicBezTo>
                    <a:pt x="0" y="1673"/>
                    <a:pt x="0" y="1966"/>
                    <a:pt x="154" y="2196"/>
                  </a:cubicBezTo>
                  <a:cubicBezTo>
                    <a:pt x="201" y="2320"/>
                    <a:pt x="308" y="2412"/>
                    <a:pt x="416" y="2473"/>
                  </a:cubicBezTo>
                  <a:cubicBezTo>
                    <a:pt x="528" y="2533"/>
                    <a:pt x="655" y="2564"/>
                    <a:pt x="782" y="2564"/>
                  </a:cubicBezTo>
                  <a:cubicBezTo>
                    <a:pt x="916" y="2564"/>
                    <a:pt x="1051" y="2529"/>
                    <a:pt x="1170" y="2458"/>
                  </a:cubicBezTo>
                  <a:cubicBezTo>
                    <a:pt x="2018" y="1893"/>
                    <a:pt x="2991" y="1490"/>
                    <a:pt x="3994" y="1490"/>
                  </a:cubicBezTo>
                  <a:cubicBezTo>
                    <a:pt x="4303" y="1490"/>
                    <a:pt x="4614" y="1528"/>
                    <a:pt x="4926" y="1612"/>
                  </a:cubicBezTo>
                  <a:cubicBezTo>
                    <a:pt x="4963" y="1623"/>
                    <a:pt x="5001" y="1628"/>
                    <a:pt x="5038" y="1628"/>
                  </a:cubicBezTo>
                  <a:cubicBezTo>
                    <a:pt x="5410" y="1628"/>
                    <a:pt x="5722" y="1108"/>
                    <a:pt x="5372" y="842"/>
                  </a:cubicBezTo>
                  <a:lnTo>
                    <a:pt x="5372" y="842"/>
                  </a:lnTo>
                  <a:lnTo>
                    <a:pt x="5372" y="857"/>
                  </a:lnTo>
                  <a:cubicBezTo>
                    <a:pt x="4654" y="287"/>
                    <a:pt x="3815" y="0"/>
                    <a:pt x="2991" y="0"/>
                  </a:cubicBezTo>
                  <a:close/>
                </a:path>
              </a:pathLst>
            </a:custGeom>
            <a:solidFill>
              <a:srgbClr val="430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488;p30">
              <a:extLst>
                <a:ext uri="{FF2B5EF4-FFF2-40B4-BE49-F238E27FC236}">
                  <a16:creationId xmlns:a16="http://schemas.microsoft.com/office/drawing/2014/main" id="{0ADEB870-F264-4E33-8934-165A8D5A3CEF}"/>
                </a:ext>
              </a:extLst>
            </p:cNvPr>
            <p:cNvSpPr/>
            <p:nvPr/>
          </p:nvSpPr>
          <p:spPr>
            <a:xfrm flipH="1">
              <a:off x="6056114" y="2281030"/>
              <a:ext cx="142110" cy="59033"/>
            </a:xfrm>
            <a:custGeom>
              <a:avLst/>
              <a:gdLst/>
              <a:ahLst/>
              <a:cxnLst/>
              <a:rect l="l" t="t" r="r" b="b"/>
              <a:pathLst>
                <a:path w="4687" h="1947" extrusionOk="0">
                  <a:moveTo>
                    <a:pt x="2970" y="0"/>
                  </a:moveTo>
                  <a:cubicBezTo>
                    <a:pt x="2645" y="0"/>
                    <a:pt x="2331" y="41"/>
                    <a:pt x="2100" y="86"/>
                  </a:cubicBezTo>
                  <a:cubicBezTo>
                    <a:pt x="1377" y="224"/>
                    <a:pt x="238" y="671"/>
                    <a:pt x="68" y="1471"/>
                  </a:cubicBezTo>
                  <a:cubicBezTo>
                    <a:pt x="1" y="1715"/>
                    <a:pt x="195" y="1946"/>
                    <a:pt x="431" y="1946"/>
                  </a:cubicBezTo>
                  <a:cubicBezTo>
                    <a:pt x="464" y="1946"/>
                    <a:pt x="497" y="1942"/>
                    <a:pt x="530" y="1933"/>
                  </a:cubicBezTo>
                  <a:cubicBezTo>
                    <a:pt x="992" y="1840"/>
                    <a:pt x="1330" y="1471"/>
                    <a:pt x="1792" y="1333"/>
                  </a:cubicBezTo>
                  <a:cubicBezTo>
                    <a:pt x="2038" y="1263"/>
                    <a:pt x="2296" y="1229"/>
                    <a:pt x="2554" y="1229"/>
                  </a:cubicBezTo>
                  <a:cubicBezTo>
                    <a:pt x="2812" y="1229"/>
                    <a:pt x="3070" y="1263"/>
                    <a:pt x="3316" y="1333"/>
                  </a:cubicBezTo>
                  <a:cubicBezTo>
                    <a:pt x="3427" y="1363"/>
                    <a:pt x="3560" y="1380"/>
                    <a:pt x="3695" y="1380"/>
                  </a:cubicBezTo>
                  <a:cubicBezTo>
                    <a:pt x="4176" y="1380"/>
                    <a:pt x="4687" y="1164"/>
                    <a:pt x="4362" y="563"/>
                  </a:cubicBezTo>
                  <a:cubicBezTo>
                    <a:pt x="4128" y="123"/>
                    <a:pt x="3534" y="0"/>
                    <a:pt x="2970" y="0"/>
                  </a:cubicBezTo>
                  <a:close/>
                </a:path>
              </a:pathLst>
            </a:custGeom>
            <a:solidFill>
              <a:srgbClr val="430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489;p30">
              <a:extLst>
                <a:ext uri="{FF2B5EF4-FFF2-40B4-BE49-F238E27FC236}">
                  <a16:creationId xmlns:a16="http://schemas.microsoft.com/office/drawing/2014/main" id="{668C9509-D14F-4284-8AF2-8FDEA20588A4}"/>
                </a:ext>
              </a:extLst>
            </p:cNvPr>
            <p:cNvSpPr/>
            <p:nvPr/>
          </p:nvSpPr>
          <p:spPr>
            <a:xfrm flipH="1">
              <a:off x="7013256" y="2623343"/>
              <a:ext cx="74678" cy="57911"/>
            </a:xfrm>
            <a:custGeom>
              <a:avLst/>
              <a:gdLst/>
              <a:ahLst/>
              <a:cxnLst/>
              <a:rect l="l" t="t" r="r" b="b"/>
              <a:pathLst>
                <a:path w="2463" h="1910" extrusionOk="0">
                  <a:moveTo>
                    <a:pt x="1231" y="1"/>
                  </a:moveTo>
                  <a:cubicBezTo>
                    <a:pt x="0" y="1"/>
                    <a:pt x="0" y="1909"/>
                    <a:pt x="1231" y="1909"/>
                  </a:cubicBezTo>
                  <a:cubicBezTo>
                    <a:pt x="2463" y="1909"/>
                    <a:pt x="2463" y="1"/>
                    <a:pt x="1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490;p30">
              <a:extLst>
                <a:ext uri="{FF2B5EF4-FFF2-40B4-BE49-F238E27FC236}">
                  <a16:creationId xmlns:a16="http://schemas.microsoft.com/office/drawing/2014/main" id="{5F2A3575-BF06-4C33-A096-7AB906298056}"/>
                </a:ext>
              </a:extLst>
            </p:cNvPr>
            <p:cNvSpPr/>
            <p:nvPr/>
          </p:nvSpPr>
          <p:spPr>
            <a:xfrm flipH="1">
              <a:off x="6110266" y="2493604"/>
              <a:ext cx="78893" cy="61186"/>
            </a:xfrm>
            <a:custGeom>
              <a:avLst/>
              <a:gdLst/>
              <a:ahLst/>
              <a:cxnLst/>
              <a:rect l="l" t="t" r="r" b="b"/>
              <a:pathLst>
                <a:path w="2602" h="2018" extrusionOk="0">
                  <a:moveTo>
                    <a:pt x="1293" y="1"/>
                  </a:moveTo>
                  <a:cubicBezTo>
                    <a:pt x="0" y="1"/>
                    <a:pt x="0" y="2017"/>
                    <a:pt x="1293" y="2017"/>
                  </a:cubicBezTo>
                  <a:cubicBezTo>
                    <a:pt x="2586" y="2017"/>
                    <a:pt x="2601" y="1"/>
                    <a:pt x="12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491;p30">
              <a:extLst>
                <a:ext uri="{FF2B5EF4-FFF2-40B4-BE49-F238E27FC236}">
                  <a16:creationId xmlns:a16="http://schemas.microsoft.com/office/drawing/2014/main" id="{DEBC3616-4E19-4933-A217-98D5FA1D0237}"/>
                </a:ext>
              </a:extLst>
            </p:cNvPr>
            <p:cNvSpPr/>
            <p:nvPr/>
          </p:nvSpPr>
          <p:spPr>
            <a:xfrm flipH="1">
              <a:off x="6565854" y="1574483"/>
              <a:ext cx="880493" cy="256841"/>
            </a:xfrm>
            <a:custGeom>
              <a:avLst/>
              <a:gdLst/>
              <a:ahLst/>
              <a:cxnLst/>
              <a:rect l="l" t="t" r="r" b="b"/>
              <a:pathLst>
                <a:path w="29040" h="8471" extrusionOk="0">
                  <a:moveTo>
                    <a:pt x="16365" y="0"/>
                  </a:moveTo>
                  <a:cubicBezTo>
                    <a:pt x="15297" y="0"/>
                    <a:pt x="14232" y="55"/>
                    <a:pt x="13176" y="164"/>
                  </a:cubicBezTo>
                  <a:cubicBezTo>
                    <a:pt x="9066" y="610"/>
                    <a:pt x="2002" y="1487"/>
                    <a:pt x="370" y="5889"/>
                  </a:cubicBezTo>
                  <a:cubicBezTo>
                    <a:pt x="1" y="6859"/>
                    <a:pt x="770" y="8136"/>
                    <a:pt x="1755" y="8336"/>
                  </a:cubicBezTo>
                  <a:cubicBezTo>
                    <a:pt x="2197" y="8429"/>
                    <a:pt x="2596" y="8470"/>
                    <a:pt x="2967" y="8470"/>
                  </a:cubicBezTo>
                  <a:cubicBezTo>
                    <a:pt x="4393" y="8470"/>
                    <a:pt x="5416" y="7856"/>
                    <a:pt x="6942" y="7136"/>
                  </a:cubicBezTo>
                  <a:cubicBezTo>
                    <a:pt x="9143" y="6074"/>
                    <a:pt x="11421" y="5243"/>
                    <a:pt x="13776" y="4612"/>
                  </a:cubicBezTo>
                  <a:cubicBezTo>
                    <a:pt x="17314" y="3694"/>
                    <a:pt x="20795" y="3362"/>
                    <a:pt x="24349" y="3362"/>
                  </a:cubicBezTo>
                  <a:cubicBezTo>
                    <a:pt x="25681" y="3362"/>
                    <a:pt x="27023" y="3409"/>
                    <a:pt x="28382" y="3488"/>
                  </a:cubicBezTo>
                  <a:cubicBezTo>
                    <a:pt x="28387" y="3488"/>
                    <a:pt x="28392" y="3489"/>
                    <a:pt x="28396" y="3489"/>
                  </a:cubicBezTo>
                  <a:cubicBezTo>
                    <a:pt x="28833" y="3489"/>
                    <a:pt x="29039" y="2809"/>
                    <a:pt x="28628" y="2626"/>
                  </a:cubicBezTo>
                  <a:lnTo>
                    <a:pt x="28644" y="2626"/>
                  </a:lnTo>
                  <a:cubicBezTo>
                    <a:pt x="24835" y="857"/>
                    <a:pt x="20586" y="0"/>
                    <a:pt x="163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492;p30">
              <a:extLst>
                <a:ext uri="{FF2B5EF4-FFF2-40B4-BE49-F238E27FC236}">
                  <a16:creationId xmlns:a16="http://schemas.microsoft.com/office/drawing/2014/main" id="{1A960572-3E65-4558-BE55-487D211FF474}"/>
                </a:ext>
              </a:extLst>
            </p:cNvPr>
            <p:cNvSpPr/>
            <p:nvPr/>
          </p:nvSpPr>
          <p:spPr>
            <a:xfrm flipH="1">
              <a:off x="6283878" y="1469061"/>
              <a:ext cx="231493" cy="204145"/>
            </a:xfrm>
            <a:custGeom>
              <a:avLst/>
              <a:gdLst/>
              <a:ahLst/>
              <a:cxnLst/>
              <a:rect l="l" t="t" r="r" b="b"/>
              <a:pathLst>
                <a:path w="7635" h="6733" extrusionOk="0">
                  <a:moveTo>
                    <a:pt x="5246" y="1"/>
                  </a:moveTo>
                  <a:cubicBezTo>
                    <a:pt x="4652" y="1"/>
                    <a:pt x="4067" y="226"/>
                    <a:pt x="3618" y="655"/>
                  </a:cubicBezTo>
                  <a:cubicBezTo>
                    <a:pt x="3202" y="1040"/>
                    <a:pt x="3002" y="1501"/>
                    <a:pt x="2741" y="1963"/>
                  </a:cubicBezTo>
                  <a:cubicBezTo>
                    <a:pt x="2571" y="2271"/>
                    <a:pt x="2387" y="2548"/>
                    <a:pt x="2186" y="2825"/>
                  </a:cubicBezTo>
                  <a:cubicBezTo>
                    <a:pt x="1648" y="3441"/>
                    <a:pt x="1032" y="3949"/>
                    <a:pt x="509" y="4564"/>
                  </a:cubicBezTo>
                  <a:cubicBezTo>
                    <a:pt x="78" y="5072"/>
                    <a:pt x="1" y="6042"/>
                    <a:pt x="740" y="6380"/>
                  </a:cubicBezTo>
                  <a:lnTo>
                    <a:pt x="740" y="6396"/>
                  </a:lnTo>
                  <a:cubicBezTo>
                    <a:pt x="1248" y="6627"/>
                    <a:pt x="1795" y="6733"/>
                    <a:pt x="2349" y="6733"/>
                  </a:cubicBezTo>
                  <a:cubicBezTo>
                    <a:pt x="4783" y="6733"/>
                    <a:pt x="7373" y="4696"/>
                    <a:pt x="7573" y="2302"/>
                  </a:cubicBezTo>
                  <a:cubicBezTo>
                    <a:pt x="7635" y="1409"/>
                    <a:pt x="6927" y="501"/>
                    <a:pt x="6142" y="178"/>
                  </a:cubicBezTo>
                  <a:cubicBezTo>
                    <a:pt x="5852" y="59"/>
                    <a:pt x="5548" y="1"/>
                    <a:pt x="52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493;p30">
              <a:extLst>
                <a:ext uri="{FF2B5EF4-FFF2-40B4-BE49-F238E27FC236}">
                  <a16:creationId xmlns:a16="http://schemas.microsoft.com/office/drawing/2014/main" id="{C91261A0-F2A5-4067-8EF4-E337F0FEA57F}"/>
                </a:ext>
              </a:extLst>
            </p:cNvPr>
            <p:cNvSpPr/>
            <p:nvPr/>
          </p:nvSpPr>
          <p:spPr>
            <a:xfrm flipH="1">
              <a:off x="7624204" y="2882731"/>
              <a:ext cx="65734" cy="45177"/>
            </a:xfrm>
            <a:custGeom>
              <a:avLst/>
              <a:gdLst/>
              <a:ahLst/>
              <a:cxnLst/>
              <a:rect l="l" t="t" r="r" b="b"/>
              <a:pathLst>
                <a:path w="2168" h="1490" extrusionOk="0">
                  <a:moveTo>
                    <a:pt x="1500" y="1"/>
                  </a:moveTo>
                  <a:cubicBezTo>
                    <a:pt x="1483" y="1"/>
                    <a:pt x="1465" y="1"/>
                    <a:pt x="1447" y="3"/>
                  </a:cubicBezTo>
                  <a:cubicBezTo>
                    <a:pt x="724" y="65"/>
                    <a:pt x="1" y="588"/>
                    <a:pt x="216" y="1357"/>
                  </a:cubicBezTo>
                  <a:cubicBezTo>
                    <a:pt x="239" y="1436"/>
                    <a:pt x="318" y="1490"/>
                    <a:pt x="401" y="1490"/>
                  </a:cubicBezTo>
                  <a:cubicBezTo>
                    <a:pt x="432" y="1490"/>
                    <a:pt x="464" y="1482"/>
                    <a:pt x="493" y="1465"/>
                  </a:cubicBezTo>
                  <a:cubicBezTo>
                    <a:pt x="770" y="1265"/>
                    <a:pt x="1109" y="1142"/>
                    <a:pt x="1447" y="1127"/>
                  </a:cubicBezTo>
                  <a:cubicBezTo>
                    <a:pt x="1457" y="1127"/>
                    <a:pt x="1466" y="1127"/>
                    <a:pt x="1475" y="1127"/>
                  </a:cubicBezTo>
                  <a:cubicBezTo>
                    <a:pt x="2168" y="1127"/>
                    <a:pt x="2162" y="1"/>
                    <a:pt x="15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494;p30">
              <a:extLst>
                <a:ext uri="{FF2B5EF4-FFF2-40B4-BE49-F238E27FC236}">
                  <a16:creationId xmlns:a16="http://schemas.microsoft.com/office/drawing/2014/main" id="{7A471DAB-57D9-4F24-A2CC-A3C981121D60}"/>
                </a:ext>
              </a:extLst>
            </p:cNvPr>
            <p:cNvSpPr/>
            <p:nvPr/>
          </p:nvSpPr>
          <p:spPr>
            <a:xfrm flipH="1">
              <a:off x="7584909" y="2880002"/>
              <a:ext cx="40144" cy="31290"/>
            </a:xfrm>
            <a:custGeom>
              <a:avLst/>
              <a:gdLst/>
              <a:ahLst/>
              <a:cxnLst/>
              <a:rect l="l" t="t" r="r" b="b"/>
              <a:pathLst>
                <a:path w="1324" h="1032" extrusionOk="0">
                  <a:moveTo>
                    <a:pt x="662" y="1"/>
                  </a:moveTo>
                  <a:cubicBezTo>
                    <a:pt x="0" y="1"/>
                    <a:pt x="0" y="1032"/>
                    <a:pt x="662" y="1032"/>
                  </a:cubicBezTo>
                  <a:cubicBezTo>
                    <a:pt x="1324" y="1032"/>
                    <a:pt x="1324" y="1"/>
                    <a:pt x="6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495;p30">
              <a:extLst>
                <a:ext uri="{FF2B5EF4-FFF2-40B4-BE49-F238E27FC236}">
                  <a16:creationId xmlns:a16="http://schemas.microsoft.com/office/drawing/2014/main" id="{6581EB27-6EBF-49DF-8ECA-13E440C397A1}"/>
                </a:ext>
              </a:extLst>
            </p:cNvPr>
            <p:cNvSpPr/>
            <p:nvPr/>
          </p:nvSpPr>
          <p:spPr>
            <a:xfrm flipH="1">
              <a:off x="7053855" y="2776884"/>
              <a:ext cx="28501" cy="21497"/>
            </a:xfrm>
            <a:custGeom>
              <a:avLst/>
              <a:gdLst/>
              <a:ahLst/>
              <a:cxnLst/>
              <a:rect l="l" t="t" r="r" b="b"/>
              <a:pathLst>
                <a:path w="940" h="709" extrusionOk="0">
                  <a:moveTo>
                    <a:pt x="463" y="0"/>
                  </a:moveTo>
                  <a:cubicBezTo>
                    <a:pt x="1" y="0"/>
                    <a:pt x="1" y="708"/>
                    <a:pt x="463" y="708"/>
                  </a:cubicBezTo>
                  <a:cubicBezTo>
                    <a:pt x="940" y="708"/>
                    <a:pt x="940" y="0"/>
                    <a:pt x="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496;p30">
              <a:extLst>
                <a:ext uri="{FF2B5EF4-FFF2-40B4-BE49-F238E27FC236}">
                  <a16:creationId xmlns:a16="http://schemas.microsoft.com/office/drawing/2014/main" id="{DD990538-0C6D-4B31-ABB0-DF9A9EFA06A0}"/>
                </a:ext>
              </a:extLst>
            </p:cNvPr>
            <p:cNvSpPr/>
            <p:nvPr/>
          </p:nvSpPr>
          <p:spPr>
            <a:xfrm flipH="1">
              <a:off x="6994124" y="2799745"/>
              <a:ext cx="44813" cy="34565"/>
            </a:xfrm>
            <a:custGeom>
              <a:avLst/>
              <a:gdLst/>
              <a:ahLst/>
              <a:cxnLst/>
              <a:rect l="l" t="t" r="r" b="b"/>
              <a:pathLst>
                <a:path w="1478" h="1140" extrusionOk="0">
                  <a:moveTo>
                    <a:pt x="739" y="0"/>
                  </a:moveTo>
                  <a:cubicBezTo>
                    <a:pt x="0" y="0"/>
                    <a:pt x="0" y="1139"/>
                    <a:pt x="739" y="1139"/>
                  </a:cubicBezTo>
                  <a:cubicBezTo>
                    <a:pt x="1478" y="1139"/>
                    <a:pt x="1478" y="0"/>
                    <a:pt x="7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497;p30">
              <a:extLst>
                <a:ext uri="{FF2B5EF4-FFF2-40B4-BE49-F238E27FC236}">
                  <a16:creationId xmlns:a16="http://schemas.microsoft.com/office/drawing/2014/main" id="{E1D94A94-680B-4296-9B9F-72B036A77484}"/>
                </a:ext>
              </a:extLst>
            </p:cNvPr>
            <p:cNvSpPr/>
            <p:nvPr/>
          </p:nvSpPr>
          <p:spPr>
            <a:xfrm flipH="1">
              <a:off x="7057129" y="2828215"/>
              <a:ext cx="22406" cy="18222"/>
            </a:xfrm>
            <a:custGeom>
              <a:avLst/>
              <a:gdLst/>
              <a:ahLst/>
              <a:cxnLst/>
              <a:rect l="l" t="t" r="r" b="b"/>
              <a:pathLst>
                <a:path w="739" h="601" extrusionOk="0">
                  <a:moveTo>
                    <a:pt x="370" y="0"/>
                  </a:moveTo>
                  <a:cubicBezTo>
                    <a:pt x="0" y="31"/>
                    <a:pt x="0" y="570"/>
                    <a:pt x="370" y="600"/>
                  </a:cubicBezTo>
                  <a:cubicBezTo>
                    <a:pt x="739" y="570"/>
                    <a:pt x="739" y="31"/>
                    <a:pt x="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498;p30">
              <a:extLst>
                <a:ext uri="{FF2B5EF4-FFF2-40B4-BE49-F238E27FC236}">
                  <a16:creationId xmlns:a16="http://schemas.microsoft.com/office/drawing/2014/main" id="{37DA1D26-769F-4258-9360-D9CA9FF8721E}"/>
                </a:ext>
              </a:extLst>
            </p:cNvPr>
            <p:cNvSpPr/>
            <p:nvPr/>
          </p:nvSpPr>
          <p:spPr>
            <a:xfrm flipH="1">
              <a:off x="6015546" y="2645750"/>
              <a:ext cx="29896" cy="23346"/>
            </a:xfrm>
            <a:custGeom>
              <a:avLst/>
              <a:gdLst/>
              <a:ahLst/>
              <a:cxnLst/>
              <a:rect l="l" t="t" r="r" b="b"/>
              <a:pathLst>
                <a:path w="986" h="770" extrusionOk="0">
                  <a:moveTo>
                    <a:pt x="493" y="0"/>
                  </a:moveTo>
                  <a:cubicBezTo>
                    <a:pt x="1" y="0"/>
                    <a:pt x="1" y="770"/>
                    <a:pt x="493" y="770"/>
                  </a:cubicBezTo>
                  <a:cubicBezTo>
                    <a:pt x="986" y="770"/>
                    <a:pt x="986" y="0"/>
                    <a:pt x="4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499;p30">
              <a:extLst>
                <a:ext uri="{FF2B5EF4-FFF2-40B4-BE49-F238E27FC236}">
                  <a16:creationId xmlns:a16="http://schemas.microsoft.com/office/drawing/2014/main" id="{80A93F50-9483-4A16-BA00-0799B17CF2EA}"/>
                </a:ext>
              </a:extLst>
            </p:cNvPr>
            <p:cNvSpPr/>
            <p:nvPr/>
          </p:nvSpPr>
          <p:spPr>
            <a:xfrm flipH="1">
              <a:off x="5976797" y="2597692"/>
              <a:ext cx="44358" cy="34534"/>
            </a:xfrm>
            <a:custGeom>
              <a:avLst/>
              <a:gdLst/>
              <a:ahLst/>
              <a:cxnLst/>
              <a:rect l="l" t="t" r="r" b="b"/>
              <a:pathLst>
                <a:path w="1463" h="1139" extrusionOk="0">
                  <a:moveTo>
                    <a:pt x="739" y="0"/>
                  </a:moveTo>
                  <a:cubicBezTo>
                    <a:pt x="0" y="0"/>
                    <a:pt x="0" y="1139"/>
                    <a:pt x="739" y="1139"/>
                  </a:cubicBezTo>
                  <a:cubicBezTo>
                    <a:pt x="1462" y="1139"/>
                    <a:pt x="1462" y="0"/>
                    <a:pt x="7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500;p30">
              <a:extLst>
                <a:ext uri="{FF2B5EF4-FFF2-40B4-BE49-F238E27FC236}">
                  <a16:creationId xmlns:a16="http://schemas.microsoft.com/office/drawing/2014/main" id="{D2448BAB-0D69-4184-9A32-0D8BCCCFCE71}"/>
                </a:ext>
              </a:extLst>
            </p:cNvPr>
            <p:cNvSpPr/>
            <p:nvPr/>
          </p:nvSpPr>
          <p:spPr>
            <a:xfrm flipH="1">
              <a:off x="5982406" y="2657878"/>
              <a:ext cx="28501" cy="21497"/>
            </a:xfrm>
            <a:custGeom>
              <a:avLst/>
              <a:gdLst/>
              <a:ahLst/>
              <a:cxnLst/>
              <a:rect l="l" t="t" r="r" b="b"/>
              <a:pathLst>
                <a:path w="940" h="709" extrusionOk="0">
                  <a:moveTo>
                    <a:pt x="462" y="0"/>
                  </a:moveTo>
                  <a:cubicBezTo>
                    <a:pt x="1" y="0"/>
                    <a:pt x="1" y="708"/>
                    <a:pt x="462" y="708"/>
                  </a:cubicBezTo>
                  <a:cubicBezTo>
                    <a:pt x="939" y="708"/>
                    <a:pt x="939" y="0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501;p30">
              <a:extLst>
                <a:ext uri="{FF2B5EF4-FFF2-40B4-BE49-F238E27FC236}">
                  <a16:creationId xmlns:a16="http://schemas.microsoft.com/office/drawing/2014/main" id="{D0834EED-72AF-4C5F-8919-3CC2C7957983}"/>
                </a:ext>
              </a:extLst>
            </p:cNvPr>
            <p:cNvSpPr/>
            <p:nvPr/>
          </p:nvSpPr>
          <p:spPr>
            <a:xfrm flipH="1">
              <a:off x="6519525" y="3373854"/>
              <a:ext cx="28956" cy="282006"/>
            </a:xfrm>
            <a:custGeom>
              <a:avLst/>
              <a:gdLst/>
              <a:ahLst/>
              <a:cxnLst/>
              <a:rect l="l" t="t" r="r" b="b"/>
              <a:pathLst>
                <a:path w="955" h="9301" extrusionOk="0">
                  <a:moveTo>
                    <a:pt x="269" y="1"/>
                  </a:moveTo>
                  <a:cubicBezTo>
                    <a:pt x="226" y="1"/>
                    <a:pt x="178" y="30"/>
                    <a:pt x="169" y="73"/>
                  </a:cubicBezTo>
                  <a:cubicBezTo>
                    <a:pt x="0" y="3151"/>
                    <a:pt x="523" y="6230"/>
                    <a:pt x="893" y="9277"/>
                  </a:cubicBezTo>
                  <a:cubicBezTo>
                    <a:pt x="893" y="9292"/>
                    <a:pt x="908" y="9300"/>
                    <a:pt x="924" y="9300"/>
                  </a:cubicBezTo>
                  <a:cubicBezTo>
                    <a:pt x="939" y="9300"/>
                    <a:pt x="954" y="9292"/>
                    <a:pt x="954" y="9277"/>
                  </a:cubicBezTo>
                  <a:cubicBezTo>
                    <a:pt x="800" y="6214"/>
                    <a:pt x="862" y="3090"/>
                    <a:pt x="339" y="58"/>
                  </a:cubicBezTo>
                  <a:cubicBezTo>
                    <a:pt x="332" y="18"/>
                    <a:pt x="302" y="1"/>
                    <a:pt x="2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502;p30">
              <a:extLst>
                <a:ext uri="{FF2B5EF4-FFF2-40B4-BE49-F238E27FC236}">
                  <a16:creationId xmlns:a16="http://schemas.microsoft.com/office/drawing/2014/main" id="{BAC99F28-50BE-418A-B557-7F0A72BD5BFD}"/>
                </a:ext>
              </a:extLst>
            </p:cNvPr>
            <p:cNvSpPr/>
            <p:nvPr/>
          </p:nvSpPr>
          <p:spPr>
            <a:xfrm flipH="1">
              <a:off x="7269460" y="3549589"/>
              <a:ext cx="69554" cy="91081"/>
            </a:xfrm>
            <a:custGeom>
              <a:avLst/>
              <a:gdLst/>
              <a:ahLst/>
              <a:cxnLst/>
              <a:rect l="l" t="t" r="r" b="b"/>
              <a:pathLst>
                <a:path w="2294" h="3004" extrusionOk="0">
                  <a:moveTo>
                    <a:pt x="310" y="0"/>
                  </a:moveTo>
                  <a:cubicBezTo>
                    <a:pt x="256" y="0"/>
                    <a:pt x="207" y="29"/>
                    <a:pt x="201" y="95"/>
                  </a:cubicBezTo>
                  <a:cubicBezTo>
                    <a:pt x="1" y="1203"/>
                    <a:pt x="555" y="2989"/>
                    <a:pt x="1909" y="3004"/>
                  </a:cubicBezTo>
                  <a:cubicBezTo>
                    <a:pt x="2171" y="2989"/>
                    <a:pt x="2294" y="2681"/>
                    <a:pt x="2125" y="2496"/>
                  </a:cubicBezTo>
                  <a:cubicBezTo>
                    <a:pt x="1801" y="2157"/>
                    <a:pt x="1386" y="1942"/>
                    <a:pt x="1078" y="1603"/>
                  </a:cubicBezTo>
                  <a:cubicBezTo>
                    <a:pt x="709" y="1203"/>
                    <a:pt x="493" y="680"/>
                    <a:pt x="462" y="141"/>
                  </a:cubicBezTo>
                  <a:cubicBezTo>
                    <a:pt x="462" y="53"/>
                    <a:pt x="381" y="0"/>
                    <a:pt x="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33E7A6E-95E6-467E-B8B0-5E485B5BD6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48" y="250097"/>
            <a:ext cx="2612944" cy="2688352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E2ED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32"/>
          <p:cNvSpPr/>
          <p:nvPr/>
        </p:nvSpPr>
        <p:spPr>
          <a:xfrm>
            <a:off x="10689291" y="4048266"/>
            <a:ext cx="5043" cy="6295"/>
          </a:xfrm>
          <a:custGeom>
            <a:avLst/>
            <a:gdLst/>
            <a:ahLst/>
            <a:cxnLst/>
            <a:rect l="l" t="t" r="r" b="b"/>
            <a:pathLst>
              <a:path w="133" h="166" extrusionOk="0">
                <a:moveTo>
                  <a:pt x="133" y="1"/>
                </a:moveTo>
                <a:cubicBezTo>
                  <a:pt x="34" y="1"/>
                  <a:pt x="1" y="100"/>
                  <a:pt x="34" y="166"/>
                </a:cubicBezTo>
                <a:cubicBezTo>
                  <a:pt x="67" y="133"/>
                  <a:pt x="133" y="67"/>
                  <a:pt x="133" y="1"/>
                </a:cubicBezTo>
                <a:close/>
              </a:path>
            </a:pathLst>
          </a:custGeom>
          <a:solidFill>
            <a:srgbClr val="EC890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399"/>
          </a:p>
        </p:txBody>
      </p:sp>
      <p:sp>
        <p:nvSpPr>
          <p:cNvPr id="591" name="Google Shape;591;p32"/>
          <p:cNvSpPr/>
          <p:nvPr/>
        </p:nvSpPr>
        <p:spPr>
          <a:xfrm flipV="1">
            <a:off x="2754922" y="1228459"/>
            <a:ext cx="4022396" cy="45719"/>
          </a:xfrm>
          <a:custGeom>
            <a:avLst/>
            <a:gdLst/>
            <a:ahLst/>
            <a:cxnLst/>
            <a:rect l="l" t="t" r="r" b="b"/>
            <a:pathLst>
              <a:path w="78154" h="2791" extrusionOk="0">
                <a:moveTo>
                  <a:pt x="43038" y="0"/>
                </a:moveTo>
                <a:cubicBezTo>
                  <a:pt x="41674" y="0"/>
                  <a:pt x="40311" y="4"/>
                  <a:pt x="38947" y="13"/>
                </a:cubicBezTo>
                <a:cubicBezTo>
                  <a:pt x="36961" y="26"/>
                  <a:pt x="34971" y="29"/>
                  <a:pt x="32978" y="29"/>
                </a:cubicBezTo>
                <a:cubicBezTo>
                  <a:pt x="31406" y="29"/>
                  <a:pt x="29832" y="27"/>
                  <a:pt x="28258" y="27"/>
                </a:cubicBezTo>
                <a:cubicBezTo>
                  <a:pt x="19025" y="27"/>
                  <a:pt x="9760" y="87"/>
                  <a:pt x="603" y="916"/>
                </a:cubicBezTo>
                <a:cubicBezTo>
                  <a:pt x="1" y="944"/>
                  <a:pt x="1" y="1847"/>
                  <a:pt x="603" y="1888"/>
                </a:cubicBezTo>
                <a:cubicBezTo>
                  <a:pt x="9637" y="2696"/>
                  <a:pt x="18774" y="2770"/>
                  <a:pt x="27883" y="2770"/>
                </a:cubicBezTo>
                <a:cubicBezTo>
                  <a:pt x="29924" y="2770"/>
                  <a:pt x="31963" y="2766"/>
                  <a:pt x="33999" y="2766"/>
                </a:cubicBezTo>
                <a:cubicBezTo>
                  <a:pt x="35650" y="2766"/>
                  <a:pt x="37300" y="2769"/>
                  <a:pt x="38947" y="2777"/>
                </a:cubicBezTo>
                <a:cubicBezTo>
                  <a:pt x="40311" y="2786"/>
                  <a:pt x="41674" y="2790"/>
                  <a:pt x="43038" y="2790"/>
                </a:cubicBezTo>
                <a:cubicBezTo>
                  <a:pt x="54467" y="2790"/>
                  <a:pt x="65885" y="2492"/>
                  <a:pt x="77292" y="2052"/>
                </a:cubicBezTo>
                <a:cubicBezTo>
                  <a:pt x="78140" y="2025"/>
                  <a:pt x="78154" y="766"/>
                  <a:pt x="77292" y="738"/>
                </a:cubicBezTo>
                <a:cubicBezTo>
                  <a:pt x="65885" y="298"/>
                  <a:pt x="54467" y="0"/>
                  <a:pt x="430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399">
              <a:solidFill>
                <a:schemeClr val="accent4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83CBA8D-7CBC-449B-934B-A18FCAE42173}"/>
              </a:ext>
            </a:extLst>
          </p:cNvPr>
          <p:cNvGrpSpPr/>
          <p:nvPr/>
        </p:nvGrpSpPr>
        <p:grpSpPr>
          <a:xfrm>
            <a:off x="9530601" y="-71123"/>
            <a:ext cx="2698511" cy="1601861"/>
            <a:chOff x="7937568" y="-71123"/>
            <a:chExt cx="4291545" cy="2547499"/>
          </a:xfrm>
        </p:grpSpPr>
        <p:grpSp>
          <p:nvGrpSpPr>
            <p:cNvPr id="539" name="Google Shape;539;p32"/>
            <p:cNvGrpSpPr/>
            <p:nvPr/>
          </p:nvGrpSpPr>
          <p:grpSpPr>
            <a:xfrm rot="10800000" flipH="1">
              <a:off x="7937568" y="-71123"/>
              <a:ext cx="4291545" cy="2547499"/>
              <a:chOff x="6176535" y="3418383"/>
              <a:chExt cx="2986600" cy="1772872"/>
            </a:xfrm>
          </p:grpSpPr>
          <p:grpSp>
            <p:nvGrpSpPr>
              <p:cNvPr id="540" name="Google Shape;540;p32"/>
              <p:cNvGrpSpPr/>
              <p:nvPr/>
            </p:nvGrpSpPr>
            <p:grpSpPr>
              <a:xfrm>
                <a:off x="6176535" y="3418383"/>
                <a:ext cx="2986600" cy="1772872"/>
                <a:chOff x="6542163" y="3608647"/>
                <a:chExt cx="2602021" cy="1544582"/>
              </a:xfrm>
            </p:grpSpPr>
            <p:sp>
              <p:nvSpPr>
                <p:cNvPr id="541" name="Google Shape;541;p32"/>
                <p:cNvSpPr/>
                <p:nvPr/>
              </p:nvSpPr>
              <p:spPr>
                <a:xfrm>
                  <a:off x="6713809" y="4074787"/>
                  <a:ext cx="1218179" cy="1076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82" h="29843" extrusionOk="0">
                      <a:moveTo>
                        <a:pt x="21600" y="1"/>
                      </a:moveTo>
                      <a:cubicBezTo>
                        <a:pt x="21376" y="1"/>
                        <a:pt x="21098" y="78"/>
                        <a:pt x="20758" y="226"/>
                      </a:cubicBezTo>
                      <a:lnTo>
                        <a:pt x="20295" y="392"/>
                      </a:lnTo>
                      <a:cubicBezTo>
                        <a:pt x="19271" y="854"/>
                        <a:pt x="18279" y="1317"/>
                        <a:pt x="17254" y="1846"/>
                      </a:cubicBezTo>
                      <a:lnTo>
                        <a:pt x="16428" y="2243"/>
                      </a:lnTo>
                      <a:cubicBezTo>
                        <a:pt x="15767" y="2573"/>
                        <a:pt x="15139" y="2970"/>
                        <a:pt x="14577" y="3432"/>
                      </a:cubicBezTo>
                      <a:lnTo>
                        <a:pt x="14544" y="3466"/>
                      </a:lnTo>
                      <a:cubicBezTo>
                        <a:pt x="14346" y="3631"/>
                        <a:pt x="14180" y="3796"/>
                        <a:pt x="14015" y="3994"/>
                      </a:cubicBezTo>
                      <a:cubicBezTo>
                        <a:pt x="13718" y="4292"/>
                        <a:pt x="13354" y="4457"/>
                        <a:pt x="12924" y="4490"/>
                      </a:cubicBezTo>
                      <a:cubicBezTo>
                        <a:pt x="12197" y="4556"/>
                        <a:pt x="11437" y="4655"/>
                        <a:pt x="10677" y="4722"/>
                      </a:cubicBezTo>
                      <a:lnTo>
                        <a:pt x="10578" y="4722"/>
                      </a:lnTo>
                      <a:cubicBezTo>
                        <a:pt x="9189" y="4854"/>
                        <a:pt x="7834" y="5184"/>
                        <a:pt x="6446" y="5184"/>
                      </a:cubicBezTo>
                      <a:lnTo>
                        <a:pt x="6049" y="5184"/>
                      </a:lnTo>
                      <a:cubicBezTo>
                        <a:pt x="5752" y="5184"/>
                        <a:pt x="5454" y="5217"/>
                        <a:pt x="5157" y="5350"/>
                      </a:cubicBezTo>
                      <a:cubicBezTo>
                        <a:pt x="4793" y="5482"/>
                        <a:pt x="4397" y="5647"/>
                        <a:pt x="4297" y="6110"/>
                      </a:cubicBezTo>
                      <a:cubicBezTo>
                        <a:pt x="5058" y="6341"/>
                        <a:pt x="5851" y="6308"/>
                        <a:pt x="6644" y="6374"/>
                      </a:cubicBezTo>
                      <a:cubicBezTo>
                        <a:pt x="7504" y="6473"/>
                        <a:pt x="8396" y="6639"/>
                        <a:pt x="9222" y="6870"/>
                      </a:cubicBezTo>
                      <a:cubicBezTo>
                        <a:pt x="9652" y="7002"/>
                        <a:pt x="9983" y="7300"/>
                        <a:pt x="10181" y="7696"/>
                      </a:cubicBezTo>
                      <a:cubicBezTo>
                        <a:pt x="10842" y="8787"/>
                        <a:pt x="10908" y="10109"/>
                        <a:pt x="10445" y="11299"/>
                      </a:cubicBezTo>
                      <a:cubicBezTo>
                        <a:pt x="10412" y="11431"/>
                        <a:pt x="10280" y="11564"/>
                        <a:pt x="10313" y="11729"/>
                      </a:cubicBezTo>
                      <a:cubicBezTo>
                        <a:pt x="10280" y="12159"/>
                        <a:pt x="10115" y="12555"/>
                        <a:pt x="9784" y="12820"/>
                      </a:cubicBezTo>
                      <a:cubicBezTo>
                        <a:pt x="9553" y="13646"/>
                        <a:pt x="9189" y="14439"/>
                        <a:pt x="8793" y="15200"/>
                      </a:cubicBezTo>
                      <a:cubicBezTo>
                        <a:pt x="8660" y="15431"/>
                        <a:pt x="8462" y="15662"/>
                        <a:pt x="8528" y="15960"/>
                      </a:cubicBezTo>
                      <a:cubicBezTo>
                        <a:pt x="9090" y="15365"/>
                        <a:pt x="9652" y="14770"/>
                        <a:pt x="9751" y="13911"/>
                      </a:cubicBezTo>
                      <a:cubicBezTo>
                        <a:pt x="9784" y="13679"/>
                        <a:pt x="9917" y="13646"/>
                        <a:pt x="10049" y="13646"/>
                      </a:cubicBezTo>
                      <a:cubicBezTo>
                        <a:pt x="10115" y="13646"/>
                        <a:pt x="10181" y="13646"/>
                        <a:pt x="10214" y="13679"/>
                      </a:cubicBezTo>
                      <a:cubicBezTo>
                        <a:pt x="11272" y="13877"/>
                        <a:pt x="12098" y="14770"/>
                        <a:pt x="12230" y="15828"/>
                      </a:cubicBezTo>
                      <a:cubicBezTo>
                        <a:pt x="12495" y="17546"/>
                        <a:pt x="11040" y="19959"/>
                        <a:pt x="9255" y="20389"/>
                      </a:cubicBezTo>
                      <a:cubicBezTo>
                        <a:pt x="9065" y="20430"/>
                        <a:pt x="8873" y="20451"/>
                        <a:pt x="8682" y="20451"/>
                      </a:cubicBezTo>
                      <a:cubicBezTo>
                        <a:pt x="8109" y="20451"/>
                        <a:pt x="7545" y="20265"/>
                        <a:pt x="7074" y="19893"/>
                      </a:cubicBezTo>
                      <a:cubicBezTo>
                        <a:pt x="7041" y="19860"/>
                        <a:pt x="6975" y="19794"/>
                        <a:pt x="6942" y="19728"/>
                      </a:cubicBezTo>
                      <a:cubicBezTo>
                        <a:pt x="6909" y="19695"/>
                        <a:pt x="6876" y="19662"/>
                        <a:pt x="6842" y="19596"/>
                      </a:cubicBezTo>
                      <a:cubicBezTo>
                        <a:pt x="6842" y="19596"/>
                        <a:pt x="6809" y="19563"/>
                        <a:pt x="6809" y="19530"/>
                      </a:cubicBezTo>
                      <a:cubicBezTo>
                        <a:pt x="6776" y="19497"/>
                        <a:pt x="6776" y="19464"/>
                        <a:pt x="6743" y="19430"/>
                      </a:cubicBezTo>
                      <a:cubicBezTo>
                        <a:pt x="6743" y="19364"/>
                        <a:pt x="6743" y="19331"/>
                        <a:pt x="6743" y="19298"/>
                      </a:cubicBezTo>
                      <a:cubicBezTo>
                        <a:pt x="6743" y="19199"/>
                        <a:pt x="6743" y="19133"/>
                        <a:pt x="6743" y="19034"/>
                      </a:cubicBezTo>
                      <a:cubicBezTo>
                        <a:pt x="6776" y="18902"/>
                        <a:pt x="6842" y="18769"/>
                        <a:pt x="6909" y="18637"/>
                      </a:cubicBezTo>
                      <a:cubicBezTo>
                        <a:pt x="7074" y="18307"/>
                        <a:pt x="7272" y="18009"/>
                        <a:pt x="7504" y="17712"/>
                      </a:cubicBezTo>
                      <a:cubicBezTo>
                        <a:pt x="7504" y="17679"/>
                        <a:pt x="7504" y="17679"/>
                        <a:pt x="7537" y="17646"/>
                      </a:cubicBezTo>
                      <a:lnTo>
                        <a:pt x="7636" y="17513"/>
                      </a:lnTo>
                      <a:cubicBezTo>
                        <a:pt x="7636" y="17480"/>
                        <a:pt x="7636" y="17480"/>
                        <a:pt x="7669" y="17447"/>
                      </a:cubicBezTo>
                      <a:cubicBezTo>
                        <a:pt x="7702" y="17414"/>
                        <a:pt x="7702" y="17381"/>
                        <a:pt x="7735" y="17315"/>
                      </a:cubicBezTo>
                      <a:cubicBezTo>
                        <a:pt x="7735" y="17249"/>
                        <a:pt x="7768" y="17183"/>
                        <a:pt x="7768" y="17117"/>
                      </a:cubicBezTo>
                      <a:lnTo>
                        <a:pt x="7768" y="17117"/>
                      </a:lnTo>
                      <a:cubicBezTo>
                        <a:pt x="7669" y="17183"/>
                        <a:pt x="7603" y="17249"/>
                        <a:pt x="7537" y="17315"/>
                      </a:cubicBezTo>
                      <a:cubicBezTo>
                        <a:pt x="7371" y="17447"/>
                        <a:pt x="7239" y="17579"/>
                        <a:pt x="7107" y="17712"/>
                      </a:cubicBezTo>
                      <a:cubicBezTo>
                        <a:pt x="6975" y="17877"/>
                        <a:pt x="6876" y="18042"/>
                        <a:pt x="6776" y="18174"/>
                      </a:cubicBezTo>
                      <a:cubicBezTo>
                        <a:pt x="6578" y="18439"/>
                        <a:pt x="6413" y="18670"/>
                        <a:pt x="6248" y="18902"/>
                      </a:cubicBezTo>
                      <a:cubicBezTo>
                        <a:pt x="5884" y="19430"/>
                        <a:pt x="5454" y="19860"/>
                        <a:pt x="4958" y="20257"/>
                      </a:cubicBezTo>
                      <a:cubicBezTo>
                        <a:pt x="4892" y="20257"/>
                        <a:pt x="4859" y="20290"/>
                        <a:pt x="4826" y="20323"/>
                      </a:cubicBezTo>
                      <a:lnTo>
                        <a:pt x="4694" y="20389"/>
                      </a:lnTo>
                      <a:cubicBezTo>
                        <a:pt x="4628" y="20455"/>
                        <a:pt x="4562" y="20488"/>
                        <a:pt x="4529" y="20521"/>
                      </a:cubicBezTo>
                      <a:cubicBezTo>
                        <a:pt x="4463" y="20521"/>
                        <a:pt x="4397" y="20554"/>
                        <a:pt x="4330" y="20587"/>
                      </a:cubicBezTo>
                      <a:cubicBezTo>
                        <a:pt x="4198" y="20653"/>
                        <a:pt x="4066" y="20687"/>
                        <a:pt x="3901" y="20687"/>
                      </a:cubicBezTo>
                      <a:cubicBezTo>
                        <a:pt x="3835" y="20720"/>
                        <a:pt x="3735" y="20720"/>
                        <a:pt x="3636" y="20753"/>
                      </a:cubicBezTo>
                      <a:lnTo>
                        <a:pt x="3339" y="20753"/>
                      </a:lnTo>
                      <a:cubicBezTo>
                        <a:pt x="3245" y="20771"/>
                        <a:pt x="3155" y="20780"/>
                        <a:pt x="3069" y="20780"/>
                      </a:cubicBezTo>
                      <a:cubicBezTo>
                        <a:pt x="2547" y="20780"/>
                        <a:pt x="2154" y="20460"/>
                        <a:pt x="1785" y="20092"/>
                      </a:cubicBezTo>
                      <a:cubicBezTo>
                        <a:pt x="1653" y="20025"/>
                        <a:pt x="1521" y="19959"/>
                        <a:pt x="1389" y="19926"/>
                      </a:cubicBezTo>
                      <a:cubicBezTo>
                        <a:pt x="1323" y="19893"/>
                        <a:pt x="1256" y="19860"/>
                        <a:pt x="1190" y="19827"/>
                      </a:cubicBezTo>
                      <a:cubicBezTo>
                        <a:pt x="1091" y="19794"/>
                        <a:pt x="992" y="19761"/>
                        <a:pt x="926" y="19695"/>
                      </a:cubicBezTo>
                      <a:lnTo>
                        <a:pt x="827" y="19629"/>
                      </a:lnTo>
                      <a:cubicBezTo>
                        <a:pt x="777" y="19596"/>
                        <a:pt x="719" y="19579"/>
                        <a:pt x="661" y="19579"/>
                      </a:cubicBezTo>
                      <a:cubicBezTo>
                        <a:pt x="604" y="19579"/>
                        <a:pt x="546" y="19596"/>
                        <a:pt x="496" y="19629"/>
                      </a:cubicBezTo>
                      <a:cubicBezTo>
                        <a:pt x="430" y="19695"/>
                        <a:pt x="364" y="19794"/>
                        <a:pt x="331" y="19926"/>
                      </a:cubicBezTo>
                      <a:cubicBezTo>
                        <a:pt x="265" y="20125"/>
                        <a:pt x="199" y="20323"/>
                        <a:pt x="199" y="20554"/>
                      </a:cubicBezTo>
                      <a:cubicBezTo>
                        <a:pt x="66" y="21414"/>
                        <a:pt x="33" y="22273"/>
                        <a:pt x="0" y="23132"/>
                      </a:cubicBezTo>
                      <a:lnTo>
                        <a:pt x="0" y="23463"/>
                      </a:lnTo>
                      <a:lnTo>
                        <a:pt x="0" y="24289"/>
                      </a:lnTo>
                      <a:lnTo>
                        <a:pt x="0" y="24884"/>
                      </a:lnTo>
                      <a:cubicBezTo>
                        <a:pt x="0" y="26537"/>
                        <a:pt x="166" y="28190"/>
                        <a:pt x="463" y="29842"/>
                      </a:cubicBezTo>
                      <a:lnTo>
                        <a:pt x="33781" y="29842"/>
                      </a:lnTo>
                      <a:cubicBezTo>
                        <a:pt x="33517" y="28190"/>
                        <a:pt x="33484" y="26504"/>
                        <a:pt x="33385" y="24818"/>
                      </a:cubicBezTo>
                      <a:cubicBezTo>
                        <a:pt x="33286" y="23794"/>
                        <a:pt x="33319" y="22769"/>
                        <a:pt x="33484" y="21777"/>
                      </a:cubicBezTo>
                      <a:cubicBezTo>
                        <a:pt x="33517" y="21678"/>
                        <a:pt x="33517" y="21579"/>
                        <a:pt x="33517" y="21480"/>
                      </a:cubicBezTo>
                      <a:cubicBezTo>
                        <a:pt x="33583" y="21182"/>
                        <a:pt x="33451" y="20852"/>
                        <a:pt x="33252" y="20620"/>
                      </a:cubicBezTo>
                      <a:cubicBezTo>
                        <a:pt x="33186" y="20521"/>
                        <a:pt x="33087" y="20455"/>
                        <a:pt x="32988" y="20389"/>
                      </a:cubicBezTo>
                      <a:lnTo>
                        <a:pt x="32327" y="20951"/>
                      </a:lnTo>
                      <a:cubicBezTo>
                        <a:pt x="32327" y="21083"/>
                        <a:pt x="32327" y="21182"/>
                        <a:pt x="32294" y="21248"/>
                      </a:cubicBezTo>
                      <a:cubicBezTo>
                        <a:pt x="32261" y="21348"/>
                        <a:pt x="32294" y="21348"/>
                        <a:pt x="32294" y="21414"/>
                      </a:cubicBezTo>
                      <a:lnTo>
                        <a:pt x="32294" y="21480"/>
                      </a:lnTo>
                      <a:cubicBezTo>
                        <a:pt x="32294" y="21513"/>
                        <a:pt x="32294" y="21546"/>
                        <a:pt x="32261" y="21579"/>
                      </a:cubicBezTo>
                      <a:lnTo>
                        <a:pt x="32228" y="21711"/>
                      </a:lnTo>
                      <a:cubicBezTo>
                        <a:pt x="32228" y="21711"/>
                        <a:pt x="32228" y="21744"/>
                        <a:pt x="32195" y="21777"/>
                      </a:cubicBezTo>
                      <a:cubicBezTo>
                        <a:pt x="32195" y="21777"/>
                        <a:pt x="32195" y="21810"/>
                        <a:pt x="32162" y="21810"/>
                      </a:cubicBezTo>
                      <a:cubicBezTo>
                        <a:pt x="32162" y="21843"/>
                        <a:pt x="32162" y="21843"/>
                        <a:pt x="32129" y="21843"/>
                      </a:cubicBezTo>
                      <a:cubicBezTo>
                        <a:pt x="32129" y="21876"/>
                        <a:pt x="32096" y="21876"/>
                        <a:pt x="32096" y="21909"/>
                      </a:cubicBezTo>
                      <a:cubicBezTo>
                        <a:pt x="32063" y="21909"/>
                        <a:pt x="32029" y="21943"/>
                        <a:pt x="31963" y="21943"/>
                      </a:cubicBezTo>
                      <a:cubicBezTo>
                        <a:pt x="31870" y="21966"/>
                        <a:pt x="31760" y="21989"/>
                        <a:pt x="31657" y="21989"/>
                      </a:cubicBezTo>
                      <a:cubicBezTo>
                        <a:pt x="31614" y="21989"/>
                        <a:pt x="31572" y="21985"/>
                        <a:pt x="31534" y="21976"/>
                      </a:cubicBezTo>
                      <a:lnTo>
                        <a:pt x="31038" y="21976"/>
                      </a:lnTo>
                      <a:cubicBezTo>
                        <a:pt x="30906" y="21976"/>
                        <a:pt x="30773" y="21909"/>
                        <a:pt x="30641" y="21876"/>
                      </a:cubicBezTo>
                      <a:cubicBezTo>
                        <a:pt x="30570" y="21886"/>
                        <a:pt x="30498" y="21891"/>
                        <a:pt x="30427" y="21891"/>
                      </a:cubicBezTo>
                      <a:cubicBezTo>
                        <a:pt x="30005" y="21891"/>
                        <a:pt x="29597" y="21725"/>
                        <a:pt x="29286" y="21414"/>
                      </a:cubicBezTo>
                      <a:cubicBezTo>
                        <a:pt x="29220" y="21348"/>
                        <a:pt x="29121" y="21315"/>
                        <a:pt x="29055" y="21281"/>
                      </a:cubicBezTo>
                      <a:cubicBezTo>
                        <a:pt x="28790" y="21215"/>
                        <a:pt x="28559" y="21116"/>
                        <a:pt x="28361" y="20984"/>
                      </a:cubicBezTo>
                      <a:cubicBezTo>
                        <a:pt x="28228" y="20951"/>
                        <a:pt x="28129" y="20885"/>
                        <a:pt x="28063" y="20819"/>
                      </a:cubicBezTo>
                      <a:lnTo>
                        <a:pt x="27997" y="20786"/>
                      </a:lnTo>
                      <a:lnTo>
                        <a:pt x="27964" y="20786"/>
                      </a:lnTo>
                      <a:cubicBezTo>
                        <a:pt x="27898" y="20753"/>
                        <a:pt x="27799" y="20687"/>
                        <a:pt x="27732" y="20620"/>
                      </a:cubicBezTo>
                      <a:cubicBezTo>
                        <a:pt x="27633" y="20554"/>
                        <a:pt x="27534" y="20455"/>
                        <a:pt x="27435" y="20389"/>
                      </a:cubicBezTo>
                      <a:lnTo>
                        <a:pt x="27369" y="20323"/>
                      </a:lnTo>
                      <a:cubicBezTo>
                        <a:pt x="27104" y="20092"/>
                        <a:pt x="26873" y="19827"/>
                        <a:pt x="26675" y="19596"/>
                      </a:cubicBezTo>
                      <a:cubicBezTo>
                        <a:pt x="26576" y="19695"/>
                        <a:pt x="26476" y="19761"/>
                        <a:pt x="26344" y="19827"/>
                      </a:cubicBezTo>
                      <a:cubicBezTo>
                        <a:pt x="26207" y="19896"/>
                        <a:pt x="26052" y="19930"/>
                        <a:pt x="25894" y="19930"/>
                      </a:cubicBezTo>
                      <a:cubicBezTo>
                        <a:pt x="25673" y="19930"/>
                        <a:pt x="25446" y="19863"/>
                        <a:pt x="25253" y="19728"/>
                      </a:cubicBezTo>
                      <a:cubicBezTo>
                        <a:pt x="23865" y="18968"/>
                        <a:pt x="23072" y="17018"/>
                        <a:pt x="23436" y="15695"/>
                      </a:cubicBezTo>
                      <a:cubicBezTo>
                        <a:pt x="23469" y="15563"/>
                        <a:pt x="23502" y="15398"/>
                        <a:pt x="23535" y="15299"/>
                      </a:cubicBezTo>
                      <a:cubicBezTo>
                        <a:pt x="23535" y="15233"/>
                        <a:pt x="23568" y="15200"/>
                        <a:pt x="23601" y="15167"/>
                      </a:cubicBezTo>
                      <a:cubicBezTo>
                        <a:pt x="23601" y="15133"/>
                        <a:pt x="23634" y="15067"/>
                        <a:pt x="23667" y="15034"/>
                      </a:cubicBezTo>
                      <a:cubicBezTo>
                        <a:pt x="23733" y="15001"/>
                        <a:pt x="23766" y="14935"/>
                        <a:pt x="23832" y="14902"/>
                      </a:cubicBezTo>
                      <a:cubicBezTo>
                        <a:pt x="23469" y="13679"/>
                        <a:pt x="23039" y="12522"/>
                        <a:pt x="23006" y="11233"/>
                      </a:cubicBezTo>
                      <a:cubicBezTo>
                        <a:pt x="22940" y="10870"/>
                        <a:pt x="22940" y="10473"/>
                        <a:pt x="23006" y="10109"/>
                      </a:cubicBezTo>
                      <a:cubicBezTo>
                        <a:pt x="23039" y="9977"/>
                        <a:pt x="23039" y="9845"/>
                        <a:pt x="23105" y="9746"/>
                      </a:cubicBezTo>
                      <a:cubicBezTo>
                        <a:pt x="23105" y="9647"/>
                        <a:pt x="23138" y="9547"/>
                        <a:pt x="23171" y="9448"/>
                      </a:cubicBezTo>
                      <a:cubicBezTo>
                        <a:pt x="23204" y="9382"/>
                        <a:pt x="23204" y="9316"/>
                        <a:pt x="23237" y="9283"/>
                      </a:cubicBezTo>
                      <a:cubicBezTo>
                        <a:pt x="23270" y="9250"/>
                        <a:pt x="23270" y="9184"/>
                        <a:pt x="23303" y="9151"/>
                      </a:cubicBezTo>
                      <a:cubicBezTo>
                        <a:pt x="23336" y="9085"/>
                        <a:pt x="23369" y="9052"/>
                        <a:pt x="23402" y="8986"/>
                      </a:cubicBezTo>
                      <a:cubicBezTo>
                        <a:pt x="23436" y="8952"/>
                        <a:pt x="23436" y="8919"/>
                        <a:pt x="23469" y="8886"/>
                      </a:cubicBezTo>
                      <a:cubicBezTo>
                        <a:pt x="23568" y="8787"/>
                        <a:pt x="23634" y="8688"/>
                        <a:pt x="23733" y="8589"/>
                      </a:cubicBezTo>
                      <a:cubicBezTo>
                        <a:pt x="23766" y="8556"/>
                        <a:pt x="23799" y="8523"/>
                        <a:pt x="23832" y="8490"/>
                      </a:cubicBezTo>
                      <a:lnTo>
                        <a:pt x="23931" y="8424"/>
                      </a:lnTo>
                      <a:lnTo>
                        <a:pt x="24030" y="8357"/>
                      </a:lnTo>
                      <a:cubicBezTo>
                        <a:pt x="24130" y="8291"/>
                        <a:pt x="24229" y="8258"/>
                        <a:pt x="24328" y="8192"/>
                      </a:cubicBezTo>
                      <a:cubicBezTo>
                        <a:pt x="24361" y="8192"/>
                        <a:pt x="24427" y="8159"/>
                        <a:pt x="24460" y="8159"/>
                      </a:cubicBezTo>
                      <a:lnTo>
                        <a:pt x="24658" y="8093"/>
                      </a:lnTo>
                      <a:cubicBezTo>
                        <a:pt x="24725" y="8060"/>
                        <a:pt x="24791" y="8060"/>
                        <a:pt x="24857" y="8027"/>
                      </a:cubicBezTo>
                      <a:cubicBezTo>
                        <a:pt x="25022" y="7994"/>
                        <a:pt x="25154" y="7961"/>
                        <a:pt x="25320" y="7928"/>
                      </a:cubicBezTo>
                      <a:cubicBezTo>
                        <a:pt x="25452" y="7928"/>
                        <a:pt x="25617" y="7862"/>
                        <a:pt x="25749" y="7829"/>
                      </a:cubicBezTo>
                      <a:cubicBezTo>
                        <a:pt x="26047" y="7729"/>
                        <a:pt x="26344" y="7630"/>
                        <a:pt x="26642" y="7564"/>
                      </a:cubicBezTo>
                      <a:lnTo>
                        <a:pt x="26807" y="7531"/>
                      </a:lnTo>
                      <a:cubicBezTo>
                        <a:pt x="26906" y="7531"/>
                        <a:pt x="27005" y="7498"/>
                        <a:pt x="27104" y="7465"/>
                      </a:cubicBezTo>
                      <a:cubicBezTo>
                        <a:pt x="27600" y="7432"/>
                        <a:pt x="28096" y="7465"/>
                        <a:pt x="28592" y="7399"/>
                      </a:cubicBezTo>
                      <a:cubicBezTo>
                        <a:pt x="28493" y="6771"/>
                        <a:pt x="28361" y="6672"/>
                        <a:pt x="27766" y="6606"/>
                      </a:cubicBezTo>
                      <a:cubicBezTo>
                        <a:pt x="27270" y="6540"/>
                        <a:pt x="26774" y="6506"/>
                        <a:pt x="26278" y="6440"/>
                      </a:cubicBezTo>
                      <a:cubicBezTo>
                        <a:pt x="25683" y="6407"/>
                        <a:pt x="25485" y="6110"/>
                        <a:pt x="25683" y="5548"/>
                      </a:cubicBezTo>
                      <a:cubicBezTo>
                        <a:pt x="25782" y="5250"/>
                        <a:pt x="25881" y="4953"/>
                        <a:pt x="25948" y="4622"/>
                      </a:cubicBezTo>
                      <a:cubicBezTo>
                        <a:pt x="25981" y="4391"/>
                        <a:pt x="25981" y="4160"/>
                        <a:pt x="25981" y="3961"/>
                      </a:cubicBezTo>
                      <a:cubicBezTo>
                        <a:pt x="25981" y="3730"/>
                        <a:pt x="25915" y="3532"/>
                        <a:pt x="25782" y="3399"/>
                      </a:cubicBezTo>
                      <a:cubicBezTo>
                        <a:pt x="25646" y="3318"/>
                        <a:pt x="25488" y="3259"/>
                        <a:pt x="25344" y="3259"/>
                      </a:cubicBezTo>
                      <a:cubicBezTo>
                        <a:pt x="25313" y="3259"/>
                        <a:pt x="25283" y="3261"/>
                        <a:pt x="25253" y="3267"/>
                      </a:cubicBezTo>
                      <a:cubicBezTo>
                        <a:pt x="24956" y="3267"/>
                        <a:pt x="24692" y="3366"/>
                        <a:pt x="24460" y="3499"/>
                      </a:cubicBezTo>
                      <a:lnTo>
                        <a:pt x="24295" y="3598"/>
                      </a:lnTo>
                      <a:cubicBezTo>
                        <a:pt x="24064" y="3697"/>
                        <a:pt x="23832" y="3796"/>
                        <a:pt x="23634" y="3928"/>
                      </a:cubicBezTo>
                      <a:cubicBezTo>
                        <a:pt x="22874" y="4325"/>
                        <a:pt x="22179" y="4755"/>
                        <a:pt x="21452" y="5184"/>
                      </a:cubicBezTo>
                      <a:cubicBezTo>
                        <a:pt x="21320" y="5283"/>
                        <a:pt x="21155" y="5383"/>
                        <a:pt x="20956" y="5416"/>
                      </a:cubicBezTo>
                      <a:cubicBezTo>
                        <a:pt x="20940" y="5432"/>
                        <a:pt x="20915" y="5440"/>
                        <a:pt x="20886" y="5440"/>
                      </a:cubicBezTo>
                      <a:cubicBezTo>
                        <a:pt x="20857" y="5440"/>
                        <a:pt x="20824" y="5432"/>
                        <a:pt x="20791" y="5416"/>
                      </a:cubicBezTo>
                      <a:cubicBezTo>
                        <a:pt x="20758" y="5151"/>
                        <a:pt x="20824" y="4854"/>
                        <a:pt x="20923" y="4589"/>
                      </a:cubicBezTo>
                      <a:cubicBezTo>
                        <a:pt x="21155" y="3829"/>
                        <a:pt x="21485" y="3069"/>
                        <a:pt x="21915" y="2375"/>
                      </a:cubicBezTo>
                      <a:cubicBezTo>
                        <a:pt x="22179" y="2044"/>
                        <a:pt x="22345" y="1648"/>
                        <a:pt x="22345" y="1251"/>
                      </a:cubicBezTo>
                      <a:cubicBezTo>
                        <a:pt x="22345" y="1185"/>
                        <a:pt x="22345" y="1152"/>
                        <a:pt x="22345" y="1086"/>
                      </a:cubicBezTo>
                      <a:cubicBezTo>
                        <a:pt x="22300" y="345"/>
                        <a:pt x="22072" y="1"/>
                        <a:pt x="21600" y="1"/>
                      </a:cubicBezTo>
                      <a:close/>
                    </a:path>
                  </a:pathLst>
                </a:custGeom>
                <a:solidFill>
                  <a:srgbClr val="FEE267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399"/>
                </a:p>
              </p:txBody>
            </p:sp>
            <p:sp>
              <p:nvSpPr>
                <p:cNvPr id="542" name="Google Shape;542;p32"/>
                <p:cNvSpPr/>
                <p:nvPr/>
              </p:nvSpPr>
              <p:spPr>
                <a:xfrm>
                  <a:off x="7545750" y="4340292"/>
                  <a:ext cx="543568" cy="522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74" h="14501" extrusionOk="0">
                      <a:moveTo>
                        <a:pt x="5759" y="1"/>
                      </a:moveTo>
                      <a:cubicBezTo>
                        <a:pt x="5668" y="1"/>
                        <a:pt x="5578" y="1"/>
                        <a:pt x="5488" y="3"/>
                      </a:cubicBezTo>
                      <a:cubicBezTo>
                        <a:pt x="4992" y="69"/>
                        <a:pt x="4496" y="36"/>
                        <a:pt x="4000" y="102"/>
                      </a:cubicBezTo>
                      <a:cubicBezTo>
                        <a:pt x="3372" y="168"/>
                        <a:pt x="2810" y="433"/>
                        <a:pt x="2216" y="565"/>
                      </a:cubicBezTo>
                      <a:lnTo>
                        <a:pt x="1389" y="1127"/>
                      </a:lnTo>
                      <a:cubicBezTo>
                        <a:pt x="530" y="1722"/>
                        <a:pt x="1" y="2482"/>
                        <a:pt x="133" y="3573"/>
                      </a:cubicBezTo>
                      <a:cubicBezTo>
                        <a:pt x="133" y="3672"/>
                        <a:pt x="133" y="3738"/>
                        <a:pt x="133" y="3837"/>
                      </a:cubicBezTo>
                      <a:cubicBezTo>
                        <a:pt x="365" y="4696"/>
                        <a:pt x="662" y="5523"/>
                        <a:pt x="1059" y="6316"/>
                      </a:cubicBezTo>
                      <a:cubicBezTo>
                        <a:pt x="1356" y="6977"/>
                        <a:pt x="1621" y="7638"/>
                        <a:pt x="1786" y="8332"/>
                      </a:cubicBezTo>
                      <a:cubicBezTo>
                        <a:pt x="1984" y="8597"/>
                        <a:pt x="2149" y="8927"/>
                        <a:pt x="2182" y="9258"/>
                      </a:cubicBezTo>
                      <a:cubicBezTo>
                        <a:pt x="2447" y="9886"/>
                        <a:pt x="2711" y="10547"/>
                        <a:pt x="3042" y="11175"/>
                      </a:cubicBezTo>
                      <a:cubicBezTo>
                        <a:pt x="3108" y="11307"/>
                        <a:pt x="3207" y="11439"/>
                        <a:pt x="3339" y="11539"/>
                      </a:cubicBezTo>
                      <a:cubicBezTo>
                        <a:pt x="3472" y="11704"/>
                        <a:pt x="3571" y="11935"/>
                        <a:pt x="3538" y="12167"/>
                      </a:cubicBezTo>
                      <a:cubicBezTo>
                        <a:pt x="4166" y="12960"/>
                        <a:pt x="4992" y="13588"/>
                        <a:pt x="5951" y="13918"/>
                      </a:cubicBezTo>
                      <a:cubicBezTo>
                        <a:pt x="6017" y="13952"/>
                        <a:pt x="6116" y="13985"/>
                        <a:pt x="6182" y="14051"/>
                      </a:cubicBezTo>
                      <a:cubicBezTo>
                        <a:pt x="6493" y="14333"/>
                        <a:pt x="6900" y="14495"/>
                        <a:pt x="7321" y="14495"/>
                      </a:cubicBezTo>
                      <a:cubicBezTo>
                        <a:pt x="7392" y="14495"/>
                        <a:pt x="7465" y="14490"/>
                        <a:pt x="7537" y="14480"/>
                      </a:cubicBezTo>
                      <a:cubicBezTo>
                        <a:pt x="7591" y="14494"/>
                        <a:pt x="7647" y="14500"/>
                        <a:pt x="7702" y="14500"/>
                      </a:cubicBezTo>
                      <a:cubicBezTo>
                        <a:pt x="7918" y="14500"/>
                        <a:pt x="8133" y="14400"/>
                        <a:pt x="8264" y="14216"/>
                      </a:cubicBezTo>
                      <a:cubicBezTo>
                        <a:pt x="8529" y="13952"/>
                        <a:pt x="8859" y="13720"/>
                        <a:pt x="9223" y="13588"/>
                      </a:cubicBezTo>
                      <a:lnTo>
                        <a:pt x="9884" y="13026"/>
                      </a:lnTo>
                      <a:cubicBezTo>
                        <a:pt x="10611" y="12398"/>
                        <a:pt x="11272" y="11638"/>
                        <a:pt x="11735" y="10778"/>
                      </a:cubicBezTo>
                      <a:cubicBezTo>
                        <a:pt x="12330" y="9787"/>
                        <a:pt x="12925" y="8762"/>
                        <a:pt x="13487" y="7770"/>
                      </a:cubicBezTo>
                      <a:cubicBezTo>
                        <a:pt x="13850" y="7176"/>
                        <a:pt x="14181" y="6548"/>
                        <a:pt x="14445" y="5886"/>
                      </a:cubicBezTo>
                      <a:cubicBezTo>
                        <a:pt x="15073" y="4597"/>
                        <a:pt x="14677" y="3011"/>
                        <a:pt x="13487" y="2184"/>
                      </a:cubicBezTo>
                      <a:cubicBezTo>
                        <a:pt x="12826" y="1656"/>
                        <a:pt x="12099" y="1259"/>
                        <a:pt x="11305" y="961"/>
                      </a:cubicBezTo>
                      <a:cubicBezTo>
                        <a:pt x="9507" y="330"/>
                        <a:pt x="7649" y="1"/>
                        <a:pt x="5759" y="1"/>
                      </a:cubicBezTo>
                      <a:close/>
                    </a:path>
                  </a:pathLst>
                </a:custGeom>
                <a:solidFill>
                  <a:srgbClr val="B0481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399"/>
                </a:p>
              </p:txBody>
            </p:sp>
            <p:sp>
              <p:nvSpPr>
                <p:cNvPr id="543" name="Google Shape;543;p32"/>
                <p:cNvSpPr/>
                <p:nvPr/>
              </p:nvSpPr>
              <p:spPr>
                <a:xfrm>
                  <a:off x="6576744" y="4296263"/>
                  <a:ext cx="529253" cy="526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77" h="14611" extrusionOk="0">
                      <a:moveTo>
                        <a:pt x="8032" y="1"/>
                      </a:moveTo>
                      <a:cubicBezTo>
                        <a:pt x="8042" y="3"/>
                        <a:pt x="8052" y="5"/>
                        <a:pt x="8062" y="7"/>
                      </a:cubicBezTo>
                      <a:lnTo>
                        <a:pt x="8062" y="7"/>
                      </a:lnTo>
                      <a:cubicBezTo>
                        <a:pt x="8063" y="5"/>
                        <a:pt x="8064" y="3"/>
                        <a:pt x="8065" y="1"/>
                      </a:cubicBezTo>
                      <a:close/>
                      <a:moveTo>
                        <a:pt x="8062" y="7"/>
                      </a:moveTo>
                      <a:lnTo>
                        <a:pt x="8062" y="7"/>
                      </a:lnTo>
                      <a:cubicBezTo>
                        <a:pt x="8007" y="113"/>
                        <a:pt x="7908" y="175"/>
                        <a:pt x="7802" y="175"/>
                      </a:cubicBezTo>
                      <a:cubicBezTo>
                        <a:pt x="7780" y="175"/>
                        <a:pt x="7757" y="172"/>
                        <a:pt x="7735" y="166"/>
                      </a:cubicBezTo>
                      <a:lnTo>
                        <a:pt x="6181" y="166"/>
                      </a:lnTo>
                      <a:cubicBezTo>
                        <a:pt x="5024" y="199"/>
                        <a:pt x="3901" y="464"/>
                        <a:pt x="2909" y="992"/>
                      </a:cubicBezTo>
                      <a:cubicBezTo>
                        <a:pt x="1851" y="1488"/>
                        <a:pt x="1025" y="2282"/>
                        <a:pt x="496" y="3306"/>
                      </a:cubicBezTo>
                      <a:cubicBezTo>
                        <a:pt x="99" y="3967"/>
                        <a:pt x="0" y="4761"/>
                        <a:pt x="165" y="5488"/>
                      </a:cubicBezTo>
                      <a:cubicBezTo>
                        <a:pt x="463" y="6810"/>
                        <a:pt x="1025" y="8033"/>
                        <a:pt x="1884" y="9091"/>
                      </a:cubicBezTo>
                      <a:cubicBezTo>
                        <a:pt x="3173" y="10578"/>
                        <a:pt x="4429" y="12099"/>
                        <a:pt x="5652" y="13652"/>
                      </a:cubicBezTo>
                      <a:cubicBezTo>
                        <a:pt x="6082" y="14049"/>
                        <a:pt x="6611" y="14379"/>
                        <a:pt x="7173" y="14611"/>
                      </a:cubicBezTo>
                      <a:cubicBezTo>
                        <a:pt x="7735" y="14611"/>
                        <a:pt x="8297" y="14445"/>
                        <a:pt x="8759" y="14115"/>
                      </a:cubicBezTo>
                      <a:cubicBezTo>
                        <a:pt x="9222" y="13718"/>
                        <a:pt x="9652" y="13255"/>
                        <a:pt x="9982" y="12760"/>
                      </a:cubicBezTo>
                      <a:cubicBezTo>
                        <a:pt x="10445" y="12132"/>
                        <a:pt x="10842" y="11437"/>
                        <a:pt x="11470" y="10942"/>
                      </a:cubicBezTo>
                      <a:cubicBezTo>
                        <a:pt x="11470" y="10776"/>
                        <a:pt x="11536" y="10644"/>
                        <a:pt x="11734" y="10644"/>
                      </a:cubicBezTo>
                      <a:cubicBezTo>
                        <a:pt x="11734" y="10446"/>
                        <a:pt x="11734" y="10248"/>
                        <a:pt x="12032" y="10248"/>
                      </a:cubicBezTo>
                      <a:cubicBezTo>
                        <a:pt x="11999" y="10049"/>
                        <a:pt x="11999" y="9818"/>
                        <a:pt x="12296" y="9818"/>
                      </a:cubicBezTo>
                      <a:cubicBezTo>
                        <a:pt x="12296" y="9553"/>
                        <a:pt x="12362" y="9289"/>
                        <a:pt x="12528" y="9091"/>
                      </a:cubicBezTo>
                      <a:cubicBezTo>
                        <a:pt x="12957" y="8330"/>
                        <a:pt x="13321" y="7504"/>
                        <a:pt x="13552" y="6678"/>
                      </a:cubicBezTo>
                      <a:cubicBezTo>
                        <a:pt x="13651" y="6281"/>
                        <a:pt x="13817" y="5917"/>
                        <a:pt x="14081" y="5620"/>
                      </a:cubicBezTo>
                      <a:cubicBezTo>
                        <a:pt x="14048" y="5455"/>
                        <a:pt x="14180" y="5323"/>
                        <a:pt x="14213" y="5157"/>
                      </a:cubicBezTo>
                      <a:cubicBezTo>
                        <a:pt x="14676" y="4000"/>
                        <a:pt x="14577" y="2678"/>
                        <a:pt x="13949" y="1554"/>
                      </a:cubicBezTo>
                      <a:cubicBezTo>
                        <a:pt x="13751" y="1191"/>
                        <a:pt x="13420" y="893"/>
                        <a:pt x="12990" y="761"/>
                      </a:cubicBezTo>
                      <a:cubicBezTo>
                        <a:pt x="12164" y="497"/>
                        <a:pt x="11272" y="331"/>
                        <a:pt x="10412" y="265"/>
                      </a:cubicBezTo>
                      <a:cubicBezTo>
                        <a:pt x="9629" y="233"/>
                        <a:pt x="8845" y="168"/>
                        <a:pt x="8062" y="7"/>
                      </a:cubicBezTo>
                      <a:close/>
                    </a:path>
                  </a:pathLst>
                </a:custGeom>
                <a:solidFill>
                  <a:srgbClr val="AF481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399"/>
                </a:p>
              </p:txBody>
            </p:sp>
            <p:sp>
              <p:nvSpPr>
                <p:cNvPr id="544" name="Google Shape;544;p32"/>
                <p:cNvSpPr/>
                <p:nvPr/>
              </p:nvSpPr>
              <p:spPr>
                <a:xfrm>
                  <a:off x="6778176" y="4788546"/>
                  <a:ext cx="56037" cy="35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" h="987" extrusionOk="0">
                      <a:moveTo>
                        <a:pt x="33" y="0"/>
                      </a:moveTo>
                      <a:lnTo>
                        <a:pt x="0" y="298"/>
                      </a:lnTo>
                      <a:cubicBezTo>
                        <a:pt x="369" y="666"/>
                        <a:pt x="762" y="986"/>
                        <a:pt x="1284" y="986"/>
                      </a:cubicBezTo>
                      <a:cubicBezTo>
                        <a:pt x="1370" y="986"/>
                        <a:pt x="1460" y="977"/>
                        <a:pt x="1554" y="959"/>
                      </a:cubicBezTo>
                      <a:cubicBezTo>
                        <a:pt x="992" y="727"/>
                        <a:pt x="496" y="397"/>
                        <a:pt x="33" y="0"/>
                      </a:cubicBezTo>
                      <a:close/>
                    </a:path>
                  </a:pathLst>
                </a:custGeom>
                <a:solidFill>
                  <a:srgbClr val="FADDC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399"/>
                </a:p>
              </p:txBody>
            </p:sp>
            <p:sp>
              <p:nvSpPr>
                <p:cNvPr id="545" name="Google Shape;545;p32"/>
                <p:cNvSpPr/>
                <p:nvPr/>
              </p:nvSpPr>
              <p:spPr>
                <a:xfrm>
                  <a:off x="6798442" y="4296263"/>
                  <a:ext cx="69163" cy="5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8" h="142" extrusionOk="0">
                      <a:moveTo>
                        <a:pt x="1917" y="1"/>
                      </a:moveTo>
                      <a:lnTo>
                        <a:pt x="1917" y="1"/>
                      </a:lnTo>
                      <a:cubicBezTo>
                        <a:pt x="1740" y="29"/>
                        <a:pt x="1561" y="36"/>
                        <a:pt x="1380" y="36"/>
                      </a:cubicBezTo>
                      <a:cubicBezTo>
                        <a:pt x="1201" y="36"/>
                        <a:pt x="1022" y="29"/>
                        <a:pt x="842" y="29"/>
                      </a:cubicBezTo>
                      <a:cubicBezTo>
                        <a:pt x="559" y="29"/>
                        <a:pt x="276" y="46"/>
                        <a:pt x="0" y="133"/>
                      </a:cubicBezTo>
                      <a:lnTo>
                        <a:pt x="1554" y="133"/>
                      </a:lnTo>
                      <a:cubicBezTo>
                        <a:pt x="1577" y="139"/>
                        <a:pt x="1602" y="142"/>
                        <a:pt x="1626" y="142"/>
                      </a:cubicBezTo>
                      <a:cubicBezTo>
                        <a:pt x="1741" y="142"/>
                        <a:pt x="1863" y="82"/>
                        <a:pt x="1917" y="1"/>
                      </a:cubicBezTo>
                      <a:close/>
                    </a:path>
                  </a:pathLst>
                </a:custGeom>
                <a:solidFill>
                  <a:srgbClr val="EC890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399"/>
                </a:p>
              </p:txBody>
            </p:sp>
            <p:sp>
              <p:nvSpPr>
                <p:cNvPr id="546" name="Google Shape;546;p32"/>
                <p:cNvSpPr/>
                <p:nvPr/>
              </p:nvSpPr>
              <p:spPr>
                <a:xfrm>
                  <a:off x="6949822" y="4567935"/>
                  <a:ext cx="212177" cy="244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4" h="6789" extrusionOk="0">
                      <a:moveTo>
                        <a:pt x="1950" y="2284"/>
                      </a:moveTo>
                      <a:lnTo>
                        <a:pt x="1950" y="2317"/>
                      </a:lnTo>
                      <a:cubicBezTo>
                        <a:pt x="1951" y="2316"/>
                        <a:pt x="1953" y="2314"/>
                        <a:pt x="1954" y="2313"/>
                      </a:cubicBezTo>
                      <a:lnTo>
                        <a:pt x="1954" y="2313"/>
                      </a:lnTo>
                      <a:cubicBezTo>
                        <a:pt x="1953" y="2303"/>
                        <a:pt x="1952" y="2294"/>
                        <a:pt x="1950" y="2284"/>
                      </a:cubicBezTo>
                      <a:close/>
                      <a:moveTo>
                        <a:pt x="3435" y="1"/>
                      </a:moveTo>
                      <a:cubicBezTo>
                        <a:pt x="3309" y="1"/>
                        <a:pt x="3218" y="65"/>
                        <a:pt x="3173" y="268"/>
                      </a:cubicBezTo>
                      <a:cubicBezTo>
                        <a:pt x="3074" y="1125"/>
                        <a:pt x="2515" y="1719"/>
                        <a:pt x="1954" y="2313"/>
                      </a:cubicBezTo>
                      <a:lnTo>
                        <a:pt x="1954" y="2313"/>
                      </a:lnTo>
                      <a:cubicBezTo>
                        <a:pt x="1970" y="2498"/>
                        <a:pt x="1843" y="2651"/>
                        <a:pt x="1686" y="2714"/>
                      </a:cubicBezTo>
                      <a:cubicBezTo>
                        <a:pt x="1719" y="2879"/>
                        <a:pt x="1587" y="3077"/>
                        <a:pt x="1421" y="3110"/>
                      </a:cubicBezTo>
                      <a:cubicBezTo>
                        <a:pt x="1421" y="3308"/>
                        <a:pt x="1355" y="3408"/>
                        <a:pt x="1157" y="3408"/>
                      </a:cubicBezTo>
                      <a:cubicBezTo>
                        <a:pt x="1190" y="3672"/>
                        <a:pt x="992" y="3837"/>
                        <a:pt x="892" y="4036"/>
                      </a:cubicBezTo>
                      <a:cubicBezTo>
                        <a:pt x="694" y="4333"/>
                        <a:pt x="463" y="4631"/>
                        <a:pt x="297" y="4928"/>
                      </a:cubicBezTo>
                      <a:cubicBezTo>
                        <a:pt x="0" y="5358"/>
                        <a:pt x="99" y="5920"/>
                        <a:pt x="496" y="6217"/>
                      </a:cubicBezTo>
                      <a:cubicBezTo>
                        <a:pt x="962" y="6585"/>
                        <a:pt x="1518" y="6789"/>
                        <a:pt x="2085" y="6789"/>
                      </a:cubicBezTo>
                      <a:cubicBezTo>
                        <a:pt x="2282" y="6789"/>
                        <a:pt x="2481" y="6764"/>
                        <a:pt x="2677" y="6713"/>
                      </a:cubicBezTo>
                      <a:cubicBezTo>
                        <a:pt x="4462" y="6349"/>
                        <a:pt x="5884" y="3903"/>
                        <a:pt x="5652" y="2185"/>
                      </a:cubicBezTo>
                      <a:cubicBezTo>
                        <a:pt x="5487" y="1094"/>
                        <a:pt x="4694" y="235"/>
                        <a:pt x="3636" y="36"/>
                      </a:cubicBezTo>
                      <a:cubicBezTo>
                        <a:pt x="3562" y="15"/>
                        <a:pt x="3494" y="1"/>
                        <a:pt x="3435" y="1"/>
                      </a:cubicBezTo>
                      <a:close/>
                    </a:path>
                  </a:pathLst>
                </a:custGeom>
                <a:solidFill>
                  <a:srgbClr val="ED8DB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399"/>
                </a:p>
              </p:txBody>
            </p:sp>
            <p:sp>
              <p:nvSpPr>
                <p:cNvPr id="547" name="Google Shape;547;p32"/>
                <p:cNvSpPr/>
                <p:nvPr/>
              </p:nvSpPr>
              <p:spPr>
                <a:xfrm>
                  <a:off x="7543370" y="4610954"/>
                  <a:ext cx="131150" cy="180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7" h="5002" extrusionOk="0">
                      <a:moveTo>
                        <a:pt x="827" y="0"/>
                      </a:moveTo>
                      <a:cubicBezTo>
                        <a:pt x="596" y="198"/>
                        <a:pt x="431" y="463"/>
                        <a:pt x="397" y="760"/>
                      </a:cubicBezTo>
                      <a:cubicBezTo>
                        <a:pt x="1" y="2082"/>
                        <a:pt x="827" y="4033"/>
                        <a:pt x="2215" y="4793"/>
                      </a:cubicBezTo>
                      <a:cubicBezTo>
                        <a:pt x="2398" y="4933"/>
                        <a:pt x="2616" y="5002"/>
                        <a:pt x="2831" y="5002"/>
                      </a:cubicBezTo>
                      <a:cubicBezTo>
                        <a:pt x="3124" y="5002"/>
                        <a:pt x="3413" y="4875"/>
                        <a:pt x="3604" y="4628"/>
                      </a:cubicBezTo>
                      <a:cubicBezTo>
                        <a:pt x="3637" y="4396"/>
                        <a:pt x="3538" y="4198"/>
                        <a:pt x="3405" y="4033"/>
                      </a:cubicBezTo>
                      <a:cubicBezTo>
                        <a:pt x="3273" y="3900"/>
                        <a:pt x="3174" y="3768"/>
                        <a:pt x="3108" y="3636"/>
                      </a:cubicBezTo>
                      <a:cubicBezTo>
                        <a:pt x="2810" y="3008"/>
                        <a:pt x="2513" y="2380"/>
                        <a:pt x="2248" y="1719"/>
                      </a:cubicBezTo>
                      <a:cubicBezTo>
                        <a:pt x="2215" y="1388"/>
                        <a:pt x="2050" y="1091"/>
                        <a:pt x="1852" y="826"/>
                      </a:cubicBezTo>
                      <a:cubicBezTo>
                        <a:pt x="1687" y="595"/>
                        <a:pt x="1389" y="430"/>
                        <a:pt x="1224" y="132"/>
                      </a:cubicBezTo>
                      <a:cubicBezTo>
                        <a:pt x="1158" y="0"/>
                        <a:pt x="992" y="0"/>
                        <a:pt x="827" y="0"/>
                      </a:cubicBezTo>
                      <a:close/>
                    </a:path>
                  </a:pathLst>
                </a:custGeom>
                <a:solidFill>
                  <a:srgbClr val="ED8DB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399"/>
                </a:p>
              </p:txBody>
            </p:sp>
            <p:sp>
              <p:nvSpPr>
                <p:cNvPr id="548" name="Google Shape;548;p32"/>
                <p:cNvSpPr/>
                <p:nvPr/>
              </p:nvSpPr>
              <p:spPr>
                <a:xfrm>
                  <a:off x="7330039" y="4503677"/>
                  <a:ext cx="133530" cy="121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3" h="3369" extrusionOk="0">
                      <a:moveTo>
                        <a:pt x="1091" y="0"/>
                      </a:moveTo>
                      <a:cubicBezTo>
                        <a:pt x="298" y="0"/>
                        <a:pt x="33" y="265"/>
                        <a:pt x="0" y="1058"/>
                      </a:cubicBezTo>
                      <a:cubicBezTo>
                        <a:pt x="33" y="1521"/>
                        <a:pt x="132" y="1983"/>
                        <a:pt x="331" y="2413"/>
                      </a:cubicBezTo>
                      <a:cubicBezTo>
                        <a:pt x="565" y="3140"/>
                        <a:pt x="667" y="3368"/>
                        <a:pt x="1084" y="3368"/>
                      </a:cubicBezTo>
                      <a:cubicBezTo>
                        <a:pt x="1255" y="3368"/>
                        <a:pt x="1478" y="3330"/>
                        <a:pt x="1785" y="3273"/>
                      </a:cubicBezTo>
                      <a:cubicBezTo>
                        <a:pt x="1950" y="3273"/>
                        <a:pt x="2083" y="3173"/>
                        <a:pt x="2182" y="3041"/>
                      </a:cubicBezTo>
                      <a:cubicBezTo>
                        <a:pt x="2446" y="2512"/>
                        <a:pt x="2777" y="2050"/>
                        <a:pt x="3173" y="1620"/>
                      </a:cubicBezTo>
                      <a:cubicBezTo>
                        <a:pt x="3702" y="992"/>
                        <a:pt x="3339" y="298"/>
                        <a:pt x="2512" y="265"/>
                      </a:cubicBezTo>
                      <a:cubicBezTo>
                        <a:pt x="2281" y="265"/>
                        <a:pt x="2050" y="199"/>
                        <a:pt x="1818" y="132"/>
                      </a:cubicBezTo>
                      <a:cubicBezTo>
                        <a:pt x="1587" y="33"/>
                        <a:pt x="1355" y="0"/>
                        <a:pt x="109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399"/>
                </a:p>
              </p:txBody>
            </p:sp>
            <p:sp>
              <p:nvSpPr>
                <p:cNvPr id="549" name="Google Shape;549;p32"/>
                <p:cNvSpPr/>
                <p:nvPr/>
              </p:nvSpPr>
              <p:spPr>
                <a:xfrm>
                  <a:off x="7543370" y="4478652"/>
                  <a:ext cx="66783" cy="162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2" h="4496" extrusionOk="0">
                      <a:moveTo>
                        <a:pt x="1" y="0"/>
                      </a:moveTo>
                      <a:cubicBezTo>
                        <a:pt x="34" y="1289"/>
                        <a:pt x="464" y="2479"/>
                        <a:pt x="827" y="3669"/>
                      </a:cubicBezTo>
                      <a:cubicBezTo>
                        <a:pt x="992" y="3669"/>
                        <a:pt x="1158" y="3669"/>
                        <a:pt x="1224" y="3801"/>
                      </a:cubicBezTo>
                      <a:cubicBezTo>
                        <a:pt x="1389" y="4099"/>
                        <a:pt x="1687" y="4231"/>
                        <a:pt x="1852" y="4495"/>
                      </a:cubicBezTo>
                      <a:cubicBezTo>
                        <a:pt x="1687" y="3801"/>
                        <a:pt x="1422" y="3140"/>
                        <a:pt x="1125" y="2479"/>
                      </a:cubicBezTo>
                      <a:cubicBezTo>
                        <a:pt x="728" y="1686"/>
                        <a:pt x="431" y="859"/>
                        <a:pt x="19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399"/>
                </a:p>
              </p:txBody>
            </p:sp>
            <p:sp>
              <p:nvSpPr>
                <p:cNvPr id="550" name="Google Shape;550;p32"/>
                <p:cNvSpPr/>
                <p:nvPr/>
              </p:nvSpPr>
              <p:spPr>
                <a:xfrm>
                  <a:off x="7540990" y="4360629"/>
                  <a:ext cx="85859" cy="118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1" h="3274" extrusionOk="0">
                      <a:moveTo>
                        <a:pt x="2381" y="1"/>
                      </a:moveTo>
                      <a:lnTo>
                        <a:pt x="2381" y="1"/>
                      </a:lnTo>
                      <a:cubicBezTo>
                        <a:pt x="992" y="166"/>
                        <a:pt x="298" y="827"/>
                        <a:pt x="67" y="2149"/>
                      </a:cubicBezTo>
                      <a:cubicBezTo>
                        <a:pt x="1" y="2513"/>
                        <a:pt x="1" y="2910"/>
                        <a:pt x="67" y="3273"/>
                      </a:cubicBezTo>
                      <a:lnTo>
                        <a:pt x="265" y="3273"/>
                      </a:lnTo>
                      <a:cubicBezTo>
                        <a:pt x="298" y="3174"/>
                        <a:pt x="331" y="3108"/>
                        <a:pt x="331" y="3009"/>
                      </a:cubicBezTo>
                      <a:cubicBezTo>
                        <a:pt x="166" y="1885"/>
                        <a:pt x="695" y="1125"/>
                        <a:pt x="1554" y="563"/>
                      </a:cubicBezTo>
                      <a:lnTo>
                        <a:pt x="2381" y="1"/>
                      </a:lnTo>
                      <a:close/>
                    </a:path>
                  </a:pathLst>
                </a:custGeom>
                <a:solidFill>
                  <a:srgbClr val="FADDC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399"/>
                </a:p>
              </p:txBody>
            </p:sp>
            <p:sp>
              <p:nvSpPr>
                <p:cNvPr id="551" name="Google Shape;551;p32"/>
                <p:cNvSpPr/>
                <p:nvPr/>
              </p:nvSpPr>
              <p:spPr>
                <a:xfrm>
                  <a:off x="7817535" y="4830231"/>
                  <a:ext cx="61987" cy="3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9" h="1043" extrusionOk="0">
                      <a:moveTo>
                        <a:pt x="1719" y="1"/>
                      </a:moveTo>
                      <a:cubicBezTo>
                        <a:pt x="1355" y="133"/>
                        <a:pt x="1025" y="365"/>
                        <a:pt x="793" y="662"/>
                      </a:cubicBezTo>
                      <a:cubicBezTo>
                        <a:pt x="647" y="833"/>
                        <a:pt x="446" y="932"/>
                        <a:pt x="232" y="932"/>
                      </a:cubicBezTo>
                      <a:cubicBezTo>
                        <a:pt x="156" y="932"/>
                        <a:pt x="78" y="919"/>
                        <a:pt x="0" y="893"/>
                      </a:cubicBezTo>
                      <a:lnTo>
                        <a:pt x="0" y="893"/>
                      </a:lnTo>
                      <a:cubicBezTo>
                        <a:pt x="132" y="959"/>
                        <a:pt x="265" y="993"/>
                        <a:pt x="397" y="1026"/>
                      </a:cubicBezTo>
                      <a:cubicBezTo>
                        <a:pt x="618" y="1033"/>
                        <a:pt x="802" y="1043"/>
                        <a:pt x="956" y="1043"/>
                      </a:cubicBezTo>
                      <a:cubicBezTo>
                        <a:pt x="1514" y="1043"/>
                        <a:pt x="1667" y="908"/>
                        <a:pt x="171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399"/>
                </a:p>
              </p:txBody>
            </p:sp>
            <p:sp>
              <p:nvSpPr>
                <p:cNvPr id="552" name="Google Shape;552;p32"/>
                <p:cNvSpPr/>
                <p:nvPr/>
              </p:nvSpPr>
              <p:spPr>
                <a:xfrm>
                  <a:off x="7065430" y="4498917"/>
                  <a:ext cx="19112" cy="38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" h="1058" extrusionOk="0">
                      <a:moveTo>
                        <a:pt x="529" y="0"/>
                      </a:moveTo>
                      <a:cubicBezTo>
                        <a:pt x="265" y="331"/>
                        <a:pt x="99" y="694"/>
                        <a:pt x="0" y="1058"/>
                      </a:cubicBezTo>
                      <a:cubicBezTo>
                        <a:pt x="298" y="793"/>
                        <a:pt x="496" y="430"/>
                        <a:pt x="529" y="0"/>
                      </a:cubicBezTo>
                      <a:close/>
                    </a:path>
                  </a:pathLst>
                </a:custGeom>
                <a:solidFill>
                  <a:srgbClr val="ED8C6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399"/>
                </a:p>
              </p:txBody>
            </p:sp>
            <p:sp>
              <p:nvSpPr>
                <p:cNvPr id="553" name="Google Shape;553;p32"/>
                <p:cNvSpPr/>
                <p:nvPr/>
              </p:nvSpPr>
              <p:spPr>
                <a:xfrm>
                  <a:off x="7009393" y="4651448"/>
                  <a:ext cx="11972" cy="14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" h="398" extrusionOk="0">
                      <a:moveTo>
                        <a:pt x="298" y="1"/>
                      </a:moveTo>
                      <a:cubicBezTo>
                        <a:pt x="1" y="1"/>
                        <a:pt x="1" y="199"/>
                        <a:pt x="34" y="398"/>
                      </a:cubicBezTo>
                      <a:cubicBezTo>
                        <a:pt x="199" y="364"/>
                        <a:pt x="331" y="166"/>
                        <a:pt x="298" y="1"/>
                      </a:cubicBezTo>
                      <a:close/>
                    </a:path>
                  </a:pathLst>
                </a:custGeom>
                <a:solidFill>
                  <a:srgbClr val="EC890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399"/>
                </a:p>
              </p:txBody>
            </p:sp>
            <p:sp>
              <p:nvSpPr>
                <p:cNvPr id="554" name="Google Shape;554;p32"/>
                <p:cNvSpPr/>
                <p:nvPr/>
              </p:nvSpPr>
              <p:spPr>
                <a:xfrm>
                  <a:off x="6999873" y="4665764"/>
                  <a:ext cx="10746" cy="15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431" extrusionOk="0">
                      <a:moveTo>
                        <a:pt x="298" y="1"/>
                      </a:moveTo>
                      <a:cubicBezTo>
                        <a:pt x="0" y="34"/>
                        <a:pt x="0" y="199"/>
                        <a:pt x="0" y="430"/>
                      </a:cubicBezTo>
                      <a:cubicBezTo>
                        <a:pt x="199" y="364"/>
                        <a:pt x="298" y="199"/>
                        <a:pt x="298" y="1"/>
                      </a:cubicBezTo>
                      <a:close/>
                    </a:path>
                  </a:pathLst>
                </a:custGeom>
                <a:solidFill>
                  <a:srgbClr val="EC890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399"/>
                </a:p>
              </p:txBody>
            </p:sp>
            <p:sp>
              <p:nvSpPr>
                <p:cNvPr id="555" name="Google Shape;555;p32"/>
                <p:cNvSpPr/>
                <p:nvPr/>
              </p:nvSpPr>
              <p:spPr>
                <a:xfrm>
                  <a:off x="6990317" y="4680079"/>
                  <a:ext cx="9592" cy="10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298" extrusionOk="0">
                      <a:moveTo>
                        <a:pt x="265" y="0"/>
                      </a:moveTo>
                      <a:cubicBezTo>
                        <a:pt x="67" y="33"/>
                        <a:pt x="1" y="132"/>
                        <a:pt x="34" y="298"/>
                      </a:cubicBezTo>
                      <a:cubicBezTo>
                        <a:pt x="199" y="298"/>
                        <a:pt x="265" y="198"/>
                        <a:pt x="265" y="0"/>
                      </a:cubicBezTo>
                      <a:close/>
                    </a:path>
                  </a:pathLst>
                </a:custGeom>
                <a:solidFill>
                  <a:srgbClr val="EC890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399"/>
                </a:p>
              </p:txBody>
            </p:sp>
            <p:sp>
              <p:nvSpPr>
                <p:cNvPr id="556" name="Google Shape;556;p32"/>
                <p:cNvSpPr/>
                <p:nvPr/>
              </p:nvSpPr>
              <p:spPr>
                <a:xfrm>
                  <a:off x="6706669" y="4789736"/>
                  <a:ext cx="104899" cy="362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9" h="10049" extrusionOk="0">
                      <a:moveTo>
                        <a:pt x="1421" y="0"/>
                      </a:moveTo>
                      <a:lnTo>
                        <a:pt x="1355" y="33"/>
                      </a:lnTo>
                      <a:cubicBezTo>
                        <a:pt x="1256" y="66"/>
                        <a:pt x="1190" y="99"/>
                        <a:pt x="1124" y="165"/>
                      </a:cubicBezTo>
                      <a:cubicBezTo>
                        <a:pt x="1058" y="231"/>
                        <a:pt x="959" y="331"/>
                        <a:pt x="859" y="397"/>
                      </a:cubicBezTo>
                      <a:lnTo>
                        <a:pt x="793" y="397"/>
                      </a:lnTo>
                      <a:cubicBezTo>
                        <a:pt x="595" y="463"/>
                        <a:pt x="463" y="595"/>
                        <a:pt x="331" y="760"/>
                      </a:cubicBezTo>
                      <a:cubicBezTo>
                        <a:pt x="231" y="959"/>
                        <a:pt x="165" y="1190"/>
                        <a:pt x="132" y="1421"/>
                      </a:cubicBezTo>
                      <a:cubicBezTo>
                        <a:pt x="33" y="2182"/>
                        <a:pt x="33" y="2909"/>
                        <a:pt x="66" y="3669"/>
                      </a:cubicBezTo>
                      <a:cubicBezTo>
                        <a:pt x="66" y="3702"/>
                        <a:pt x="66" y="3768"/>
                        <a:pt x="66" y="3801"/>
                      </a:cubicBezTo>
                      <a:cubicBezTo>
                        <a:pt x="99" y="4033"/>
                        <a:pt x="99" y="4264"/>
                        <a:pt x="99" y="4495"/>
                      </a:cubicBezTo>
                      <a:lnTo>
                        <a:pt x="99" y="5123"/>
                      </a:lnTo>
                      <a:lnTo>
                        <a:pt x="99" y="5553"/>
                      </a:lnTo>
                      <a:cubicBezTo>
                        <a:pt x="0" y="6809"/>
                        <a:pt x="33" y="8065"/>
                        <a:pt x="165" y="9288"/>
                      </a:cubicBezTo>
                      <a:cubicBezTo>
                        <a:pt x="198" y="9553"/>
                        <a:pt x="331" y="9784"/>
                        <a:pt x="331" y="10048"/>
                      </a:cubicBezTo>
                      <a:lnTo>
                        <a:pt x="2843" y="10048"/>
                      </a:lnTo>
                      <a:cubicBezTo>
                        <a:pt x="2909" y="9619"/>
                        <a:pt x="2909" y="9156"/>
                        <a:pt x="2876" y="8726"/>
                      </a:cubicBezTo>
                      <a:cubicBezTo>
                        <a:pt x="2810" y="8065"/>
                        <a:pt x="2777" y="7371"/>
                        <a:pt x="2710" y="6743"/>
                      </a:cubicBezTo>
                      <a:cubicBezTo>
                        <a:pt x="2677" y="6148"/>
                        <a:pt x="2644" y="5553"/>
                        <a:pt x="2644" y="4925"/>
                      </a:cubicBezTo>
                      <a:cubicBezTo>
                        <a:pt x="2611" y="4694"/>
                        <a:pt x="2611" y="4429"/>
                        <a:pt x="2611" y="4198"/>
                      </a:cubicBezTo>
                      <a:cubicBezTo>
                        <a:pt x="2578" y="3206"/>
                        <a:pt x="2578" y="2215"/>
                        <a:pt x="2578" y="1256"/>
                      </a:cubicBezTo>
                      <a:lnTo>
                        <a:pt x="2578" y="1157"/>
                      </a:lnTo>
                      <a:cubicBezTo>
                        <a:pt x="2479" y="992"/>
                        <a:pt x="2380" y="826"/>
                        <a:pt x="2248" y="694"/>
                      </a:cubicBezTo>
                      <a:cubicBezTo>
                        <a:pt x="2215" y="628"/>
                        <a:pt x="2182" y="595"/>
                        <a:pt x="2149" y="562"/>
                      </a:cubicBezTo>
                      <a:cubicBezTo>
                        <a:pt x="2049" y="496"/>
                        <a:pt x="1950" y="397"/>
                        <a:pt x="1851" y="331"/>
                      </a:cubicBezTo>
                      <a:cubicBezTo>
                        <a:pt x="1752" y="231"/>
                        <a:pt x="1686" y="165"/>
                        <a:pt x="1554" y="99"/>
                      </a:cubicBezTo>
                      <a:lnTo>
                        <a:pt x="1421" y="0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399"/>
                </a:p>
              </p:txBody>
            </p:sp>
            <p:sp>
              <p:nvSpPr>
                <p:cNvPr id="557" name="Google Shape;557;p32"/>
                <p:cNvSpPr/>
                <p:nvPr/>
              </p:nvSpPr>
              <p:spPr>
                <a:xfrm>
                  <a:off x="7549356" y="4342744"/>
                  <a:ext cx="290860" cy="560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6" h="15541" extrusionOk="0">
                      <a:moveTo>
                        <a:pt x="5586" y="1"/>
                      </a:moveTo>
                      <a:cubicBezTo>
                        <a:pt x="4793" y="265"/>
                        <a:pt x="3933" y="166"/>
                        <a:pt x="3173" y="431"/>
                      </a:cubicBezTo>
                      <a:cubicBezTo>
                        <a:pt x="3084" y="460"/>
                        <a:pt x="2995" y="477"/>
                        <a:pt x="2906" y="477"/>
                      </a:cubicBezTo>
                      <a:cubicBezTo>
                        <a:pt x="2797" y="477"/>
                        <a:pt x="2687" y="452"/>
                        <a:pt x="2578" y="398"/>
                      </a:cubicBezTo>
                      <a:cubicBezTo>
                        <a:pt x="2427" y="315"/>
                        <a:pt x="2258" y="273"/>
                        <a:pt x="2092" y="273"/>
                      </a:cubicBezTo>
                      <a:cubicBezTo>
                        <a:pt x="1858" y="273"/>
                        <a:pt x="1628" y="356"/>
                        <a:pt x="1454" y="530"/>
                      </a:cubicBezTo>
                      <a:cubicBezTo>
                        <a:pt x="529" y="1125"/>
                        <a:pt x="0" y="2116"/>
                        <a:pt x="0" y="3174"/>
                      </a:cubicBezTo>
                      <a:cubicBezTo>
                        <a:pt x="0" y="3306"/>
                        <a:pt x="33" y="3439"/>
                        <a:pt x="33" y="3571"/>
                      </a:cubicBezTo>
                      <a:cubicBezTo>
                        <a:pt x="99" y="3868"/>
                        <a:pt x="165" y="4166"/>
                        <a:pt x="198" y="4430"/>
                      </a:cubicBezTo>
                      <a:cubicBezTo>
                        <a:pt x="661" y="6546"/>
                        <a:pt x="1620" y="8397"/>
                        <a:pt x="2611" y="10281"/>
                      </a:cubicBezTo>
                      <a:cubicBezTo>
                        <a:pt x="3438" y="11867"/>
                        <a:pt x="4462" y="13355"/>
                        <a:pt x="5685" y="14677"/>
                      </a:cubicBezTo>
                      <a:cubicBezTo>
                        <a:pt x="5983" y="15007"/>
                        <a:pt x="6346" y="15239"/>
                        <a:pt x="6743" y="15437"/>
                      </a:cubicBezTo>
                      <a:cubicBezTo>
                        <a:pt x="6867" y="15506"/>
                        <a:pt x="7008" y="15540"/>
                        <a:pt x="7150" y="15540"/>
                      </a:cubicBezTo>
                      <a:cubicBezTo>
                        <a:pt x="7348" y="15540"/>
                        <a:pt x="7547" y="15473"/>
                        <a:pt x="7702" y="15338"/>
                      </a:cubicBezTo>
                      <a:cubicBezTo>
                        <a:pt x="7966" y="15107"/>
                        <a:pt x="8065" y="14743"/>
                        <a:pt x="7966" y="14412"/>
                      </a:cubicBezTo>
                      <a:cubicBezTo>
                        <a:pt x="7900" y="14181"/>
                        <a:pt x="7801" y="13950"/>
                        <a:pt x="7635" y="13718"/>
                      </a:cubicBezTo>
                      <a:cubicBezTo>
                        <a:pt x="6842" y="12396"/>
                        <a:pt x="6049" y="11041"/>
                        <a:pt x="5289" y="9686"/>
                      </a:cubicBezTo>
                      <a:cubicBezTo>
                        <a:pt x="4561" y="8430"/>
                        <a:pt x="4066" y="7074"/>
                        <a:pt x="3768" y="5653"/>
                      </a:cubicBezTo>
                      <a:cubicBezTo>
                        <a:pt x="3537" y="4232"/>
                        <a:pt x="3801" y="3009"/>
                        <a:pt x="4991" y="2050"/>
                      </a:cubicBezTo>
                      <a:cubicBezTo>
                        <a:pt x="5421" y="1753"/>
                        <a:pt x="5818" y="1422"/>
                        <a:pt x="6214" y="1059"/>
                      </a:cubicBezTo>
                      <a:cubicBezTo>
                        <a:pt x="6413" y="893"/>
                        <a:pt x="6809" y="761"/>
                        <a:pt x="6677" y="398"/>
                      </a:cubicBezTo>
                      <a:cubicBezTo>
                        <a:pt x="6545" y="34"/>
                        <a:pt x="6148" y="67"/>
                        <a:pt x="585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399"/>
                </a:p>
              </p:txBody>
            </p:sp>
            <p:sp>
              <p:nvSpPr>
                <p:cNvPr id="558" name="Google Shape;558;p32"/>
                <p:cNvSpPr/>
                <p:nvPr/>
              </p:nvSpPr>
              <p:spPr>
                <a:xfrm>
                  <a:off x="6586264" y="4305350"/>
                  <a:ext cx="276039" cy="542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5" h="15058" extrusionOk="0">
                      <a:moveTo>
                        <a:pt x="4725" y="0"/>
                      </a:moveTo>
                      <a:cubicBezTo>
                        <a:pt x="4638" y="0"/>
                        <a:pt x="4549" y="15"/>
                        <a:pt x="4463" y="46"/>
                      </a:cubicBezTo>
                      <a:cubicBezTo>
                        <a:pt x="4298" y="112"/>
                        <a:pt x="4132" y="212"/>
                        <a:pt x="3967" y="311"/>
                      </a:cubicBezTo>
                      <a:cubicBezTo>
                        <a:pt x="3769" y="410"/>
                        <a:pt x="3570" y="509"/>
                        <a:pt x="3339" y="542"/>
                      </a:cubicBezTo>
                      <a:cubicBezTo>
                        <a:pt x="1587" y="807"/>
                        <a:pt x="232" y="2261"/>
                        <a:pt x="67" y="4079"/>
                      </a:cubicBezTo>
                      <a:cubicBezTo>
                        <a:pt x="1" y="4707"/>
                        <a:pt x="34" y="5335"/>
                        <a:pt x="166" y="5963"/>
                      </a:cubicBezTo>
                      <a:cubicBezTo>
                        <a:pt x="463" y="7351"/>
                        <a:pt x="1058" y="8673"/>
                        <a:pt x="1918" y="9830"/>
                      </a:cubicBezTo>
                      <a:cubicBezTo>
                        <a:pt x="2777" y="11119"/>
                        <a:pt x="3835" y="12210"/>
                        <a:pt x="4760" y="13400"/>
                      </a:cubicBezTo>
                      <a:cubicBezTo>
                        <a:pt x="5256" y="13698"/>
                        <a:pt x="5653" y="14094"/>
                        <a:pt x="5950" y="14557"/>
                      </a:cubicBezTo>
                      <a:cubicBezTo>
                        <a:pt x="6116" y="14689"/>
                        <a:pt x="6248" y="14821"/>
                        <a:pt x="6413" y="14921"/>
                      </a:cubicBezTo>
                      <a:cubicBezTo>
                        <a:pt x="6545" y="15016"/>
                        <a:pt x="6684" y="15058"/>
                        <a:pt x="6816" y="15058"/>
                      </a:cubicBezTo>
                      <a:cubicBezTo>
                        <a:pt x="7278" y="15058"/>
                        <a:pt x="7654" y="14549"/>
                        <a:pt x="7372" y="14061"/>
                      </a:cubicBezTo>
                      <a:cubicBezTo>
                        <a:pt x="7239" y="13863"/>
                        <a:pt x="7107" y="13664"/>
                        <a:pt x="6942" y="13466"/>
                      </a:cubicBezTo>
                      <a:cubicBezTo>
                        <a:pt x="5983" y="12441"/>
                        <a:pt x="5157" y="11318"/>
                        <a:pt x="4265" y="10260"/>
                      </a:cubicBezTo>
                      <a:cubicBezTo>
                        <a:pt x="3504" y="9334"/>
                        <a:pt x="2975" y="8244"/>
                        <a:pt x="2678" y="7054"/>
                      </a:cubicBezTo>
                      <a:cubicBezTo>
                        <a:pt x="2050" y="5004"/>
                        <a:pt x="2909" y="2790"/>
                        <a:pt x="4727" y="1666"/>
                      </a:cubicBezTo>
                      <a:cubicBezTo>
                        <a:pt x="4893" y="1567"/>
                        <a:pt x="5058" y="1468"/>
                        <a:pt x="5190" y="1369"/>
                      </a:cubicBezTo>
                      <a:cubicBezTo>
                        <a:pt x="5488" y="1137"/>
                        <a:pt x="5587" y="707"/>
                        <a:pt x="5421" y="377"/>
                      </a:cubicBezTo>
                      <a:cubicBezTo>
                        <a:pt x="5270" y="150"/>
                        <a:pt x="5004" y="0"/>
                        <a:pt x="47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399"/>
                </a:p>
              </p:txBody>
            </p:sp>
            <p:sp>
              <p:nvSpPr>
                <p:cNvPr id="559" name="Google Shape;559;p32"/>
                <p:cNvSpPr/>
                <p:nvPr/>
              </p:nvSpPr>
              <p:spPr>
                <a:xfrm>
                  <a:off x="7213493" y="4069810"/>
                  <a:ext cx="314443" cy="185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0" h="5150" extrusionOk="0">
                      <a:moveTo>
                        <a:pt x="7694" y="1"/>
                      </a:moveTo>
                      <a:cubicBezTo>
                        <a:pt x="7364" y="1"/>
                        <a:pt x="7066" y="67"/>
                        <a:pt x="6769" y="166"/>
                      </a:cubicBezTo>
                      <a:cubicBezTo>
                        <a:pt x="5017" y="728"/>
                        <a:pt x="3364" y="1521"/>
                        <a:pt x="1877" y="2579"/>
                      </a:cubicBezTo>
                      <a:cubicBezTo>
                        <a:pt x="1282" y="2942"/>
                        <a:pt x="753" y="3438"/>
                        <a:pt x="356" y="4000"/>
                      </a:cubicBezTo>
                      <a:cubicBezTo>
                        <a:pt x="191" y="4199"/>
                        <a:pt x="92" y="4430"/>
                        <a:pt x="26" y="4694"/>
                      </a:cubicBezTo>
                      <a:cubicBezTo>
                        <a:pt x="1" y="4969"/>
                        <a:pt x="146" y="5150"/>
                        <a:pt x="362" y="5150"/>
                      </a:cubicBezTo>
                      <a:cubicBezTo>
                        <a:pt x="431" y="5150"/>
                        <a:pt x="507" y="5131"/>
                        <a:pt x="588" y="5091"/>
                      </a:cubicBezTo>
                      <a:cubicBezTo>
                        <a:pt x="786" y="5025"/>
                        <a:pt x="951" y="4926"/>
                        <a:pt x="1117" y="4793"/>
                      </a:cubicBezTo>
                      <a:cubicBezTo>
                        <a:pt x="3232" y="3372"/>
                        <a:pt x="5546" y="2248"/>
                        <a:pt x="7992" y="1488"/>
                      </a:cubicBezTo>
                      <a:cubicBezTo>
                        <a:pt x="8124" y="1455"/>
                        <a:pt x="8256" y="1389"/>
                        <a:pt x="8389" y="1290"/>
                      </a:cubicBezTo>
                      <a:cubicBezTo>
                        <a:pt x="8620" y="1158"/>
                        <a:pt x="8719" y="893"/>
                        <a:pt x="8686" y="662"/>
                      </a:cubicBezTo>
                      <a:cubicBezTo>
                        <a:pt x="8653" y="364"/>
                        <a:pt x="8455" y="133"/>
                        <a:pt x="8157" y="67"/>
                      </a:cubicBezTo>
                      <a:cubicBezTo>
                        <a:pt x="8025" y="34"/>
                        <a:pt x="7860" y="1"/>
                        <a:pt x="7694" y="1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399"/>
                </a:p>
              </p:txBody>
            </p:sp>
            <p:sp>
              <p:nvSpPr>
                <p:cNvPr id="560" name="Google Shape;560;p32"/>
                <p:cNvSpPr/>
                <p:nvPr/>
              </p:nvSpPr>
              <p:spPr>
                <a:xfrm>
                  <a:off x="7464723" y="4196018"/>
                  <a:ext cx="200277" cy="100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4" h="2783" extrusionOk="0">
                      <a:moveTo>
                        <a:pt x="4765" y="1"/>
                      </a:moveTo>
                      <a:cubicBezTo>
                        <a:pt x="4742" y="1"/>
                        <a:pt x="4718" y="2"/>
                        <a:pt x="4694" y="4"/>
                      </a:cubicBezTo>
                      <a:cubicBezTo>
                        <a:pt x="3107" y="137"/>
                        <a:pt x="1620" y="765"/>
                        <a:pt x="397" y="1756"/>
                      </a:cubicBezTo>
                      <a:cubicBezTo>
                        <a:pt x="265" y="1855"/>
                        <a:pt x="166" y="2021"/>
                        <a:pt x="99" y="2186"/>
                      </a:cubicBezTo>
                      <a:cubicBezTo>
                        <a:pt x="0" y="2351"/>
                        <a:pt x="33" y="2550"/>
                        <a:pt x="166" y="2682"/>
                      </a:cubicBezTo>
                      <a:cubicBezTo>
                        <a:pt x="251" y="2746"/>
                        <a:pt x="350" y="2782"/>
                        <a:pt x="445" y="2782"/>
                      </a:cubicBezTo>
                      <a:cubicBezTo>
                        <a:pt x="497" y="2782"/>
                        <a:pt x="548" y="2771"/>
                        <a:pt x="595" y="2748"/>
                      </a:cubicBezTo>
                      <a:cubicBezTo>
                        <a:pt x="694" y="2715"/>
                        <a:pt x="760" y="2682"/>
                        <a:pt x="860" y="2649"/>
                      </a:cubicBezTo>
                      <a:cubicBezTo>
                        <a:pt x="2083" y="2087"/>
                        <a:pt x="3405" y="1657"/>
                        <a:pt x="4727" y="1393"/>
                      </a:cubicBezTo>
                      <a:cubicBezTo>
                        <a:pt x="4793" y="1393"/>
                        <a:pt x="4859" y="1360"/>
                        <a:pt x="4925" y="1360"/>
                      </a:cubicBezTo>
                      <a:cubicBezTo>
                        <a:pt x="5289" y="1260"/>
                        <a:pt x="5553" y="897"/>
                        <a:pt x="5454" y="533"/>
                      </a:cubicBezTo>
                      <a:cubicBezTo>
                        <a:pt x="5362" y="196"/>
                        <a:pt x="5071" y="1"/>
                        <a:pt x="4765" y="1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399"/>
                </a:p>
              </p:txBody>
            </p:sp>
            <p:sp>
              <p:nvSpPr>
                <p:cNvPr id="561" name="Google Shape;561;p32"/>
                <p:cNvSpPr/>
                <p:nvPr/>
              </p:nvSpPr>
              <p:spPr>
                <a:xfrm>
                  <a:off x="7312153" y="4512223"/>
                  <a:ext cx="88239" cy="127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7" h="3542" extrusionOk="0">
                      <a:moveTo>
                        <a:pt x="694" y="1"/>
                      </a:moveTo>
                      <a:cubicBezTo>
                        <a:pt x="564" y="1"/>
                        <a:pt x="465" y="90"/>
                        <a:pt x="397" y="226"/>
                      </a:cubicBezTo>
                      <a:cubicBezTo>
                        <a:pt x="100" y="623"/>
                        <a:pt x="0" y="1151"/>
                        <a:pt x="133" y="1647"/>
                      </a:cubicBezTo>
                      <a:cubicBezTo>
                        <a:pt x="265" y="2044"/>
                        <a:pt x="331" y="2441"/>
                        <a:pt x="463" y="2804"/>
                      </a:cubicBezTo>
                      <a:cubicBezTo>
                        <a:pt x="518" y="3240"/>
                        <a:pt x="864" y="3541"/>
                        <a:pt x="1261" y="3541"/>
                      </a:cubicBezTo>
                      <a:cubicBezTo>
                        <a:pt x="1346" y="3541"/>
                        <a:pt x="1434" y="3527"/>
                        <a:pt x="1521" y="3498"/>
                      </a:cubicBezTo>
                      <a:cubicBezTo>
                        <a:pt x="2149" y="3399"/>
                        <a:pt x="2446" y="3069"/>
                        <a:pt x="2446" y="2275"/>
                      </a:cubicBezTo>
                      <a:cubicBezTo>
                        <a:pt x="2215" y="1350"/>
                        <a:pt x="1653" y="557"/>
                        <a:pt x="893" y="61"/>
                      </a:cubicBezTo>
                      <a:cubicBezTo>
                        <a:pt x="820" y="19"/>
                        <a:pt x="754" y="1"/>
                        <a:pt x="69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399"/>
                </a:p>
              </p:txBody>
            </p:sp>
            <p:sp>
              <p:nvSpPr>
                <p:cNvPr id="562" name="Google Shape;562;p32"/>
                <p:cNvSpPr/>
                <p:nvPr/>
              </p:nvSpPr>
              <p:spPr>
                <a:xfrm>
                  <a:off x="6542163" y="4053728"/>
                  <a:ext cx="1554294" cy="1099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03" h="30493" extrusionOk="0">
                      <a:moveTo>
                        <a:pt x="26183" y="0"/>
                      </a:moveTo>
                      <a:cubicBezTo>
                        <a:pt x="26022" y="0"/>
                        <a:pt x="25865" y="17"/>
                        <a:pt x="25716" y="50"/>
                      </a:cubicBezTo>
                      <a:cubicBezTo>
                        <a:pt x="24394" y="314"/>
                        <a:pt x="23138" y="810"/>
                        <a:pt x="21981" y="1537"/>
                      </a:cubicBezTo>
                      <a:cubicBezTo>
                        <a:pt x="20825" y="2199"/>
                        <a:pt x="19734" y="2992"/>
                        <a:pt x="18742" y="3917"/>
                      </a:cubicBezTo>
                      <a:cubicBezTo>
                        <a:pt x="18312" y="4314"/>
                        <a:pt x="17717" y="4545"/>
                        <a:pt x="17089" y="4545"/>
                      </a:cubicBezTo>
                      <a:cubicBezTo>
                        <a:pt x="16943" y="4543"/>
                        <a:pt x="16797" y="4541"/>
                        <a:pt x="16651" y="4541"/>
                      </a:cubicBezTo>
                      <a:cubicBezTo>
                        <a:pt x="15040" y="4541"/>
                        <a:pt x="13407" y="4708"/>
                        <a:pt x="11801" y="5041"/>
                      </a:cubicBezTo>
                      <a:cubicBezTo>
                        <a:pt x="10479" y="5339"/>
                        <a:pt x="9123" y="5504"/>
                        <a:pt x="7934" y="6231"/>
                      </a:cubicBezTo>
                      <a:cubicBezTo>
                        <a:pt x="7840" y="6254"/>
                        <a:pt x="7730" y="6278"/>
                        <a:pt x="7627" y="6278"/>
                      </a:cubicBezTo>
                      <a:cubicBezTo>
                        <a:pt x="7584" y="6278"/>
                        <a:pt x="7543" y="6274"/>
                        <a:pt x="7504" y="6264"/>
                      </a:cubicBezTo>
                      <a:cubicBezTo>
                        <a:pt x="6843" y="6297"/>
                        <a:pt x="6149" y="6396"/>
                        <a:pt x="5488" y="6562"/>
                      </a:cubicBezTo>
                      <a:cubicBezTo>
                        <a:pt x="4992" y="6661"/>
                        <a:pt x="4463" y="6826"/>
                        <a:pt x="4000" y="6991"/>
                      </a:cubicBezTo>
                      <a:cubicBezTo>
                        <a:pt x="3703" y="7090"/>
                        <a:pt x="3438" y="7223"/>
                        <a:pt x="3174" y="7355"/>
                      </a:cubicBezTo>
                      <a:cubicBezTo>
                        <a:pt x="2942" y="7454"/>
                        <a:pt x="2744" y="7553"/>
                        <a:pt x="2546" y="7685"/>
                      </a:cubicBezTo>
                      <a:cubicBezTo>
                        <a:pt x="2149" y="7950"/>
                        <a:pt x="1786" y="8247"/>
                        <a:pt x="1455" y="8578"/>
                      </a:cubicBezTo>
                      <a:cubicBezTo>
                        <a:pt x="331" y="9735"/>
                        <a:pt x="1" y="11421"/>
                        <a:pt x="596" y="12908"/>
                      </a:cubicBezTo>
                      <a:cubicBezTo>
                        <a:pt x="860" y="13569"/>
                        <a:pt x="1191" y="14164"/>
                        <a:pt x="1587" y="14759"/>
                      </a:cubicBezTo>
                      <a:cubicBezTo>
                        <a:pt x="2050" y="15420"/>
                        <a:pt x="2513" y="16081"/>
                        <a:pt x="3009" y="16742"/>
                      </a:cubicBezTo>
                      <a:cubicBezTo>
                        <a:pt x="3141" y="16974"/>
                        <a:pt x="3306" y="17205"/>
                        <a:pt x="3471" y="17436"/>
                      </a:cubicBezTo>
                      <a:cubicBezTo>
                        <a:pt x="3769" y="17866"/>
                        <a:pt x="4099" y="18296"/>
                        <a:pt x="4397" y="18725"/>
                      </a:cubicBezTo>
                      <a:cubicBezTo>
                        <a:pt x="4430" y="18791"/>
                        <a:pt x="4496" y="18858"/>
                        <a:pt x="4529" y="18924"/>
                      </a:cubicBezTo>
                      <a:cubicBezTo>
                        <a:pt x="4661" y="19089"/>
                        <a:pt x="4760" y="19287"/>
                        <a:pt x="4793" y="19486"/>
                      </a:cubicBezTo>
                      <a:cubicBezTo>
                        <a:pt x="4793" y="19519"/>
                        <a:pt x="4793" y="19552"/>
                        <a:pt x="4793" y="19552"/>
                      </a:cubicBezTo>
                      <a:cubicBezTo>
                        <a:pt x="4793" y="19717"/>
                        <a:pt x="4793" y="19849"/>
                        <a:pt x="4793" y="20014"/>
                      </a:cubicBezTo>
                      <a:cubicBezTo>
                        <a:pt x="4793" y="20081"/>
                        <a:pt x="4793" y="20147"/>
                        <a:pt x="4760" y="20213"/>
                      </a:cubicBezTo>
                      <a:cubicBezTo>
                        <a:pt x="4595" y="21469"/>
                        <a:pt x="4463" y="22659"/>
                        <a:pt x="4364" y="23882"/>
                      </a:cubicBezTo>
                      <a:lnTo>
                        <a:pt x="4364" y="23981"/>
                      </a:lnTo>
                      <a:cubicBezTo>
                        <a:pt x="4364" y="24278"/>
                        <a:pt x="4331" y="24543"/>
                        <a:pt x="4331" y="24807"/>
                      </a:cubicBezTo>
                      <a:cubicBezTo>
                        <a:pt x="4232" y="26427"/>
                        <a:pt x="4298" y="28047"/>
                        <a:pt x="4463" y="29633"/>
                      </a:cubicBezTo>
                      <a:cubicBezTo>
                        <a:pt x="4463" y="29633"/>
                        <a:pt x="4463" y="29666"/>
                        <a:pt x="4463" y="29699"/>
                      </a:cubicBezTo>
                      <a:cubicBezTo>
                        <a:pt x="4463" y="29931"/>
                        <a:pt x="4496" y="30195"/>
                        <a:pt x="4529" y="30426"/>
                      </a:cubicBezTo>
                      <a:lnTo>
                        <a:pt x="5355" y="30426"/>
                      </a:lnTo>
                      <a:cubicBezTo>
                        <a:pt x="5223" y="28608"/>
                        <a:pt x="5157" y="26790"/>
                        <a:pt x="5190" y="24973"/>
                      </a:cubicBezTo>
                      <a:lnTo>
                        <a:pt x="5190" y="24146"/>
                      </a:lnTo>
                      <a:cubicBezTo>
                        <a:pt x="5223" y="23022"/>
                        <a:pt x="5289" y="21865"/>
                        <a:pt x="5355" y="20742"/>
                      </a:cubicBezTo>
                      <a:cubicBezTo>
                        <a:pt x="5355" y="20576"/>
                        <a:pt x="5355" y="20411"/>
                        <a:pt x="5388" y="20213"/>
                      </a:cubicBezTo>
                      <a:cubicBezTo>
                        <a:pt x="5488" y="20345"/>
                        <a:pt x="5587" y="20411"/>
                        <a:pt x="5653" y="20510"/>
                      </a:cubicBezTo>
                      <a:cubicBezTo>
                        <a:pt x="5785" y="20676"/>
                        <a:pt x="5917" y="20775"/>
                        <a:pt x="6016" y="20907"/>
                      </a:cubicBezTo>
                      <a:cubicBezTo>
                        <a:pt x="6347" y="21237"/>
                        <a:pt x="6711" y="21469"/>
                        <a:pt x="7107" y="21667"/>
                      </a:cubicBezTo>
                      <a:cubicBezTo>
                        <a:pt x="7206" y="21700"/>
                        <a:pt x="7306" y="21733"/>
                        <a:pt x="7438" y="21766"/>
                      </a:cubicBezTo>
                      <a:cubicBezTo>
                        <a:pt x="7630" y="21830"/>
                        <a:pt x="7836" y="21867"/>
                        <a:pt x="8046" y="21867"/>
                      </a:cubicBezTo>
                      <a:cubicBezTo>
                        <a:pt x="8162" y="21867"/>
                        <a:pt x="8279" y="21856"/>
                        <a:pt x="8396" y="21832"/>
                      </a:cubicBezTo>
                      <a:cubicBezTo>
                        <a:pt x="8958" y="21766"/>
                        <a:pt x="9454" y="21535"/>
                        <a:pt x="9917" y="21204"/>
                      </a:cubicBezTo>
                      <a:cubicBezTo>
                        <a:pt x="10446" y="20841"/>
                        <a:pt x="10941" y="20378"/>
                        <a:pt x="11371" y="19882"/>
                      </a:cubicBezTo>
                      <a:cubicBezTo>
                        <a:pt x="12759" y="18163"/>
                        <a:pt x="13883" y="16279"/>
                        <a:pt x="14710" y="14263"/>
                      </a:cubicBezTo>
                      <a:cubicBezTo>
                        <a:pt x="15073" y="13404"/>
                        <a:pt x="15404" y="12511"/>
                        <a:pt x="15701" y="11619"/>
                      </a:cubicBezTo>
                      <a:cubicBezTo>
                        <a:pt x="15866" y="11090"/>
                        <a:pt x="15933" y="10528"/>
                        <a:pt x="15866" y="9999"/>
                      </a:cubicBezTo>
                      <a:cubicBezTo>
                        <a:pt x="15635" y="8181"/>
                        <a:pt x="14776" y="6958"/>
                        <a:pt x="13024" y="6628"/>
                      </a:cubicBezTo>
                      <a:cubicBezTo>
                        <a:pt x="12098" y="6496"/>
                        <a:pt x="11173" y="6396"/>
                        <a:pt x="10247" y="6363"/>
                      </a:cubicBezTo>
                      <a:cubicBezTo>
                        <a:pt x="10082" y="6363"/>
                        <a:pt x="9917" y="6330"/>
                        <a:pt x="9751" y="6330"/>
                      </a:cubicBezTo>
                      <a:cubicBezTo>
                        <a:pt x="9718" y="6330"/>
                        <a:pt x="9683" y="6332"/>
                        <a:pt x="9648" y="6332"/>
                      </a:cubicBezTo>
                      <a:cubicBezTo>
                        <a:pt x="9543" y="6332"/>
                        <a:pt x="9437" y="6314"/>
                        <a:pt x="9388" y="6165"/>
                      </a:cubicBezTo>
                      <a:lnTo>
                        <a:pt x="9586" y="6099"/>
                      </a:lnTo>
                      <a:cubicBezTo>
                        <a:pt x="10082" y="6000"/>
                        <a:pt x="10611" y="5901"/>
                        <a:pt x="11107" y="5801"/>
                      </a:cubicBezTo>
                      <a:cubicBezTo>
                        <a:pt x="12462" y="5570"/>
                        <a:pt x="13850" y="5405"/>
                        <a:pt x="15238" y="5339"/>
                      </a:cubicBezTo>
                      <a:cubicBezTo>
                        <a:pt x="15800" y="5306"/>
                        <a:pt x="16362" y="5306"/>
                        <a:pt x="16957" y="5306"/>
                      </a:cubicBezTo>
                      <a:cubicBezTo>
                        <a:pt x="17017" y="5309"/>
                        <a:pt x="17076" y="5311"/>
                        <a:pt x="17135" y="5311"/>
                      </a:cubicBezTo>
                      <a:cubicBezTo>
                        <a:pt x="17664" y="5311"/>
                        <a:pt x="18167" y="5177"/>
                        <a:pt x="18643" y="4909"/>
                      </a:cubicBezTo>
                      <a:cubicBezTo>
                        <a:pt x="18808" y="4810"/>
                        <a:pt x="18973" y="4678"/>
                        <a:pt x="19106" y="4545"/>
                      </a:cubicBezTo>
                      <a:cubicBezTo>
                        <a:pt x="19304" y="4380"/>
                        <a:pt x="19502" y="4215"/>
                        <a:pt x="19701" y="4050"/>
                      </a:cubicBezTo>
                      <a:cubicBezTo>
                        <a:pt x="20395" y="3455"/>
                        <a:pt x="21122" y="2926"/>
                        <a:pt x="21882" y="2463"/>
                      </a:cubicBezTo>
                      <a:cubicBezTo>
                        <a:pt x="22742" y="1901"/>
                        <a:pt x="23634" y="1471"/>
                        <a:pt x="24593" y="1141"/>
                      </a:cubicBezTo>
                      <a:cubicBezTo>
                        <a:pt x="24692" y="1108"/>
                        <a:pt x="24824" y="1042"/>
                        <a:pt x="24956" y="1009"/>
                      </a:cubicBezTo>
                      <a:cubicBezTo>
                        <a:pt x="25287" y="909"/>
                        <a:pt x="25650" y="843"/>
                        <a:pt x="26047" y="810"/>
                      </a:cubicBezTo>
                      <a:cubicBezTo>
                        <a:pt x="26741" y="810"/>
                        <a:pt x="26906" y="1009"/>
                        <a:pt x="26741" y="1703"/>
                      </a:cubicBezTo>
                      <a:cubicBezTo>
                        <a:pt x="26741" y="1736"/>
                        <a:pt x="26708" y="1802"/>
                        <a:pt x="26708" y="1868"/>
                      </a:cubicBezTo>
                      <a:cubicBezTo>
                        <a:pt x="26576" y="2331"/>
                        <a:pt x="26411" y="2794"/>
                        <a:pt x="26179" y="3223"/>
                      </a:cubicBezTo>
                      <a:cubicBezTo>
                        <a:pt x="25849" y="3818"/>
                        <a:pt x="25485" y="4413"/>
                        <a:pt x="25188" y="5008"/>
                      </a:cubicBezTo>
                      <a:cubicBezTo>
                        <a:pt x="25055" y="5206"/>
                        <a:pt x="24956" y="5438"/>
                        <a:pt x="24890" y="5669"/>
                      </a:cubicBezTo>
                      <a:cubicBezTo>
                        <a:pt x="24791" y="5867"/>
                        <a:pt x="24857" y="6099"/>
                        <a:pt x="25022" y="6231"/>
                      </a:cubicBezTo>
                      <a:cubicBezTo>
                        <a:pt x="25105" y="6281"/>
                        <a:pt x="25196" y="6305"/>
                        <a:pt x="25287" y="6305"/>
                      </a:cubicBezTo>
                      <a:cubicBezTo>
                        <a:pt x="25378" y="6305"/>
                        <a:pt x="25469" y="6281"/>
                        <a:pt x="25551" y="6231"/>
                      </a:cubicBezTo>
                      <a:lnTo>
                        <a:pt x="25617" y="6198"/>
                      </a:lnTo>
                      <a:cubicBezTo>
                        <a:pt x="25716" y="6099"/>
                        <a:pt x="25849" y="6000"/>
                        <a:pt x="25981" y="5901"/>
                      </a:cubicBezTo>
                      <a:cubicBezTo>
                        <a:pt x="26014" y="5867"/>
                        <a:pt x="26080" y="5801"/>
                        <a:pt x="26113" y="5768"/>
                      </a:cubicBezTo>
                      <a:cubicBezTo>
                        <a:pt x="26741" y="5206"/>
                        <a:pt x="27468" y="4810"/>
                        <a:pt x="28295" y="4545"/>
                      </a:cubicBezTo>
                      <a:cubicBezTo>
                        <a:pt x="28526" y="4446"/>
                        <a:pt x="28824" y="4380"/>
                        <a:pt x="29088" y="4314"/>
                      </a:cubicBezTo>
                      <a:cubicBezTo>
                        <a:pt x="29301" y="4237"/>
                        <a:pt x="29537" y="4204"/>
                        <a:pt x="29775" y="4204"/>
                      </a:cubicBezTo>
                      <a:cubicBezTo>
                        <a:pt x="29944" y="4204"/>
                        <a:pt x="30114" y="4220"/>
                        <a:pt x="30278" y="4248"/>
                      </a:cubicBezTo>
                      <a:cubicBezTo>
                        <a:pt x="30377" y="4545"/>
                        <a:pt x="30245" y="4777"/>
                        <a:pt x="30179" y="5008"/>
                      </a:cubicBezTo>
                      <a:lnTo>
                        <a:pt x="30047" y="5405"/>
                      </a:lnTo>
                      <a:cubicBezTo>
                        <a:pt x="29947" y="5603"/>
                        <a:pt x="29914" y="5834"/>
                        <a:pt x="29914" y="6066"/>
                      </a:cubicBezTo>
                      <a:cubicBezTo>
                        <a:pt x="29815" y="6562"/>
                        <a:pt x="30146" y="7057"/>
                        <a:pt x="30675" y="7157"/>
                      </a:cubicBezTo>
                      <a:cubicBezTo>
                        <a:pt x="30873" y="7223"/>
                        <a:pt x="31038" y="7223"/>
                        <a:pt x="31203" y="7256"/>
                      </a:cubicBezTo>
                      <a:cubicBezTo>
                        <a:pt x="31798" y="7388"/>
                        <a:pt x="32426" y="7355"/>
                        <a:pt x="33087" y="7619"/>
                      </a:cubicBezTo>
                      <a:cubicBezTo>
                        <a:pt x="32790" y="7652"/>
                        <a:pt x="32592" y="7652"/>
                        <a:pt x="32426" y="7685"/>
                      </a:cubicBezTo>
                      <a:cubicBezTo>
                        <a:pt x="31468" y="7818"/>
                        <a:pt x="30509" y="7752"/>
                        <a:pt x="29584" y="8049"/>
                      </a:cubicBezTo>
                      <a:cubicBezTo>
                        <a:pt x="28724" y="8280"/>
                        <a:pt x="27997" y="8875"/>
                        <a:pt x="27601" y="9702"/>
                      </a:cubicBezTo>
                      <a:cubicBezTo>
                        <a:pt x="27039" y="10859"/>
                        <a:pt x="27006" y="12214"/>
                        <a:pt x="27468" y="13437"/>
                      </a:cubicBezTo>
                      <a:cubicBezTo>
                        <a:pt x="27733" y="14164"/>
                        <a:pt x="27997" y="14924"/>
                        <a:pt x="28328" y="15651"/>
                      </a:cubicBezTo>
                      <a:cubicBezTo>
                        <a:pt x="29022" y="17205"/>
                        <a:pt x="29848" y="18692"/>
                        <a:pt x="30807" y="20114"/>
                      </a:cubicBezTo>
                      <a:cubicBezTo>
                        <a:pt x="30873" y="20213"/>
                        <a:pt x="30939" y="20279"/>
                        <a:pt x="30972" y="20378"/>
                      </a:cubicBezTo>
                      <a:cubicBezTo>
                        <a:pt x="31567" y="21204"/>
                        <a:pt x="32327" y="21965"/>
                        <a:pt x="33154" y="22560"/>
                      </a:cubicBezTo>
                      <a:cubicBezTo>
                        <a:pt x="33319" y="22692"/>
                        <a:pt x="33484" y="22791"/>
                        <a:pt x="33682" y="22857"/>
                      </a:cubicBezTo>
                      <a:cubicBezTo>
                        <a:pt x="34080" y="23087"/>
                        <a:pt x="34531" y="23198"/>
                        <a:pt x="34976" y="23198"/>
                      </a:cubicBezTo>
                      <a:cubicBezTo>
                        <a:pt x="35234" y="23198"/>
                        <a:pt x="35489" y="23161"/>
                        <a:pt x="35732" y="23088"/>
                      </a:cubicBezTo>
                      <a:cubicBezTo>
                        <a:pt x="36195" y="22890"/>
                        <a:pt x="36624" y="22626"/>
                        <a:pt x="36988" y="22262"/>
                      </a:cubicBezTo>
                      <a:cubicBezTo>
                        <a:pt x="37186" y="22097"/>
                        <a:pt x="37384" y="21899"/>
                        <a:pt x="37649" y="21634"/>
                      </a:cubicBezTo>
                      <a:lnTo>
                        <a:pt x="37847" y="24973"/>
                      </a:lnTo>
                      <a:cubicBezTo>
                        <a:pt x="37913" y="26824"/>
                        <a:pt x="37847" y="28641"/>
                        <a:pt x="37847" y="30492"/>
                      </a:cubicBezTo>
                      <a:lnTo>
                        <a:pt x="38707" y="30492"/>
                      </a:lnTo>
                      <a:cubicBezTo>
                        <a:pt x="38674" y="30360"/>
                        <a:pt x="38674" y="30195"/>
                        <a:pt x="38707" y="30063"/>
                      </a:cubicBezTo>
                      <a:cubicBezTo>
                        <a:pt x="38707" y="29567"/>
                        <a:pt x="38773" y="29071"/>
                        <a:pt x="38773" y="28575"/>
                      </a:cubicBezTo>
                      <a:cubicBezTo>
                        <a:pt x="38806" y="26691"/>
                        <a:pt x="38707" y="24807"/>
                        <a:pt x="38508" y="22923"/>
                      </a:cubicBezTo>
                      <a:cubicBezTo>
                        <a:pt x="38442" y="22361"/>
                        <a:pt x="38376" y="21799"/>
                        <a:pt x="38277" y="21237"/>
                      </a:cubicBezTo>
                      <a:cubicBezTo>
                        <a:pt x="38211" y="20940"/>
                        <a:pt x="38310" y="20609"/>
                        <a:pt x="38475" y="20345"/>
                      </a:cubicBezTo>
                      <a:cubicBezTo>
                        <a:pt x="38574" y="20213"/>
                        <a:pt x="38674" y="20081"/>
                        <a:pt x="38773" y="19948"/>
                      </a:cubicBezTo>
                      <a:cubicBezTo>
                        <a:pt x="38806" y="19882"/>
                        <a:pt x="38839" y="19849"/>
                        <a:pt x="38872" y="19783"/>
                      </a:cubicBezTo>
                      <a:cubicBezTo>
                        <a:pt x="39401" y="19023"/>
                        <a:pt x="39963" y="18263"/>
                        <a:pt x="40492" y="17502"/>
                      </a:cubicBezTo>
                      <a:cubicBezTo>
                        <a:pt x="41252" y="16544"/>
                        <a:pt x="41913" y="15453"/>
                        <a:pt x="42442" y="14329"/>
                      </a:cubicBezTo>
                      <a:cubicBezTo>
                        <a:pt x="43103" y="12809"/>
                        <a:pt x="42805" y="11024"/>
                        <a:pt x="41648" y="9834"/>
                      </a:cubicBezTo>
                      <a:cubicBezTo>
                        <a:pt x="41516" y="9702"/>
                        <a:pt x="41351" y="9536"/>
                        <a:pt x="41186" y="9437"/>
                      </a:cubicBezTo>
                      <a:cubicBezTo>
                        <a:pt x="40921" y="9206"/>
                        <a:pt x="40624" y="9008"/>
                        <a:pt x="40326" y="8809"/>
                      </a:cubicBezTo>
                      <a:cubicBezTo>
                        <a:pt x="40161" y="8743"/>
                        <a:pt x="40029" y="8677"/>
                        <a:pt x="39897" y="8611"/>
                      </a:cubicBezTo>
                      <a:cubicBezTo>
                        <a:pt x="39863" y="8578"/>
                        <a:pt x="39797" y="8578"/>
                        <a:pt x="39764" y="8545"/>
                      </a:cubicBezTo>
                      <a:cubicBezTo>
                        <a:pt x="39731" y="8545"/>
                        <a:pt x="39698" y="8512"/>
                        <a:pt x="39698" y="8512"/>
                      </a:cubicBezTo>
                      <a:cubicBezTo>
                        <a:pt x="39566" y="8446"/>
                        <a:pt x="39434" y="8413"/>
                        <a:pt x="39302" y="8347"/>
                      </a:cubicBezTo>
                      <a:cubicBezTo>
                        <a:pt x="39070" y="8280"/>
                        <a:pt x="38839" y="8181"/>
                        <a:pt x="38607" y="8115"/>
                      </a:cubicBezTo>
                      <a:cubicBezTo>
                        <a:pt x="37715" y="7818"/>
                        <a:pt x="36823" y="7652"/>
                        <a:pt x="35864" y="7619"/>
                      </a:cubicBezTo>
                      <a:lnTo>
                        <a:pt x="35732" y="7619"/>
                      </a:lnTo>
                      <a:cubicBezTo>
                        <a:pt x="35533" y="7619"/>
                        <a:pt x="35335" y="7553"/>
                        <a:pt x="35137" y="7454"/>
                      </a:cubicBezTo>
                      <a:cubicBezTo>
                        <a:pt x="34905" y="7322"/>
                        <a:pt x="34641" y="7190"/>
                        <a:pt x="34410" y="7090"/>
                      </a:cubicBezTo>
                      <a:cubicBezTo>
                        <a:pt x="34112" y="6991"/>
                        <a:pt x="33815" y="6892"/>
                        <a:pt x="33517" y="6793"/>
                      </a:cubicBezTo>
                      <a:cubicBezTo>
                        <a:pt x="32790" y="6628"/>
                        <a:pt x="32030" y="6496"/>
                        <a:pt x="31303" y="6396"/>
                      </a:cubicBezTo>
                      <a:cubicBezTo>
                        <a:pt x="30840" y="6330"/>
                        <a:pt x="30807" y="6264"/>
                        <a:pt x="30906" y="5801"/>
                      </a:cubicBezTo>
                      <a:cubicBezTo>
                        <a:pt x="30972" y="5504"/>
                        <a:pt x="31104" y="5206"/>
                        <a:pt x="31170" y="4909"/>
                      </a:cubicBezTo>
                      <a:cubicBezTo>
                        <a:pt x="31468" y="3851"/>
                        <a:pt x="31071" y="3355"/>
                        <a:pt x="30013" y="3355"/>
                      </a:cubicBezTo>
                      <a:cubicBezTo>
                        <a:pt x="29683" y="3355"/>
                        <a:pt x="29319" y="3388"/>
                        <a:pt x="28989" y="3455"/>
                      </a:cubicBezTo>
                      <a:cubicBezTo>
                        <a:pt x="28262" y="3653"/>
                        <a:pt x="27567" y="3917"/>
                        <a:pt x="26906" y="4215"/>
                      </a:cubicBezTo>
                      <a:cubicBezTo>
                        <a:pt x="26868" y="4254"/>
                        <a:pt x="26829" y="4270"/>
                        <a:pt x="26797" y="4270"/>
                      </a:cubicBezTo>
                      <a:cubicBezTo>
                        <a:pt x="26774" y="4270"/>
                        <a:pt x="26755" y="4262"/>
                        <a:pt x="26741" y="4248"/>
                      </a:cubicBezTo>
                      <a:cubicBezTo>
                        <a:pt x="26708" y="4182"/>
                        <a:pt x="26741" y="4083"/>
                        <a:pt x="26807" y="4050"/>
                      </a:cubicBezTo>
                      <a:cubicBezTo>
                        <a:pt x="26973" y="3653"/>
                        <a:pt x="27171" y="3256"/>
                        <a:pt x="27336" y="2860"/>
                      </a:cubicBezTo>
                      <a:cubicBezTo>
                        <a:pt x="27567" y="2364"/>
                        <a:pt x="27667" y="1835"/>
                        <a:pt x="27700" y="1273"/>
                      </a:cubicBezTo>
                      <a:cubicBezTo>
                        <a:pt x="27733" y="645"/>
                        <a:pt x="27270" y="116"/>
                        <a:pt x="26675" y="50"/>
                      </a:cubicBezTo>
                      <a:cubicBezTo>
                        <a:pt x="26510" y="17"/>
                        <a:pt x="26344" y="0"/>
                        <a:pt x="26183" y="0"/>
                      </a:cubicBezTo>
                      <a:close/>
                    </a:path>
                  </a:pathLst>
                </a:custGeom>
                <a:solidFill>
                  <a:srgbClr val="430E2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399"/>
                </a:p>
              </p:txBody>
            </p:sp>
            <p:sp>
              <p:nvSpPr>
                <p:cNvPr id="563" name="Google Shape;563;p32"/>
                <p:cNvSpPr/>
                <p:nvPr/>
              </p:nvSpPr>
              <p:spPr>
                <a:xfrm>
                  <a:off x="7191749" y="4476055"/>
                  <a:ext cx="345707" cy="310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7" h="8601" extrusionOk="0">
                      <a:moveTo>
                        <a:pt x="5861" y="1111"/>
                      </a:moveTo>
                      <a:cubicBezTo>
                        <a:pt x="6132" y="1111"/>
                        <a:pt x="6402" y="1161"/>
                        <a:pt x="6546" y="1427"/>
                      </a:cubicBezTo>
                      <a:cubicBezTo>
                        <a:pt x="6777" y="1824"/>
                        <a:pt x="6380" y="2221"/>
                        <a:pt x="6149" y="2584"/>
                      </a:cubicBezTo>
                      <a:cubicBezTo>
                        <a:pt x="6017" y="2783"/>
                        <a:pt x="5885" y="2981"/>
                        <a:pt x="5752" y="3212"/>
                      </a:cubicBezTo>
                      <a:cubicBezTo>
                        <a:pt x="5620" y="3444"/>
                        <a:pt x="5521" y="3576"/>
                        <a:pt x="5422" y="3741"/>
                      </a:cubicBezTo>
                      <a:cubicBezTo>
                        <a:pt x="5282" y="3927"/>
                        <a:pt x="5164" y="4019"/>
                        <a:pt x="5058" y="4019"/>
                      </a:cubicBezTo>
                      <a:cubicBezTo>
                        <a:pt x="4938" y="4019"/>
                        <a:pt x="4833" y="3903"/>
                        <a:pt x="4728" y="3675"/>
                      </a:cubicBezTo>
                      <a:cubicBezTo>
                        <a:pt x="4463" y="3080"/>
                        <a:pt x="4166" y="2452"/>
                        <a:pt x="3901" y="1824"/>
                      </a:cubicBezTo>
                      <a:lnTo>
                        <a:pt x="3835" y="1692"/>
                      </a:lnTo>
                      <a:cubicBezTo>
                        <a:pt x="3736" y="1427"/>
                        <a:pt x="3736" y="1328"/>
                        <a:pt x="3934" y="1262"/>
                      </a:cubicBezTo>
                      <a:lnTo>
                        <a:pt x="3934" y="1295"/>
                      </a:lnTo>
                      <a:cubicBezTo>
                        <a:pt x="4033" y="1262"/>
                        <a:pt x="4100" y="1229"/>
                        <a:pt x="4199" y="1229"/>
                      </a:cubicBezTo>
                      <a:cubicBezTo>
                        <a:pt x="4265" y="1196"/>
                        <a:pt x="4331" y="1196"/>
                        <a:pt x="4397" y="1196"/>
                      </a:cubicBezTo>
                      <a:cubicBezTo>
                        <a:pt x="4728" y="1130"/>
                        <a:pt x="5058" y="1130"/>
                        <a:pt x="5389" y="1130"/>
                      </a:cubicBezTo>
                      <a:cubicBezTo>
                        <a:pt x="5527" y="1130"/>
                        <a:pt x="5695" y="1111"/>
                        <a:pt x="5861" y="1111"/>
                      </a:cubicBezTo>
                      <a:close/>
                      <a:moveTo>
                        <a:pt x="5261" y="0"/>
                      </a:moveTo>
                      <a:cubicBezTo>
                        <a:pt x="4637" y="0"/>
                        <a:pt x="4012" y="92"/>
                        <a:pt x="3405" y="270"/>
                      </a:cubicBezTo>
                      <a:cubicBezTo>
                        <a:pt x="2844" y="403"/>
                        <a:pt x="2546" y="965"/>
                        <a:pt x="2678" y="1493"/>
                      </a:cubicBezTo>
                      <a:cubicBezTo>
                        <a:pt x="2711" y="1692"/>
                        <a:pt x="2744" y="1857"/>
                        <a:pt x="2844" y="2022"/>
                      </a:cubicBezTo>
                      <a:cubicBezTo>
                        <a:pt x="3141" y="2650"/>
                        <a:pt x="3472" y="3278"/>
                        <a:pt x="3835" y="3873"/>
                      </a:cubicBezTo>
                      <a:cubicBezTo>
                        <a:pt x="3967" y="4072"/>
                        <a:pt x="4067" y="4237"/>
                        <a:pt x="4199" y="4435"/>
                      </a:cubicBezTo>
                      <a:lnTo>
                        <a:pt x="4331" y="4600"/>
                      </a:lnTo>
                      <a:cubicBezTo>
                        <a:pt x="4496" y="4832"/>
                        <a:pt x="4529" y="5096"/>
                        <a:pt x="4430" y="5361"/>
                      </a:cubicBezTo>
                      <a:cubicBezTo>
                        <a:pt x="4033" y="6286"/>
                        <a:pt x="3207" y="7013"/>
                        <a:pt x="2249" y="7278"/>
                      </a:cubicBezTo>
                      <a:cubicBezTo>
                        <a:pt x="2075" y="7336"/>
                        <a:pt x="1920" y="7365"/>
                        <a:pt x="1782" y="7365"/>
                      </a:cubicBezTo>
                      <a:cubicBezTo>
                        <a:pt x="1369" y="7365"/>
                        <a:pt x="1108" y="7104"/>
                        <a:pt x="959" y="6584"/>
                      </a:cubicBezTo>
                      <a:cubicBezTo>
                        <a:pt x="860" y="6154"/>
                        <a:pt x="794" y="5724"/>
                        <a:pt x="827" y="5295"/>
                      </a:cubicBezTo>
                      <a:cubicBezTo>
                        <a:pt x="827" y="5096"/>
                        <a:pt x="827" y="4865"/>
                        <a:pt x="629" y="4865"/>
                      </a:cubicBezTo>
                      <a:cubicBezTo>
                        <a:pt x="398" y="4865"/>
                        <a:pt x="298" y="5030"/>
                        <a:pt x="232" y="5228"/>
                      </a:cubicBezTo>
                      <a:cubicBezTo>
                        <a:pt x="34" y="5757"/>
                        <a:pt x="1" y="6385"/>
                        <a:pt x="133" y="6947"/>
                      </a:cubicBezTo>
                      <a:cubicBezTo>
                        <a:pt x="298" y="7799"/>
                        <a:pt x="1056" y="8377"/>
                        <a:pt x="1877" y="8377"/>
                      </a:cubicBezTo>
                      <a:cubicBezTo>
                        <a:pt x="2044" y="8377"/>
                        <a:pt x="2213" y="8353"/>
                        <a:pt x="2381" y="8302"/>
                      </a:cubicBezTo>
                      <a:cubicBezTo>
                        <a:pt x="3306" y="7972"/>
                        <a:pt x="4166" y="7443"/>
                        <a:pt x="4860" y="6749"/>
                      </a:cubicBezTo>
                      <a:cubicBezTo>
                        <a:pt x="4959" y="7046"/>
                        <a:pt x="5124" y="7344"/>
                        <a:pt x="5323" y="7641"/>
                      </a:cubicBezTo>
                      <a:cubicBezTo>
                        <a:pt x="5702" y="8268"/>
                        <a:pt x="6355" y="8600"/>
                        <a:pt x="7017" y="8600"/>
                      </a:cubicBezTo>
                      <a:cubicBezTo>
                        <a:pt x="7507" y="8600"/>
                        <a:pt x="8003" y="8418"/>
                        <a:pt x="8397" y="8038"/>
                      </a:cubicBezTo>
                      <a:cubicBezTo>
                        <a:pt x="9157" y="7410"/>
                        <a:pt x="9587" y="6451"/>
                        <a:pt x="9587" y="5460"/>
                      </a:cubicBezTo>
                      <a:cubicBezTo>
                        <a:pt x="9587" y="5295"/>
                        <a:pt x="9553" y="5162"/>
                        <a:pt x="9487" y="4997"/>
                      </a:cubicBezTo>
                      <a:cubicBezTo>
                        <a:pt x="9454" y="4898"/>
                        <a:pt x="9421" y="4799"/>
                        <a:pt x="9289" y="4766"/>
                      </a:cubicBezTo>
                      <a:cubicBezTo>
                        <a:pt x="9157" y="4766"/>
                        <a:pt x="9058" y="4832"/>
                        <a:pt x="8992" y="4931"/>
                      </a:cubicBezTo>
                      <a:cubicBezTo>
                        <a:pt x="8826" y="5162"/>
                        <a:pt x="8727" y="5460"/>
                        <a:pt x="8661" y="5757"/>
                      </a:cubicBezTo>
                      <a:cubicBezTo>
                        <a:pt x="8595" y="6319"/>
                        <a:pt x="8297" y="6881"/>
                        <a:pt x="7835" y="7278"/>
                      </a:cubicBezTo>
                      <a:cubicBezTo>
                        <a:pt x="7620" y="7492"/>
                        <a:pt x="7344" y="7595"/>
                        <a:pt x="7071" y="7595"/>
                      </a:cubicBezTo>
                      <a:cubicBezTo>
                        <a:pt x="6711" y="7595"/>
                        <a:pt x="6355" y="7417"/>
                        <a:pt x="6149" y="7079"/>
                      </a:cubicBezTo>
                      <a:cubicBezTo>
                        <a:pt x="5752" y="6551"/>
                        <a:pt x="5554" y="5890"/>
                        <a:pt x="5587" y="5228"/>
                      </a:cubicBezTo>
                      <a:cubicBezTo>
                        <a:pt x="5587" y="5129"/>
                        <a:pt x="5587" y="4997"/>
                        <a:pt x="5686" y="4931"/>
                      </a:cubicBezTo>
                      <a:cubicBezTo>
                        <a:pt x="6479" y="4435"/>
                        <a:pt x="6843" y="3609"/>
                        <a:pt x="7306" y="2882"/>
                      </a:cubicBezTo>
                      <a:cubicBezTo>
                        <a:pt x="7537" y="2518"/>
                        <a:pt x="7669" y="2154"/>
                        <a:pt x="7769" y="1725"/>
                      </a:cubicBezTo>
                      <a:cubicBezTo>
                        <a:pt x="7934" y="1064"/>
                        <a:pt x="7504" y="370"/>
                        <a:pt x="6843" y="204"/>
                      </a:cubicBezTo>
                      <a:cubicBezTo>
                        <a:pt x="6325" y="67"/>
                        <a:pt x="5794" y="0"/>
                        <a:pt x="5261" y="0"/>
                      </a:cubicBezTo>
                      <a:close/>
                    </a:path>
                  </a:pathLst>
                </a:custGeom>
                <a:solidFill>
                  <a:srgbClr val="9A83B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399"/>
                </a:p>
              </p:txBody>
            </p:sp>
            <p:sp>
              <p:nvSpPr>
                <p:cNvPr id="564" name="Google Shape;564;p32"/>
                <p:cNvSpPr/>
                <p:nvPr/>
              </p:nvSpPr>
              <p:spPr>
                <a:xfrm>
                  <a:off x="7898562" y="3651161"/>
                  <a:ext cx="1245621" cy="1502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3" h="41657" extrusionOk="0">
                      <a:moveTo>
                        <a:pt x="21375" y="21251"/>
                      </a:moveTo>
                      <a:cubicBezTo>
                        <a:pt x="21647" y="21251"/>
                        <a:pt x="21851" y="21442"/>
                        <a:pt x="21949" y="21758"/>
                      </a:cubicBezTo>
                      <a:cubicBezTo>
                        <a:pt x="22048" y="22254"/>
                        <a:pt x="22114" y="22783"/>
                        <a:pt x="22081" y="23279"/>
                      </a:cubicBezTo>
                      <a:cubicBezTo>
                        <a:pt x="22048" y="23940"/>
                        <a:pt x="22114" y="24601"/>
                        <a:pt x="22246" y="25229"/>
                      </a:cubicBezTo>
                      <a:cubicBezTo>
                        <a:pt x="22370" y="25695"/>
                        <a:pt x="21999" y="26160"/>
                        <a:pt x="21515" y="26160"/>
                      </a:cubicBezTo>
                      <a:cubicBezTo>
                        <a:pt x="21483" y="26160"/>
                        <a:pt x="21452" y="26158"/>
                        <a:pt x="21420" y="26154"/>
                      </a:cubicBezTo>
                      <a:lnTo>
                        <a:pt x="21221" y="26154"/>
                      </a:lnTo>
                      <a:cubicBezTo>
                        <a:pt x="21221" y="26154"/>
                        <a:pt x="21188" y="26154"/>
                        <a:pt x="21155" y="26121"/>
                      </a:cubicBezTo>
                      <a:cubicBezTo>
                        <a:pt x="21155" y="26121"/>
                        <a:pt x="21122" y="26088"/>
                        <a:pt x="21122" y="26055"/>
                      </a:cubicBezTo>
                      <a:cubicBezTo>
                        <a:pt x="20957" y="25592"/>
                        <a:pt x="20527" y="25659"/>
                        <a:pt x="20164" y="25526"/>
                      </a:cubicBezTo>
                      <a:cubicBezTo>
                        <a:pt x="20098" y="25493"/>
                        <a:pt x="19998" y="25493"/>
                        <a:pt x="19932" y="25460"/>
                      </a:cubicBezTo>
                      <a:cubicBezTo>
                        <a:pt x="19866" y="25427"/>
                        <a:pt x="19767" y="25394"/>
                        <a:pt x="19701" y="25361"/>
                      </a:cubicBezTo>
                      <a:cubicBezTo>
                        <a:pt x="19503" y="25295"/>
                        <a:pt x="19337" y="25229"/>
                        <a:pt x="19172" y="25130"/>
                      </a:cubicBezTo>
                      <a:cubicBezTo>
                        <a:pt x="18908" y="24997"/>
                        <a:pt x="18643" y="24799"/>
                        <a:pt x="18412" y="24568"/>
                      </a:cubicBezTo>
                      <a:cubicBezTo>
                        <a:pt x="18346" y="24502"/>
                        <a:pt x="18313" y="24436"/>
                        <a:pt x="18247" y="24369"/>
                      </a:cubicBezTo>
                      <a:cubicBezTo>
                        <a:pt x="18180" y="24270"/>
                        <a:pt x="18114" y="24171"/>
                        <a:pt x="18081" y="24072"/>
                      </a:cubicBezTo>
                      <a:cubicBezTo>
                        <a:pt x="18081" y="24039"/>
                        <a:pt x="18048" y="24006"/>
                        <a:pt x="18048" y="23973"/>
                      </a:cubicBezTo>
                      <a:cubicBezTo>
                        <a:pt x="18048" y="23907"/>
                        <a:pt x="18048" y="23874"/>
                        <a:pt x="18048" y="23841"/>
                      </a:cubicBezTo>
                      <a:cubicBezTo>
                        <a:pt x="18048" y="23774"/>
                        <a:pt x="18048" y="23741"/>
                        <a:pt x="18048" y="23675"/>
                      </a:cubicBezTo>
                      <a:cubicBezTo>
                        <a:pt x="18081" y="23609"/>
                        <a:pt x="18081" y="23576"/>
                        <a:pt x="18114" y="23543"/>
                      </a:cubicBezTo>
                      <a:lnTo>
                        <a:pt x="18147" y="23444"/>
                      </a:lnTo>
                      <a:cubicBezTo>
                        <a:pt x="18180" y="23411"/>
                        <a:pt x="18180" y="23345"/>
                        <a:pt x="18213" y="23312"/>
                      </a:cubicBezTo>
                      <a:cubicBezTo>
                        <a:pt x="18280" y="23246"/>
                        <a:pt x="18313" y="23179"/>
                        <a:pt x="18379" y="23113"/>
                      </a:cubicBezTo>
                      <a:cubicBezTo>
                        <a:pt x="18412" y="23080"/>
                        <a:pt x="18445" y="23014"/>
                        <a:pt x="18511" y="22981"/>
                      </a:cubicBezTo>
                      <a:cubicBezTo>
                        <a:pt x="18577" y="22882"/>
                        <a:pt x="18676" y="22783"/>
                        <a:pt x="18775" y="22684"/>
                      </a:cubicBezTo>
                      <a:cubicBezTo>
                        <a:pt x="18875" y="22618"/>
                        <a:pt x="18974" y="22518"/>
                        <a:pt x="19073" y="22452"/>
                      </a:cubicBezTo>
                      <a:cubicBezTo>
                        <a:pt x="19172" y="22353"/>
                        <a:pt x="19271" y="22287"/>
                        <a:pt x="19370" y="22221"/>
                      </a:cubicBezTo>
                      <a:cubicBezTo>
                        <a:pt x="19470" y="22155"/>
                        <a:pt x="19602" y="22056"/>
                        <a:pt x="19701" y="21990"/>
                      </a:cubicBezTo>
                      <a:lnTo>
                        <a:pt x="20031" y="21824"/>
                      </a:lnTo>
                      <a:lnTo>
                        <a:pt x="20395" y="21626"/>
                      </a:lnTo>
                      <a:cubicBezTo>
                        <a:pt x="20593" y="21527"/>
                        <a:pt x="20825" y="21428"/>
                        <a:pt x="21056" y="21328"/>
                      </a:cubicBezTo>
                      <a:cubicBezTo>
                        <a:pt x="21170" y="21276"/>
                        <a:pt x="21277" y="21251"/>
                        <a:pt x="21375" y="21251"/>
                      </a:cubicBezTo>
                      <a:close/>
                      <a:moveTo>
                        <a:pt x="26783" y="26405"/>
                      </a:moveTo>
                      <a:cubicBezTo>
                        <a:pt x="26999" y="26405"/>
                        <a:pt x="27220" y="26442"/>
                        <a:pt x="27435" y="26518"/>
                      </a:cubicBezTo>
                      <a:cubicBezTo>
                        <a:pt x="27545" y="26572"/>
                        <a:pt x="27674" y="26597"/>
                        <a:pt x="27807" y="26597"/>
                      </a:cubicBezTo>
                      <a:cubicBezTo>
                        <a:pt x="27915" y="26597"/>
                        <a:pt x="28026" y="26581"/>
                        <a:pt x="28130" y="26551"/>
                      </a:cubicBezTo>
                      <a:cubicBezTo>
                        <a:pt x="28196" y="26525"/>
                        <a:pt x="28261" y="26514"/>
                        <a:pt x="28324" y="26514"/>
                      </a:cubicBezTo>
                      <a:cubicBezTo>
                        <a:pt x="28579" y="26514"/>
                        <a:pt x="28817" y="26683"/>
                        <a:pt x="29055" y="26683"/>
                      </a:cubicBezTo>
                      <a:cubicBezTo>
                        <a:pt x="29281" y="26575"/>
                        <a:pt x="29521" y="26524"/>
                        <a:pt x="29760" y="26524"/>
                      </a:cubicBezTo>
                      <a:cubicBezTo>
                        <a:pt x="30253" y="26524"/>
                        <a:pt x="30737" y="26745"/>
                        <a:pt x="31071" y="27146"/>
                      </a:cubicBezTo>
                      <a:cubicBezTo>
                        <a:pt x="32526" y="28799"/>
                        <a:pt x="33418" y="30650"/>
                        <a:pt x="32922" y="32963"/>
                      </a:cubicBezTo>
                      <a:cubicBezTo>
                        <a:pt x="32823" y="33525"/>
                        <a:pt x="32691" y="34120"/>
                        <a:pt x="32493" y="34649"/>
                      </a:cubicBezTo>
                      <a:cubicBezTo>
                        <a:pt x="32240" y="35339"/>
                        <a:pt x="31939" y="35645"/>
                        <a:pt x="31457" y="35645"/>
                      </a:cubicBezTo>
                      <a:cubicBezTo>
                        <a:pt x="31246" y="35645"/>
                        <a:pt x="31000" y="35586"/>
                        <a:pt x="30708" y="35475"/>
                      </a:cubicBezTo>
                      <a:lnTo>
                        <a:pt x="30708" y="35475"/>
                      </a:lnTo>
                      <a:cubicBezTo>
                        <a:pt x="30807" y="36137"/>
                        <a:pt x="30509" y="36765"/>
                        <a:pt x="29915" y="37095"/>
                      </a:cubicBezTo>
                      <a:cubicBezTo>
                        <a:pt x="28559" y="38054"/>
                        <a:pt x="27039" y="38814"/>
                        <a:pt x="25452" y="39343"/>
                      </a:cubicBezTo>
                      <a:cubicBezTo>
                        <a:pt x="25212" y="39456"/>
                        <a:pt x="24960" y="39508"/>
                        <a:pt x="24711" y="39508"/>
                      </a:cubicBezTo>
                      <a:cubicBezTo>
                        <a:pt x="24378" y="39508"/>
                        <a:pt x="24050" y="39414"/>
                        <a:pt x="23767" y="39244"/>
                      </a:cubicBezTo>
                      <a:cubicBezTo>
                        <a:pt x="23634" y="39607"/>
                        <a:pt x="23337" y="39905"/>
                        <a:pt x="22973" y="40037"/>
                      </a:cubicBezTo>
                      <a:cubicBezTo>
                        <a:pt x="22257" y="40323"/>
                        <a:pt x="21503" y="40470"/>
                        <a:pt x="20750" y="40470"/>
                      </a:cubicBezTo>
                      <a:cubicBezTo>
                        <a:pt x="20287" y="40470"/>
                        <a:pt x="19824" y="40415"/>
                        <a:pt x="19370" y="40301"/>
                      </a:cubicBezTo>
                      <a:cubicBezTo>
                        <a:pt x="18048" y="40037"/>
                        <a:pt x="17552" y="39508"/>
                        <a:pt x="17420" y="38153"/>
                      </a:cubicBezTo>
                      <a:cubicBezTo>
                        <a:pt x="17321" y="37029"/>
                        <a:pt x="17420" y="35905"/>
                        <a:pt x="17718" y="34847"/>
                      </a:cubicBezTo>
                      <a:cubicBezTo>
                        <a:pt x="17751" y="34715"/>
                        <a:pt x="17784" y="34616"/>
                        <a:pt x="17817" y="34517"/>
                      </a:cubicBezTo>
                      <a:lnTo>
                        <a:pt x="17817" y="34484"/>
                      </a:lnTo>
                      <a:cubicBezTo>
                        <a:pt x="17850" y="34252"/>
                        <a:pt x="17883" y="34054"/>
                        <a:pt x="17949" y="33856"/>
                      </a:cubicBezTo>
                      <a:lnTo>
                        <a:pt x="17949" y="33823"/>
                      </a:lnTo>
                      <a:cubicBezTo>
                        <a:pt x="17949" y="33724"/>
                        <a:pt x="17982" y="33657"/>
                        <a:pt x="17982" y="33558"/>
                      </a:cubicBezTo>
                      <a:cubicBezTo>
                        <a:pt x="17982" y="33492"/>
                        <a:pt x="17982" y="33393"/>
                        <a:pt x="17982" y="33327"/>
                      </a:cubicBezTo>
                      <a:lnTo>
                        <a:pt x="17982" y="33096"/>
                      </a:lnTo>
                      <a:cubicBezTo>
                        <a:pt x="17982" y="32864"/>
                        <a:pt x="17916" y="32633"/>
                        <a:pt x="18247" y="32567"/>
                      </a:cubicBezTo>
                      <a:cubicBezTo>
                        <a:pt x="18280" y="32567"/>
                        <a:pt x="18313" y="32534"/>
                        <a:pt x="18313" y="32534"/>
                      </a:cubicBezTo>
                      <a:cubicBezTo>
                        <a:pt x="18346" y="32534"/>
                        <a:pt x="18379" y="32501"/>
                        <a:pt x="18379" y="32501"/>
                      </a:cubicBezTo>
                      <a:cubicBezTo>
                        <a:pt x="18379" y="32501"/>
                        <a:pt x="18412" y="32468"/>
                        <a:pt x="18412" y="32468"/>
                      </a:cubicBezTo>
                      <a:cubicBezTo>
                        <a:pt x="18445" y="32468"/>
                        <a:pt x="18445" y="32435"/>
                        <a:pt x="18445" y="32435"/>
                      </a:cubicBezTo>
                      <a:cubicBezTo>
                        <a:pt x="18445" y="32401"/>
                        <a:pt x="18478" y="32401"/>
                        <a:pt x="18478" y="32368"/>
                      </a:cubicBezTo>
                      <a:cubicBezTo>
                        <a:pt x="18544" y="32269"/>
                        <a:pt x="18577" y="32170"/>
                        <a:pt x="18610" y="32071"/>
                      </a:cubicBezTo>
                      <a:cubicBezTo>
                        <a:pt x="18676" y="31972"/>
                        <a:pt x="18709" y="31873"/>
                        <a:pt x="18775" y="31773"/>
                      </a:cubicBezTo>
                      <a:cubicBezTo>
                        <a:pt x="18974" y="31443"/>
                        <a:pt x="19172" y="31112"/>
                        <a:pt x="19370" y="30749"/>
                      </a:cubicBezTo>
                      <a:lnTo>
                        <a:pt x="19370" y="30716"/>
                      </a:lnTo>
                      <a:cubicBezTo>
                        <a:pt x="19470" y="30517"/>
                        <a:pt x="19536" y="30319"/>
                        <a:pt x="19569" y="30121"/>
                      </a:cubicBezTo>
                      <a:cubicBezTo>
                        <a:pt x="19602" y="29922"/>
                        <a:pt x="19767" y="29790"/>
                        <a:pt x="19932" y="29757"/>
                      </a:cubicBezTo>
                      <a:cubicBezTo>
                        <a:pt x="19998" y="29493"/>
                        <a:pt x="20164" y="29228"/>
                        <a:pt x="20395" y="29063"/>
                      </a:cubicBezTo>
                      <a:cubicBezTo>
                        <a:pt x="21585" y="27939"/>
                        <a:pt x="23006" y="27113"/>
                        <a:pt x="24560" y="26617"/>
                      </a:cubicBezTo>
                      <a:cubicBezTo>
                        <a:pt x="24741" y="26541"/>
                        <a:pt x="24937" y="26500"/>
                        <a:pt x="25134" y="26500"/>
                      </a:cubicBezTo>
                      <a:cubicBezTo>
                        <a:pt x="25366" y="26500"/>
                        <a:pt x="25601" y="26558"/>
                        <a:pt x="25816" y="26683"/>
                      </a:cubicBezTo>
                      <a:cubicBezTo>
                        <a:pt x="26101" y="26500"/>
                        <a:pt x="26436" y="26405"/>
                        <a:pt x="26783" y="26405"/>
                      </a:cubicBezTo>
                      <a:close/>
                      <a:moveTo>
                        <a:pt x="27828" y="1"/>
                      </a:moveTo>
                      <a:cubicBezTo>
                        <a:pt x="27774" y="1"/>
                        <a:pt x="27720" y="3"/>
                        <a:pt x="27667" y="9"/>
                      </a:cubicBezTo>
                      <a:cubicBezTo>
                        <a:pt x="27270" y="9"/>
                        <a:pt x="26907" y="207"/>
                        <a:pt x="26675" y="538"/>
                      </a:cubicBezTo>
                      <a:cubicBezTo>
                        <a:pt x="26642" y="637"/>
                        <a:pt x="26576" y="736"/>
                        <a:pt x="26510" y="835"/>
                      </a:cubicBezTo>
                      <a:cubicBezTo>
                        <a:pt x="26510" y="835"/>
                        <a:pt x="26510" y="868"/>
                        <a:pt x="26510" y="868"/>
                      </a:cubicBezTo>
                      <a:lnTo>
                        <a:pt x="26444" y="1034"/>
                      </a:lnTo>
                      <a:cubicBezTo>
                        <a:pt x="26279" y="1529"/>
                        <a:pt x="26179" y="2091"/>
                        <a:pt x="26047" y="2620"/>
                      </a:cubicBezTo>
                      <a:cubicBezTo>
                        <a:pt x="25816" y="3645"/>
                        <a:pt x="25651" y="4669"/>
                        <a:pt x="25551" y="5727"/>
                      </a:cubicBezTo>
                      <a:lnTo>
                        <a:pt x="25518" y="6025"/>
                      </a:lnTo>
                      <a:cubicBezTo>
                        <a:pt x="25419" y="6818"/>
                        <a:pt x="25419" y="7611"/>
                        <a:pt x="25551" y="8404"/>
                      </a:cubicBezTo>
                      <a:cubicBezTo>
                        <a:pt x="25651" y="8900"/>
                        <a:pt x="25584" y="9429"/>
                        <a:pt x="25353" y="9892"/>
                      </a:cubicBezTo>
                      <a:cubicBezTo>
                        <a:pt x="25122" y="10388"/>
                        <a:pt x="24857" y="10884"/>
                        <a:pt x="24560" y="11346"/>
                      </a:cubicBezTo>
                      <a:cubicBezTo>
                        <a:pt x="24229" y="11842"/>
                        <a:pt x="23800" y="12239"/>
                        <a:pt x="23271" y="12503"/>
                      </a:cubicBezTo>
                      <a:cubicBezTo>
                        <a:pt x="22312" y="13032"/>
                        <a:pt x="21354" y="13429"/>
                        <a:pt x="20362" y="13858"/>
                      </a:cubicBezTo>
                      <a:cubicBezTo>
                        <a:pt x="18974" y="14486"/>
                        <a:pt x="17519" y="15048"/>
                        <a:pt x="16131" y="15676"/>
                      </a:cubicBezTo>
                      <a:cubicBezTo>
                        <a:pt x="14214" y="16602"/>
                        <a:pt x="12264" y="17395"/>
                        <a:pt x="10248" y="18056"/>
                      </a:cubicBezTo>
                      <a:cubicBezTo>
                        <a:pt x="9871" y="18177"/>
                        <a:pt x="9495" y="18260"/>
                        <a:pt x="9125" y="18260"/>
                      </a:cubicBezTo>
                      <a:cubicBezTo>
                        <a:pt x="8586" y="18260"/>
                        <a:pt x="8060" y="18084"/>
                        <a:pt x="7570" y="17593"/>
                      </a:cubicBezTo>
                      <a:cubicBezTo>
                        <a:pt x="6545" y="16635"/>
                        <a:pt x="5389" y="15842"/>
                        <a:pt x="4430" y="14784"/>
                      </a:cubicBezTo>
                      <a:cubicBezTo>
                        <a:pt x="3736" y="14090"/>
                        <a:pt x="2976" y="13462"/>
                        <a:pt x="2282" y="12801"/>
                      </a:cubicBezTo>
                      <a:cubicBezTo>
                        <a:pt x="2017" y="12569"/>
                        <a:pt x="1687" y="12371"/>
                        <a:pt x="1356" y="12206"/>
                      </a:cubicBezTo>
                      <a:cubicBezTo>
                        <a:pt x="1191" y="12140"/>
                        <a:pt x="992" y="12106"/>
                        <a:pt x="794" y="12106"/>
                      </a:cubicBezTo>
                      <a:lnTo>
                        <a:pt x="695" y="12140"/>
                      </a:lnTo>
                      <a:cubicBezTo>
                        <a:pt x="431" y="12239"/>
                        <a:pt x="232" y="12404"/>
                        <a:pt x="133" y="12635"/>
                      </a:cubicBezTo>
                      <a:cubicBezTo>
                        <a:pt x="34" y="12834"/>
                        <a:pt x="1" y="13065"/>
                        <a:pt x="1" y="13296"/>
                      </a:cubicBezTo>
                      <a:cubicBezTo>
                        <a:pt x="1" y="14354"/>
                        <a:pt x="100" y="15412"/>
                        <a:pt x="265" y="16470"/>
                      </a:cubicBezTo>
                      <a:cubicBezTo>
                        <a:pt x="364" y="17263"/>
                        <a:pt x="497" y="18023"/>
                        <a:pt x="629" y="18750"/>
                      </a:cubicBezTo>
                      <a:cubicBezTo>
                        <a:pt x="662" y="18949"/>
                        <a:pt x="695" y="19114"/>
                        <a:pt x="728" y="19279"/>
                      </a:cubicBezTo>
                      <a:cubicBezTo>
                        <a:pt x="761" y="19444"/>
                        <a:pt x="794" y="19610"/>
                        <a:pt x="827" y="19775"/>
                      </a:cubicBezTo>
                      <a:cubicBezTo>
                        <a:pt x="860" y="19940"/>
                        <a:pt x="893" y="20006"/>
                        <a:pt x="926" y="20139"/>
                      </a:cubicBezTo>
                      <a:cubicBezTo>
                        <a:pt x="1389" y="22221"/>
                        <a:pt x="1918" y="24237"/>
                        <a:pt x="2414" y="26287"/>
                      </a:cubicBezTo>
                      <a:cubicBezTo>
                        <a:pt x="2711" y="27510"/>
                        <a:pt x="3042" y="28766"/>
                        <a:pt x="3405" y="29989"/>
                      </a:cubicBezTo>
                      <a:lnTo>
                        <a:pt x="3703" y="31013"/>
                      </a:lnTo>
                      <a:cubicBezTo>
                        <a:pt x="3736" y="31046"/>
                        <a:pt x="3736" y="31079"/>
                        <a:pt x="3736" y="31112"/>
                      </a:cubicBezTo>
                      <a:cubicBezTo>
                        <a:pt x="3967" y="31873"/>
                        <a:pt x="4199" y="32666"/>
                        <a:pt x="4397" y="33426"/>
                      </a:cubicBezTo>
                      <a:cubicBezTo>
                        <a:pt x="4496" y="33393"/>
                        <a:pt x="4562" y="33360"/>
                        <a:pt x="4628" y="33327"/>
                      </a:cubicBezTo>
                      <a:cubicBezTo>
                        <a:pt x="4701" y="33315"/>
                        <a:pt x="4778" y="33307"/>
                        <a:pt x="4855" y="33307"/>
                      </a:cubicBezTo>
                      <a:cubicBezTo>
                        <a:pt x="4987" y="33307"/>
                        <a:pt x="5119" y="33330"/>
                        <a:pt x="5223" y="33393"/>
                      </a:cubicBezTo>
                      <a:cubicBezTo>
                        <a:pt x="5322" y="33426"/>
                        <a:pt x="5389" y="33426"/>
                        <a:pt x="5488" y="33459"/>
                      </a:cubicBezTo>
                      <a:cubicBezTo>
                        <a:pt x="5521" y="33459"/>
                        <a:pt x="5554" y="33492"/>
                        <a:pt x="5620" y="33492"/>
                      </a:cubicBezTo>
                      <a:cubicBezTo>
                        <a:pt x="5686" y="33492"/>
                        <a:pt x="5752" y="33525"/>
                        <a:pt x="5818" y="33525"/>
                      </a:cubicBezTo>
                      <a:lnTo>
                        <a:pt x="6050" y="33525"/>
                      </a:lnTo>
                      <a:cubicBezTo>
                        <a:pt x="6413" y="33525"/>
                        <a:pt x="6744" y="33525"/>
                        <a:pt x="7074" y="33492"/>
                      </a:cubicBezTo>
                      <a:cubicBezTo>
                        <a:pt x="7074" y="33261"/>
                        <a:pt x="7008" y="33029"/>
                        <a:pt x="7008" y="32798"/>
                      </a:cubicBezTo>
                      <a:cubicBezTo>
                        <a:pt x="6975" y="32732"/>
                        <a:pt x="6975" y="32633"/>
                        <a:pt x="6975" y="32567"/>
                      </a:cubicBezTo>
                      <a:cubicBezTo>
                        <a:pt x="6942" y="32269"/>
                        <a:pt x="6975" y="31972"/>
                        <a:pt x="7041" y="31674"/>
                      </a:cubicBezTo>
                      <a:cubicBezTo>
                        <a:pt x="7584" y="29805"/>
                        <a:pt x="9584" y="28156"/>
                        <a:pt x="11787" y="28156"/>
                      </a:cubicBezTo>
                      <a:cubicBezTo>
                        <a:pt x="11999" y="28156"/>
                        <a:pt x="12214" y="28172"/>
                        <a:pt x="12429" y="28204"/>
                      </a:cubicBezTo>
                      <a:cubicBezTo>
                        <a:pt x="13586" y="28369"/>
                        <a:pt x="14611" y="29063"/>
                        <a:pt x="15239" y="30055"/>
                      </a:cubicBezTo>
                      <a:cubicBezTo>
                        <a:pt x="15767" y="30848"/>
                        <a:pt x="16098" y="31773"/>
                        <a:pt x="16098" y="32732"/>
                      </a:cubicBezTo>
                      <a:cubicBezTo>
                        <a:pt x="16164" y="34319"/>
                        <a:pt x="15437" y="35475"/>
                        <a:pt x="14280" y="36467"/>
                      </a:cubicBezTo>
                      <a:cubicBezTo>
                        <a:pt x="13950" y="36765"/>
                        <a:pt x="13586" y="36996"/>
                        <a:pt x="13156" y="37194"/>
                      </a:cubicBezTo>
                      <a:cubicBezTo>
                        <a:pt x="12925" y="37293"/>
                        <a:pt x="12627" y="37359"/>
                        <a:pt x="12363" y="37359"/>
                      </a:cubicBezTo>
                      <a:lnTo>
                        <a:pt x="12165" y="37359"/>
                      </a:lnTo>
                      <a:cubicBezTo>
                        <a:pt x="12065" y="37359"/>
                        <a:pt x="11999" y="37326"/>
                        <a:pt x="11900" y="37293"/>
                      </a:cubicBezTo>
                      <a:cubicBezTo>
                        <a:pt x="11834" y="37293"/>
                        <a:pt x="11801" y="37260"/>
                        <a:pt x="11735" y="37227"/>
                      </a:cubicBezTo>
                      <a:cubicBezTo>
                        <a:pt x="11669" y="37194"/>
                        <a:pt x="11570" y="37128"/>
                        <a:pt x="11504" y="37062"/>
                      </a:cubicBezTo>
                      <a:lnTo>
                        <a:pt x="11404" y="36963"/>
                      </a:lnTo>
                      <a:cubicBezTo>
                        <a:pt x="11305" y="36831"/>
                        <a:pt x="11140" y="36731"/>
                        <a:pt x="10942" y="36698"/>
                      </a:cubicBezTo>
                      <a:cubicBezTo>
                        <a:pt x="10281" y="37426"/>
                        <a:pt x="9719" y="38219"/>
                        <a:pt x="9190" y="39078"/>
                      </a:cubicBezTo>
                      <a:lnTo>
                        <a:pt x="8958" y="39442"/>
                      </a:lnTo>
                      <a:cubicBezTo>
                        <a:pt x="8859" y="39574"/>
                        <a:pt x="8760" y="39739"/>
                        <a:pt x="8628" y="39872"/>
                      </a:cubicBezTo>
                      <a:cubicBezTo>
                        <a:pt x="8628" y="39905"/>
                        <a:pt x="8595" y="39938"/>
                        <a:pt x="8595" y="39971"/>
                      </a:cubicBezTo>
                      <a:cubicBezTo>
                        <a:pt x="8496" y="40070"/>
                        <a:pt x="8430" y="40202"/>
                        <a:pt x="8330" y="40301"/>
                      </a:cubicBezTo>
                      <a:cubicBezTo>
                        <a:pt x="8297" y="40367"/>
                        <a:pt x="8231" y="40433"/>
                        <a:pt x="8198" y="40467"/>
                      </a:cubicBezTo>
                      <a:lnTo>
                        <a:pt x="8165" y="40533"/>
                      </a:lnTo>
                      <a:cubicBezTo>
                        <a:pt x="8099" y="40566"/>
                        <a:pt x="8066" y="40632"/>
                        <a:pt x="8000" y="40665"/>
                      </a:cubicBezTo>
                      <a:cubicBezTo>
                        <a:pt x="7967" y="40698"/>
                        <a:pt x="7934" y="40731"/>
                        <a:pt x="7868" y="40764"/>
                      </a:cubicBezTo>
                      <a:lnTo>
                        <a:pt x="7735" y="40797"/>
                      </a:lnTo>
                      <a:lnTo>
                        <a:pt x="7471" y="40797"/>
                      </a:lnTo>
                      <a:cubicBezTo>
                        <a:pt x="7339" y="40797"/>
                        <a:pt x="7240" y="40764"/>
                        <a:pt x="7140" y="40731"/>
                      </a:cubicBezTo>
                      <a:lnTo>
                        <a:pt x="6975" y="40665"/>
                      </a:lnTo>
                      <a:lnTo>
                        <a:pt x="6975" y="40665"/>
                      </a:lnTo>
                      <a:cubicBezTo>
                        <a:pt x="7008" y="41028"/>
                        <a:pt x="7174" y="41392"/>
                        <a:pt x="7405" y="41656"/>
                      </a:cubicBezTo>
                      <a:lnTo>
                        <a:pt x="34542" y="41656"/>
                      </a:lnTo>
                      <a:lnTo>
                        <a:pt x="34542" y="24369"/>
                      </a:lnTo>
                      <a:cubicBezTo>
                        <a:pt x="34344" y="24369"/>
                        <a:pt x="34145" y="24402"/>
                        <a:pt x="33980" y="24469"/>
                      </a:cubicBezTo>
                      <a:cubicBezTo>
                        <a:pt x="33699" y="24559"/>
                        <a:pt x="33414" y="24603"/>
                        <a:pt x="33134" y="24603"/>
                      </a:cubicBezTo>
                      <a:cubicBezTo>
                        <a:pt x="32292" y="24603"/>
                        <a:pt x="31493" y="24212"/>
                        <a:pt x="30972" y="23543"/>
                      </a:cubicBezTo>
                      <a:cubicBezTo>
                        <a:pt x="30047" y="22618"/>
                        <a:pt x="29683" y="21229"/>
                        <a:pt x="30047" y="19973"/>
                      </a:cubicBezTo>
                      <a:cubicBezTo>
                        <a:pt x="30146" y="19544"/>
                        <a:pt x="30377" y="19147"/>
                        <a:pt x="30708" y="18816"/>
                      </a:cubicBezTo>
                      <a:cubicBezTo>
                        <a:pt x="31038" y="18453"/>
                        <a:pt x="31435" y="18155"/>
                        <a:pt x="31832" y="17858"/>
                      </a:cubicBezTo>
                      <a:cubicBezTo>
                        <a:pt x="32256" y="17555"/>
                        <a:pt x="32763" y="17391"/>
                        <a:pt x="33302" y="17391"/>
                      </a:cubicBezTo>
                      <a:cubicBezTo>
                        <a:pt x="33352" y="17391"/>
                        <a:pt x="33401" y="17392"/>
                        <a:pt x="33451" y="17395"/>
                      </a:cubicBezTo>
                      <a:lnTo>
                        <a:pt x="34542" y="17395"/>
                      </a:lnTo>
                      <a:lnTo>
                        <a:pt x="34542" y="9627"/>
                      </a:lnTo>
                      <a:cubicBezTo>
                        <a:pt x="34476" y="9495"/>
                        <a:pt x="34410" y="9363"/>
                        <a:pt x="34344" y="9264"/>
                      </a:cubicBezTo>
                      <a:cubicBezTo>
                        <a:pt x="34245" y="8966"/>
                        <a:pt x="34112" y="8669"/>
                        <a:pt x="33947" y="8404"/>
                      </a:cubicBezTo>
                      <a:cubicBezTo>
                        <a:pt x="33187" y="7248"/>
                        <a:pt x="32526" y="6025"/>
                        <a:pt x="31766" y="4868"/>
                      </a:cubicBezTo>
                      <a:cubicBezTo>
                        <a:pt x="31303" y="3975"/>
                        <a:pt x="30774" y="3149"/>
                        <a:pt x="30146" y="2356"/>
                      </a:cubicBezTo>
                      <a:cubicBezTo>
                        <a:pt x="29981" y="2124"/>
                        <a:pt x="29815" y="1860"/>
                        <a:pt x="29716" y="1595"/>
                      </a:cubicBezTo>
                      <a:cubicBezTo>
                        <a:pt x="29518" y="1034"/>
                        <a:pt x="29121" y="538"/>
                        <a:pt x="28625" y="240"/>
                      </a:cubicBezTo>
                      <a:cubicBezTo>
                        <a:pt x="28376" y="74"/>
                        <a:pt x="28104" y="1"/>
                        <a:pt x="27828" y="1"/>
                      </a:cubicBezTo>
                      <a:close/>
                    </a:path>
                  </a:pathLst>
                </a:custGeom>
                <a:solidFill>
                  <a:srgbClr val="FBC7B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399"/>
                </a:p>
              </p:txBody>
            </p:sp>
            <p:sp>
              <p:nvSpPr>
                <p:cNvPr id="565" name="Google Shape;565;p32"/>
                <p:cNvSpPr/>
                <p:nvPr/>
              </p:nvSpPr>
              <p:spPr>
                <a:xfrm>
                  <a:off x="8968932" y="4278234"/>
                  <a:ext cx="175252" cy="260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0" h="7228" extrusionOk="0">
                      <a:moveTo>
                        <a:pt x="3628" y="1"/>
                      </a:moveTo>
                      <a:cubicBezTo>
                        <a:pt x="3113" y="1"/>
                        <a:pt x="2606" y="168"/>
                        <a:pt x="2182" y="501"/>
                      </a:cubicBezTo>
                      <a:cubicBezTo>
                        <a:pt x="1752" y="765"/>
                        <a:pt x="1355" y="1063"/>
                        <a:pt x="1025" y="1426"/>
                      </a:cubicBezTo>
                      <a:cubicBezTo>
                        <a:pt x="694" y="1757"/>
                        <a:pt x="463" y="2154"/>
                        <a:pt x="331" y="2583"/>
                      </a:cubicBezTo>
                      <a:cubicBezTo>
                        <a:pt x="0" y="3839"/>
                        <a:pt x="331" y="5228"/>
                        <a:pt x="1256" y="6153"/>
                      </a:cubicBezTo>
                      <a:cubicBezTo>
                        <a:pt x="1812" y="6835"/>
                        <a:pt x="2637" y="7227"/>
                        <a:pt x="3482" y="7227"/>
                      </a:cubicBezTo>
                      <a:cubicBezTo>
                        <a:pt x="3743" y="7227"/>
                        <a:pt x="4006" y="7190"/>
                        <a:pt x="4264" y="7112"/>
                      </a:cubicBezTo>
                      <a:cubicBezTo>
                        <a:pt x="4462" y="7012"/>
                        <a:pt x="4661" y="6979"/>
                        <a:pt x="4859" y="6979"/>
                      </a:cubicBezTo>
                      <a:lnTo>
                        <a:pt x="4859" y="5"/>
                      </a:lnTo>
                      <a:lnTo>
                        <a:pt x="3768" y="5"/>
                      </a:lnTo>
                      <a:cubicBezTo>
                        <a:pt x="3721" y="2"/>
                        <a:pt x="3675" y="1"/>
                        <a:pt x="3628" y="1"/>
                      </a:cubicBezTo>
                      <a:close/>
                    </a:path>
                  </a:pathLst>
                </a:custGeom>
                <a:solidFill>
                  <a:srgbClr val="ED8DB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399"/>
                </a:p>
              </p:txBody>
            </p:sp>
            <p:sp>
              <p:nvSpPr>
                <p:cNvPr id="566" name="Google Shape;566;p32"/>
                <p:cNvSpPr/>
                <p:nvPr/>
              </p:nvSpPr>
              <p:spPr>
                <a:xfrm>
                  <a:off x="8047562" y="4852227"/>
                  <a:ext cx="280150" cy="269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9" h="7464" extrusionOk="0">
                      <a:moveTo>
                        <a:pt x="730" y="1"/>
                      </a:moveTo>
                      <a:cubicBezTo>
                        <a:pt x="572" y="1"/>
                        <a:pt x="413" y="44"/>
                        <a:pt x="265" y="118"/>
                      </a:cubicBezTo>
                      <a:cubicBezTo>
                        <a:pt x="34" y="482"/>
                        <a:pt x="1" y="878"/>
                        <a:pt x="100" y="1275"/>
                      </a:cubicBezTo>
                      <a:cubicBezTo>
                        <a:pt x="728" y="3423"/>
                        <a:pt x="1323" y="5572"/>
                        <a:pt x="2810" y="7291"/>
                      </a:cubicBezTo>
                      <a:cubicBezTo>
                        <a:pt x="3072" y="7403"/>
                        <a:pt x="3268" y="7463"/>
                        <a:pt x="3435" y="7463"/>
                      </a:cubicBezTo>
                      <a:cubicBezTo>
                        <a:pt x="3711" y="7463"/>
                        <a:pt x="3910" y="7298"/>
                        <a:pt x="4198" y="6927"/>
                      </a:cubicBezTo>
                      <a:cubicBezTo>
                        <a:pt x="4265" y="6828"/>
                        <a:pt x="4331" y="6729"/>
                        <a:pt x="4430" y="6597"/>
                      </a:cubicBezTo>
                      <a:cubicBezTo>
                        <a:pt x="5223" y="5539"/>
                        <a:pt x="5851" y="4316"/>
                        <a:pt x="6810" y="3324"/>
                      </a:cubicBezTo>
                      <a:cubicBezTo>
                        <a:pt x="7074" y="2928"/>
                        <a:pt x="7305" y="2531"/>
                        <a:pt x="7471" y="2101"/>
                      </a:cubicBezTo>
                      <a:cubicBezTo>
                        <a:pt x="7768" y="1374"/>
                        <a:pt x="7372" y="581"/>
                        <a:pt x="6644" y="349"/>
                      </a:cubicBezTo>
                      <a:cubicBezTo>
                        <a:pt x="6156" y="179"/>
                        <a:pt x="5632" y="80"/>
                        <a:pt x="5111" y="80"/>
                      </a:cubicBezTo>
                      <a:cubicBezTo>
                        <a:pt x="4927" y="80"/>
                        <a:pt x="4743" y="92"/>
                        <a:pt x="4562" y="118"/>
                      </a:cubicBezTo>
                      <a:cubicBezTo>
                        <a:pt x="4175" y="167"/>
                        <a:pt x="3788" y="197"/>
                        <a:pt x="3388" y="197"/>
                      </a:cubicBezTo>
                      <a:cubicBezTo>
                        <a:pt x="3241" y="197"/>
                        <a:pt x="3093" y="193"/>
                        <a:pt x="2942" y="184"/>
                      </a:cubicBezTo>
                      <a:cubicBezTo>
                        <a:pt x="2707" y="221"/>
                        <a:pt x="2471" y="240"/>
                        <a:pt x="2238" y="240"/>
                      </a:cubicBezTo>
                      <a:cubicBezTo>
                        <a:pt x="1848" y="240"/>
                        <a:pt x="1463" y="188"/>
                        <a:pt x="1091" y="85"/>
                      </a:cubicBezTo>
                      <a:cubicBezTo>
                        <a:pt x="975" y="27"/>
                        <a:pt x="853" y="1"/>
                        <a:pt x="730" y="1"/>
                      </a:cubicBez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399"/>
                </a:p>
              </p:txBody>
            </p:sp>
            <p:sp>
              <p:nvSpPr>
                <p:cNvPr id="567" name="Google Shape;567;p32"/>
                <p:cNvSpPr/>
                <p:nvPr/>
              </p:nvSpPr>
              <p:spPr>
                <a:xfrm>
                  <a:off x="8523158" y="4607816"/>
                  <a:ext cx="580494" cy="502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98" h="13942" extrusionOk="0">
                      <a:moveTo>
                        <a:pt x="7834" y="0"/>
                      </a:moveTo>
                      <a:cubicBezTo>
                        <a:pt x="7632" y="0"/>
                        <a:pt x="7428" y="41"/>
                        <a:pt x="7239" y="120"/>
                      </a:cubicBezTo>
                      <a:cubicBezTo>
                        <a:pt x="5718" y="583"/>
                        <a:pt x="4330" y="1376"/>
                        <a:pt x="3173" y="2434"/>
                      </a:cubicBezTo>
                      <a:cubicBezTo>
                        <a:pt x="2909" y="2599"/>
                        <a:pt x="2743" y="2864"/>
                        <a:pt x="2710" y="3161"/>
                      </a:cubicBezTo>
                      <a:cubicBezTo>
                        <a:pt x="2942" y="3326"/>
                        <a:pt x="3140" y="3558"/>
                        <a:pt x="3206" y="3855"/>
                      </a:cubicBezTo>
                      <a:cubicBezTo>
                        <a:pt x="3504" y="4682"/>
                        <a:pt x="3768" y="5541"/>
                        <a:pt x="3933" y="6400"/>
                      </a:cubicBezTo>
                      <a:cubicBezTo>
                        <a:pt x="4000" y="6632"/>
                        <a:pt x="4000" y="6863"/>
                        <a:pt x="3933" y="7094"/>
                      </a:cubicBezTo>
                      <a:cubicBezTo>
                        <a:pt x="3831" y="7452"/>
                        <a:pt x="3651" y="7592"/>
                        <a:pt x="3361" y="7592"/>
                      </a:cubicBezTo>
                      <a:cubicBezTo>
                        <a:pt x="3275" y="7592"/>
                        <a:pt x="3180" y="7580"/>
                        <a:pt x="3074" y="7557"/>
                      </a:cubicBezTo>
                      <a:cubicBezTo>
                        <a:pt x="2215" y="7326"/>
                        <a:pt x="1421" y="6995"/>
                        <a:pt x="694" y="6533"/>
                      </a:cubicBezTo>
                      <a:cubicBezTo>
                        <a:pt x="694" y="7127"/>
                        <a:pt x="595" y="7756"/>
                        <a:pt x="397" y="8317"/>
                      </a:cubicBezTo>
                      <a:cubicBezTo>
                        <a:pt x="99" y="9408"/>
                        <a:pt x="0" y="10499"/>
                        <a:pt x="99" y="11623"/>
                      </a:cubicBezTo>
                      <a:cubicBezTo>
                        <a:pt x="231" y="12978"/>
                        <a:pt x="760" y="13507"/>
                        <a:pt x="2049" y="13771"/>
                      </a:cubicBezTo>
                      <a:cubicBezTo>
                        <a:pt x="2581" y="13872"/>
                        <a:pt x="3113" y="13941"/>
                        <a:pt x="3640" y="13941"/>
                      </a:cubicBezTo>
                      <a:cubicBezTo>
                        <a:pt x="4324" y="13941"/>
                        <a:pt x="4999" y="13824"/>
                        <a:pt x="5652" y="13507"/>
                      </a:cubicBezTo>
                      <a:cubicBezTo>
                        <a:pt x="6016" y="13375"/>
                        <a:pt x="6313" y="13110"/>
                        <a:pt x="6446" y="12714"/>
                      </a:cubicBezTo>
                      <a:cubicBezTo>
                        <a:pt x="6049" y="12383"/>
                        <a:pt x="6148" y="11887"/>
                        <a:pt x="6181" y="11524"/>
                      </a:cubicBezTo>
                      <a:cubicBezTo>
                        <a:pt x="6247" y="11127"/>
                        <a:pt x="6379" y="10763"/>
                        <a:pt x="6446" y="10400"/>
                      </a:cubicBezTo>
                      <a:cubicBezTo>
                        <a:pt x="6446" y="9607"/>
                        <a:pt x="6776" y="8846"/>
                        <a:pt x="7404" y="8317"/>
                      </a:cubicBezTo>
                      <a:cubicBezTo>
                        <a:pt x="7371" y="8251"/>
                        <a:pt x="7437" y="8185"/>
                        <a:pt x="7536" y="8185"/>
                      </a:cubicBezTo>
                      <a:cubicBezTo>
                        <a:pt x="7536" y="8119"/>
                        <a:pt x="7602" y="8053"/>
                        <a:pt x="7669" y="8053"/>
                      </a:cubicBezTo>
                      <a:cubicBezTo>
                        <a:pt x="7768" y="7921"/>
                        <a:pt x="7900" y="7822"/>
                        <a:pt x="8065" y="7822"/>
                      </a:cubicBezTo>
                      <a:cubicBezTo>
                        <a:pt x="8736" y="7388"/>
                        <a:pt x="9395" y="7209"/>
                        <a:pt x="10047" y="7209"/>
                      </a:cubicBezTo>
                      <a:cubicBezTo>
                        <a:pt x="10938" y="7209"/>
                        <a:pt x="11815" y="7543"/>
                        <a:pt x="12693" y="8020"/>
                      </a:cubicBezTo>
                      <a:cubicBezTo>
                        <a:pt x="13023" y="8218"/>
                        <a:pt x="13288" y="8582"/>
                        <a:pt x="13387" y="8978"/>
                      </a:cubicBezTo>
                      <a:cubicBezTo>
                        <a:pt x="13668" y="9076"/>
                        <a:pt x="13907" y="9127"/>
                        <a:pt x="14113" y="9127"/>
                      </a:cubicBezTo>
                      <a:cubicBezTo>
                        <a:pt x="14609" y="9127"/>
                        <a:pt x="14915" y="8829"/>
                        <a:pt x="15172" y="8152"/>
                      </a:cubicBezTo>
                      <a:cubicBezTo>
                        <a:pt x="15370" y="7590"/>
                        <a:pt x="15535" y="6995"/>
                        <a:pt x="15634" y="6433"/>
                      </a:cubicBezTo>
                      <a:cubicBezTo>
                        <a:pt x="16097" y="4120"/>
                        <a:pt x="15238" y="2269"/>
                        <a:pt x="13750" y="649"/>
                      </a:cubicBezTo>
                      <a:cubicBezTo>
                        <a:pt x="13408" y="238"/>
                        <a:pt x="12908" y="16"/>
                        <a:pt x="12414" y="16"/>
                      </a:cubicBezTo>
                      <a:cubicBezTo>
                        <a:pt x="12192" y="16"/>
                        <a:pt x="11972" y="61"/>
                        <a:pt x="11767" y="153"/>
                      </a:cubicBezTo>
                      <a:cubicBezTo>
                        <a:pt x="11866" y="682"/>
                        <a:pt x="11899" y="1178"/>
                        <a:pt x="11899" y="1707"/>
                      </a:cubicBezTo>
                      <a:cubicBezTo>
                        <a:pt x="11866" y="2136"/>
                        <a:pt x="11734" y="2566"/>
                        <a:pt x="11536" y="2996"/>
                      </a:cubicBezTo>
                      <a:cubicBezTo>
                        <a:pt x="11404" y="3260"/>
                        <a:pt x="11227" y="3407"/>
                        <a:pt x="11027" y="3407"/>
                      </a:cubicBezTo>
                      <a:cubicBezTo>
                        <a:pt x="10926" y="3407"/>
                        <a:pt x="10820" y="3370"/>
                        <a:pt x="10709" y="3293"/>
                      </a:cubicBezTo>
                      <a:cubicBezTo>
                        <a:pt x="9619" y="2500"/>
                        <a:pt x="8660" y="1608"/>
                        <a:pt x="8462" y="153"/>
                      </a:cubicBezTo>
                      <a:cubicBezTo>
                        <a:pt x="8272" y="49"/>
                        <a:pt x="8055" y="0"/>
                        <a:pt x="78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399"/>
                </a:p>
              </p:txBody>
            </p:sp>
            <p:sp>
              <p:nvSpPr>
                <p:cNvPr id="568" name="Google Shape;568;p32"/>
                <p:cNvSpPr/>
                <p:nvPr/>
              </p:nvSpPr>
              <p:spPr>
                <a:xfrm>
                  <a:off x="8147701" y="4666449"/>
                  <a:ext cx="333771" cy="332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56" h="9233" extrusionOk="0">
                      <a:moveTo>
                        <a:pt x="4853" y="0"/>
                      </a:moveTo>
                      <a:cubicBezTo>
                        <a:pt x="2675" y="0"/>
                        <a:pt x="675" y="1649"/>
                        <a:pt x="132" y="3518"/>
                      </a:cubicBezTo>
                      <a:cubicBezTo>
                        <a:pt x="0" y="4146"/>
                        <a:pt x="33" y="4741"/>
                        <a:pt x="165" y="5336"/>
                      </a:cubicBezTo>
                      <a:cubicBezTo>
                        <a:pt x="316" y="5345"/>
                        <a:pt x="464" y="5349"/>
                        <a:pt x="611" y="5349"/>
                      </a:cubicBezTo>
                      <a:cubicBezTo>
                        <a:pt x="1011" y="5349"/>
                        <a:pt x="1398" y="5319"/>
                        <a:pt x="1785" y="5270"/>
                      </a:cubicBezTo>
                      <a:cubicBezTo>
                        <a:pt x="1953" y="5254"/>
                        <a:pt x="2124" y="5246"/>
                        <a:pt x="2295" y="5246"/>
                      </a:cubicBezTo>
                      <a:cubicBezTo>
                        <a:pt x="2828" y="5246"/>
                        <a:pt x="3367" y="5326"/>
                        <a:pt x="3867" y="5501"/>
                      </a:cubicBezTo>
                      <a:cubicBezTo>
                        <a:pt x="4595" y="5733"/>
                        <a:pt x="4991" y="6526"/>
                        <a:pt x="4694" y="7253"/>
                      </a:cubicBezTo>
                      <a:cubicBezTo>
                        <a:pt x="4528" y="7683"/>
                        <a:pt x="4297" y="8113"/>
                        <a:pt x="4033" y="8476"/>
                      </a:cubicBezTo>
                      <a:cubicBezTo>
                        <a:pt x="4198" y="8509"/>
                        <a:pt x="4363" y="8642"/>
                        <a:pt x="4495" y="8807"/>
                      </a:cubicBezTo>
                      <a:cubicBezTo>
                        <a:pt x="4775" y="9086"/>
                        <a:pt x="5138" y="9233"/>
                        <a:pt x="5513" y="9233"/>
                      </a:cubicBezTo>
                      <a:cubicBezTo>
                        <a:pt x="5760" y="9233"/>
                        <a:pt x="6011" y="9169"/>
                        <a:pt x="6247" y="9038"/>
                      </a:cubicBezTo>
                      <a:cubicBezTo>
                        <a:pt x="6644" y="8840"/>
                        <a:pt x="7041" y="8609"/>
                        <a:pt x="7371" y="8311"/>
                      </a:cubicBezTo>
                      <a:cubicBezTo>
                        <a:pt x="8495" y="7319"/>
                        <a:pt x="9255" y="6163"/>
                        <a:pt x="9189" y="4576"/>
                      </a:cubicBezTo>
                      <a:cubicBezTo>
                        <a:pt x="9156" y="3617"/>
                        <a:pt x="8858" y="2692"/>
                        <a:pt x="8330" y="1899"/>
                      </a:cubicBezTo>
                      <a:cubicBezTo>
                        <a:pt x="7702" y="907"/>
                        <a:pt x="6677" y="213"/>
                        <a:pt x="5487" y="48"/>
                      </a:cubicBezTo>
                      <a:cubicBezTo>
                        <a:pt x="5275" y="16"/>
                        <a:pt x="5063" y="0"/>
                        <a:pt x="4853" y="0"/>
                      </a:cubicBezTo>
                      <a:close/>
                    </a:path>
                  </a:pathLst>
                </a:custGeom>
                <a:solidFill>
                  <a:srgbClr val="ED8DB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399"/>
                </a:p>
              </p:txBody>
            </p:sp>
            <p:sp>
              <p:nvSpPr>
                <p:cNvPr id="569" name="Google Shape;569;p32"/>
                <p:cNvSpPr/>
                <p:nvPr/>
              </p:nvSpPr>
              <p:spPr>
                <a:xfrm>
                  <a:off x="8741249" y="4867768"/>
                  <a:ext cx="268214" cy="2082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8" h="5776" extrusionOk="0">
                      <a:moveTo>
                        <a:pt x="3997" y="0"/>
                      </a:moveTo>
                      <a:cubicBezTo>
                        <a:pt x="3347" y="0"/>
                        <a:pt x="2688" y="179"/>
                        <a:pt x="2017" y="613"/>
                      </a:cubicBezTo>
                      <a:cubicBezTo>
                        <a:pt x="1960" y="757"/>
                        <a:pt x="1827" y="850"/>
                        <a:pt x="1663" y="850"/>
                      </a:cubicBezTo>
                      <a:cubicBezTo>
                        <a:pt x="1638" y="850"/>
                        <a:pt x="1613" y="848"/>
                        <a:pt x="1587" y="844"/>
                      </a:cubicBezTo>
                      <a:cubicBezTo>
                        <a:pt x="1587" y="910"/>
                        <a:pt x="1521" y="976"/>
                        <a:pt x="1455" y="976"/>
                      </a:cubicBezTo>
                      <a:cubicBezTo>
                        <a:pt x="1455" y="1042"/>
                        <a:pt x="1389" y="1108"/>
                        <a:pt x="1323" y="1108"/>
                      </a:cubicBezTo>
                      <a:cubicBezTo>
                        <a:pt x="1323" y="1175"/>
                        <a:pt x="1356" y="1274"/>
                        <a:pt x="1323" y="1307"/>
                      </a:cubicBezTo>
                      <a:cubicBezTo>
                        <a:pt x="1026" y="1935"/>
                        <a:pt x="695" y="2563"/>
                        <a:pt x="398" y="3191"/>
                      </a:cubicBezTo>
                      <a:cubicBezTo>
                        <a:pt x="298" y="3554"/>
                        <a:pt x="199" y="3885"/>
                        <a:pt x="133" y="4315"/>
                      </a:cubicBezTo>
                      <a:cubicBezTo>
                        <a:pt x="67" y="4744"/>
                        <a:pt x="1" y="5174"/>
                        <a:pt x="398" y="5505"/>
                      </a:cubicBezTo>
                      <a:cubicBezTo>
                        <a:pt x="691" y="5681"/>
                        <a:pt x="1032" y="5776"/>
                        <a:pt x="1377" y="5776"/>
                      </a:cubicBezTo>
                      <a:cubicBezTo>
                        <a:pt x="1615" y="5776"/>
                        <a:pt x="1854" y="5731"/>
                        <a:pt x="2083" y="5637"/>
                      </a:cubicBezTo>
                      <a:cubicBezTo>
                        <a:pt x="3670" y="5108"/>
                        <a:pt x="5190" y="4348"/>
                        <a:pt x="6546" y="3389"/>
                      </a:cubicBezTo>
                      <a:cubicBezTo>
                        <a:pt x="7140" y="3059"/>
                        <a:pt x="7438" y="2398"/>
                        <a:pt x="7339" y="1769"/>
                      </a:cubicBezTo>
                      <a:cubicBezTo>
                        <a:pt x="7207" y="1373"/>
                        <a:pt x="6975" y="1042"/>
                        <a:pt x="6612" y="811"/>
                      </a:cubicBezTo>
                      <a:cubicBezTo>
                        <a:pt x="5753" y="334"/>
                        <a:pt x="4884" y="0"/>
                        <a:pt x="3997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399"/>
                </a:p>
              </p:txBody>
            </p:sp>
            <p:sp>
              <p:nvSpPr>
                <p:cNvPr id="570" name="Google Shape;570;p32"/>
                <p:cNvSpPr/>
                <p:nvPr/>
              </p:nvSpPr>
              <p:spPr>
                <a:xfrm>
                  <a:off x="8543388" y="4415079"/>
                  <a:ext cx="161837" cy="179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8" h="4976" extrusionOk="0">
                      <a:moveTo>
                        <a:pt x="3522" y="1"/>
                      </a:moveTo>
                      <a:cubicBezTo>
                        <a:pt x="3425" y="1"/>
                        <a:pt x="3319" y="26"/>
                        <a:pt x="3207" y="77"/>
                      </a:cubicBezTo>
                      <a:cubicBezTo>
                        <a:pt x="2149" y="474"/>
                        <a:pt x="1224" y="1102"/>
                        <a:pt x="464" y="1928"/>
                      </a:cubicBezTo>
                      <a:cubicBezTo>
                        <a:pt x="1" y="2457"/>
                        <a:pt x="34" y="2821"/>
                        <a:pt x="530" y="3350"/>
                      </a:cubicBezTo>
                      <a:cubicBezTo>
                        <a:pt x="1026" y="3845"/>
                        <a:pt x="1621" y="4176"/>
                        <a:pt x="2282" y="4308"/>
                      </a:cubicBezTo>
                      <a:cubicBezTo>
                        <a:pt x="2645" y="4440"/>
                        <a:pt x="3075" y="4407"/>
                        <a:pt x="3240" y="4870"/>
                      </a:cubicBezTo>
                      <a:cubicBezTo>
                        <a:pt x="3273" y="4969"/>
                        <a:pt x="3405" y="4969"/>
                        <a:pt x="3538" y="4969"/>
                      </a:cubicBezTo>
                      <a:cubicBezTo>
                        <a:pt x="3572" y="4974"/>
                        <a:pt x="3605" y="4976"/>
                        <a:pt x="3638" y="4976"/>
                      </a:cubicBezTo>
                      <a:cubicBezTo>
                        <a:pt x="4119" y="4976"/>
                        <a:pt x="4488" y="4539"/>
                        <a:pt x="4364" y="4044"/>
                      </a:cubicBezTo>
                      <a:cubicBezTo>
                        <a:pt x="4232" y="3416"/>
                        <a:pt x="4166" y="2755"/>
                        <a:pt x="4199" y="2094"/>
                      </a:cubicBezTo>
                      <a:cubicBezTo>
                        <a:pt x="4232" y="1565"/>
                        <a:pt x="4199" y="1036"/>
                        <a:pt x="4100" y="540"/>
                      </a:cubicBezTo>
                      <a:cubicBezTo>
                        <a:pt x="4002" y="198"/>
                        <a:pt x="3796" y="1"/>
                        <a:pt x="352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399"/>
                </a:p>
              </p:txBody>
            </p:sp>
            <p:sp>
              <p:nvSpPr>
                <p:cNvPr id="571" name="Google Shape;571;p32"/>
                <p:cNvSpPr/>
                <p:nvPr/>
              </p:nvSpPr>
              <p:spPr>
                <a:xfrm>
                  <a:off x="8828262" y="4603778"/>
                  <a:ext cx="124010" cy="126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9" h="3520" extrusionOk="0">
                      <a:moveTo>
                        <a:pt x="979" y="1"/>
                      </a:moveTo>
                      <a:cubicBezTo>
                        <a:pt x="641" y="1"/>
                        <a:pt x="303" y="84"/>
                        <a:pt x="1" y="265"/>
                      </a:cubicBezTo>
                      <a:cubicBezTo>
                        <a:pt x="166" y="1720"/>
                        <a:pt x="1158" y="2612"/>
                        <a:pt x="2248" y="3405"/>
                      </a:cubicBezTo>
                      <a:cubicBezTo>
                        <a:pt x="2359" y="3482"/>
                        <a:pt x="2465" y="3519"/>
                        <a:pt x="2566" y="3519"/>
                      </a:cubicBezTo>
                      <a:cubicBezTo>
                        <a:pt x="2766" y="3519"/>
                        <a:pt x="2943" y="3372"/>
                        <a:pt x="3075" y="3108"/>
                      </a:cubicBezTo>
                      <a:cubicBezTo>
                        <a:pt x="3240" y="2678"/>
                        <a:pt x="3372" y="2248"/>
                        <a:pt x="3438" y="1819"/>
                      </a:cubicBezTo>
                      <a:cubicBezTo>
                        <a:pt x="3438" y="1290"/>
                        <a:pt x="3372" y="794"/>
                        <a:pt x="3273" y="265"/>
                      </a:cubicBezTo>
                      <a:cubicBezTo>
                        <a:pt x="3255" y="267"/>
                        <a:pt x="3238" y="268"/>
                        <a:pt x="3220" y="268"/>
                      </a:cubicBezTo>
                      <a:cubicBezTo>
                        <a:pt x="2988" y="268"/>
                        <a:pt x="2754" y="111"/>
                        <a:pt x="2503" y="111"/>
                      </a:cubicBezTo>
                      <a:cubicBezTo>
                        <a:pt x="2452" y="111"/>
                        <a:pt x="2400" y="117"/>
                        <a:pt x="2348" y="133"/>
                      </a:cubicBezTo>
                      <a:cubicBezTo>
                        <a:pt x="2240" y="179"/>
                        <a:pt x="2126" y="204"/>
                        <a:pt x="2011" y="204"/>
                      </a:cubicBezTo>
                      <a:cubicBezTo>
                        <a:pt x="1878" y="204"/>
                        <a:pt x="1744" y="171"/>
                        <a:pt x="1620" y="100"/>
                      </a:cubicBezTo>
                      <a:cubicBezTo>
                        <a:pt x="1414" y="35"/>
                        <a:pt x="1197" y="1"/>
                        <a:pt x="97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399"/>
                </a:p>
              </p:txBody>
            </p:sp>
            <p:sp>
              <p:nvSpPr>
                <p:cNvPr id="572" name="Google Shape;572;p32"/>
                <p:cNvSpPr/>
                <p:nvPr/>
              </p:nvSpPr>
              <p:spPr>
                <a:xfrm>
                  <a:off x="8545804" y="4721800"/>
                  <a:ext cx="121594" cy="159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2" h="4431" extrusionOk="0">
                      <a:moveTo>
                        <a:pt x="2082" y="0"/>
                      </a:moveTo>
                      <a:cubicBezTo>
                        <a:pt x="1884" y="0"/>
                        <a:pt x="1719" y="165"/>
                        <a:pt x="1719" y="331"/>
                      </a:cubicBezTo>
                      <a:cubicBezTo>
                        <a:pt x="1487" y="1190"/>
                        <a:pt x="892" y="1818"/>
                        <a:pt x="595" y="2611"/>
                      </a:cubicBezTo>
                      <a:cubicBezTo>
                        <a:pt x="529" y="2710"/>
                        <a:pt x="430" y="2810"/>
                        <a:pt x="331" y="2843"/>
                      </a:cubicBezTo>
                      <a:cubicBezTo>
                        <a:pt x="0" y="2909"/>
                        <a:pt x="66" y="3140"/>
                        <a:pt x="66" y="3372"/>
                      </a:cubicBezTo>
                      <a:cubicBezTo>
                        <a:pt x="793" y="3834"/>
                        <a:pt x="1587" y="4165"/>
                        <a:pt x="2446" y="4396"/>
                      </a:cubicBezTo>
                      <a:cubicBezTo>
                        <a:pt x="2550" y="4418"/>
                        <a:pt x="2644" y="4431"/>
                        <a:pt x="2729" y="4431"/>
                      </a:cubicBezTo>
                      <a:cubicBezTo>
                        <a:pt x="3021" y="4431"/>
                        <a:pt x="3203" y="4285"/>
                        <a:pt x="3305" y="3900"/>
                      </a:cubicBezTo>
                      <a:cubicBezTo>
                        <a:pt x="3372" y="3702"/>
                        <a:pt x="3372" y="3471"/>
                        <a:pt x="3305" y="3239"/>
                      </a:cubicBezTo>
                      <a:cubicBezTo>
                        <a:pt x="3107" y="2380"/>
                        <a:pt x="2876" y="1521"/>
                        <a:pt x="2578" y="694"/>
                      </a:cubicBezTo>
                      <a:cubicBezTo>
                        <a:pt x="2512" y="397"/>
                        <a:pt x="2314" y="165"/>
                        <a:pt x="208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399"/>
                </a:p>
              </p:txBody>
            </p:sp>
            <p:sp>
              <p:nvSpPr>
                <p:cNvPr id="573" name="Google Shape;573;p32"/>
                <p:cNvSpPr/>
                <p:nvPr/>
              </p:nvSpPr>
              <p:spPr>
                <a:xfrm>
                  <a:off x="8754375" y="4908912"/>
                  <a:ext cx="35808" cy="73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3" h="2050" extrusionOk="0">
                      <a:moveTo>
                        <a:pt x="959" y="0"/>
                      </a:moveTo>
                      <a:cubicBezTo>
                        <a:pt x="364" y="496"/>
                        <a:pt x="0" y="1257"/>
                        <a:pt x="34" y="2050"/>
                      </a:cubicBezTo>
                      <a:cubicBezTo>
                        <a:pt x="331" y="1455"/>
                        <a:pt x="662" y="827"/>
                        <a:pt x="959" y="199"/>
                      </a:cubicBezTo>
                      <a:cubicBezTo>
                        <a:pt x="992" y="166"/>
                        <a:pt x="959" y="67"/>
                        <a:pt x="959" y="0"/>
                      </a:cubicBezTo>
                      <a:close/>
                    </a:path>
                  </a:pathLst>
                </a:custGeom>
                <a:solidFill>
                  <a:srgbClr val="F2A88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399"/>
                </a:p>
              </p:txBody>
            </p:sp>
            <p:sp>
              <p:nvSpPr>
                <p:cNvPr id="574" name="Google Shape;574;p32"/>
                <p:cNvSpPr/>
                <p:nvPr/>
              </p:nvSpPr>
              <p:spPr>
                <a:xfrm>
                  <a:off x="8799667" y="4889837"/>
                  <a:ext cx="14352" cy="8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" h="239" extrusionOk="0">
                      <a:moveTo>
                        <a:pt x="397" y="1"/>
                      </a:moveTo>
                      <a:cubicBezTo>
                        <a:pt x="232" y="1"/>
                        <a:pt x="67" y="100"/>
                        <a:pt x="1" y="232"/>
                      </a:cubicBezTo>
                      <a:cubicBezTo>
                        <a:pt x="22" y="236"/>
                        <a:pt x="43" y="238"/>
                        <a:pt x="64" y="238"/>
                      </a:cubicBezTo>
                      <a:cubicBezTo>
                        <a:pt x="207" y="238"/>
                        <a:pt x="340" y="145"/>
                        <a:pt x="397" y="1"/>
                      </a:cubicBezTo>
                      <a:close/>
                    </a:path>
                  </a:pathLst>
                </a:custGeom>
                <a:solidFill>
                  <a:srgbClr val="F2A88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399"/>
                </a:p>
              </p:txBody>
            </p:sp>
            <p:sp>
              <p:nvSpPr>
                <p:cNvPr id="575" name="Google Shape;575;p32"/>
                <p:cNvSpPr/>
                <p:nvPr/>
              </p:nvSpPr>
              <p:spPr>
                <a:xfrm>
                  <a:off x="8793717" y="4898167"/>
                  <a:ext cx="5986" cy="4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" h="134" extrusionOk="0">
                      <a:moveTo>
                        <a:pt x="166" y="1"/>
                      </a:moveTo>
                      <a:cubicBezTo>
                        <a:pt x="66" y="1"/>
                        <a:pt x="0" y="67"/>
                        <a:pt x="0" y="133"/>
                      </a:cubicBezTo>
                      <a:cubicBezTo>
                        <a:pt x="66" y="133"/>
                        <a:pt x="132" y="67"/>
                        <a:pt x="166" y="1"/>
                      </a:cubicBezTo>
                      <a:close/>
                    </a:path>
                  </a:pathLst>
                </a:custGeom>
                <a:solidFill>
                  <a:srgbClr val="F2A88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399"/>
                </a:p>
              </p:txBody>
            </p:sp>
            <p:sp>
              <p:nvSpPr>
                <p:cNvPr id="576" name="Google Shape;576;p32"/>
                <p:cNvSpPr/>
                <p:nvPr/>
              </p:nvSpPr>
              <p:spPr>
                <a:xfrm>
                  <a:off x="8788957" y="4902962"/>
                  <a:ext cx="4796" cy="4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33" extrusionOk="0">
                      <a:moveTo>
                        <a:pt x="132" y="0"/>
                      </a:moveTo>
                      <a:cubicBezTo>
                        <a:pt x="66" y="0"/>
                        <a:pt x="0" y="66"/>
                        <a:pt x="0" y="132"/>
                      </a:cubicBezTo>
                      <a:cubicBezTo>
                        <a:pt x="66" y="132"/>
                        <a:pt x="132" y="66"/>
                        <a:pt x="132" y="0"/>
                      </a:cubicBezTo>
                      <a:close/>
                    </a:path>
                  </a:pathLst>
                </a:custGeom>
                <a:solidFill>
                  <a:srgbClr val="F2A88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399"/>
                </a:p>
              </p:txBody>
            </p:sp>
            <p:sp>
              <p:nvSpPr>
                <p:cNvPr id="577" name="Google Shape;577;p32"/>
                <p:cNvSpPr/>
                <p:nvPr/>
              </p:nvSpPr>
              <p:spPr>
                <a:xfrm>
                  <a:off x="8049942" y="4846313"/>
                  <a:ext cx="164073" cy="277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" h="7692" extrusionOk="0">
                      <a:moveTo>
                        <a:pt x="990" y="1"/>
                      </a:moveTo>
                      <a:cubicBezTo>
                        <a:pt x="775" y="1"/>
                        <a:pt x="541" y="91"/>
                        <a:pt x="298" y="282"/>
                      </a:cubicBezTo>
                      <a:cubicBezTo>
                        <a:pt x="1" y="480"/>
                        <a:pt x="166" y="745"/>
                        <a:pt x="265" y="1009"/>
                      </a:cubicBezTo>
                      <a:cubicBezTo>
                        <a:pt x="1025" y="2926"/>
                        <a:pt x="1951" y="4777"/>
                        <a:pt x="2447" y="6794"/>
                      </a:cubicBezTo>
                      <a:cubicBezTo>
                        <a:pt x="2480" y="7025"/>
                        <a:pt x="2612" y="7256"/>
                        <a:pt x="2744" y="7455"/>
                      </a:cubicBezTo>
                      <a:cubicBezTo>
                        <a:pt x="2883" y="7609"/>
                        <a:pt x="3037" y="7691"/>
                        <a:pt x="3174" y="7691"/>
                      </a:cubicBezTo>
                      <a:cubicBezTo>
                        <a:pt x="3331" y="7691"/>
                        <a:pt x="3467" y="7585"/>
                        <a:pt x="3537" y="7356"/>
                      </a:cubicBezTo>
                      <a:cubicBezTo>
                        <a:pt x="3607" y="7171"/>
                        <a:pt x="3660" y="7051"/>
                        <a:pt x="3786" y="7051"/>
                      </a:cubicBezTo>
                      <a:cubicBezTo>
                        <a:pt x="3841" y="7051"/>
                        <a:pt x="3910" y="7074"/>
                        <a:pt x="4000" y="7124"/>
                      </a:cubicBezTo>
                      <a:cubicBezTo>
                        <a:pt x="4027" y="7126"/>
                        <a:pt x="4053" y="7127"/>
                        <a:pt x="4078" y="7127"/>
                      </a:cubicBezTo>
                      <a:cubicBezTo>
                        <a:pt x="4445" y="7127"/>
                        <a:pt x="4550" y="6897"/>
                        <a:pt x="4364" y="6463"/>
                      </a:cubicBezTo>
                      <a:cubicBezTo>
                        <a:pt x="3637" y="4810"/>
                        <a:pt x="3108" y="3092"/>
                        <a:pt x="2347" y="1472"/>
                      </a:cubicBezTo>
                      <a:cubicBezTo>
                        <a:pt x="2116" y="1009"/>
                        <a:pt x="1852" y="580"/>
                        <a:pt x="1521" y="216"/>
                      </a:cubicBezTo>
                      <a:cubicBezTo>
                        <a:pt x="1364" y="75"/>
                        <a:pt x="1185" y="1"/>
                        <a:pt x="990" y="1"/>
                      </a:cubicBez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399"/>
                </a:p>
              </p:txBody>
            </p:sp>
            <p:sp>
              <p:nvSpPr>
                <p:cNvPr id="578" name="Google Shape;578;p32"/>
                <p:cNvSpPr/>
                <p:nvPr/>
              </p:nvSpPr>
              <p:spPr>
                <a:xfrm>
                  <a:off x="8904565" y="3900115"/>
                  <a:ext cx="121594" cy="14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2" h="4003" extrusionOk="0">
                      <a:moveTo>
                        <a:pt x="2075" y="0"/>
                      </a:moveTo>
                      <a:cubicBezTo>
                        <a:pt x="2036" y="0"/>
                        <a:pt x="1994" y="4"/>
                        <a:pt x="1950" y="13"/>
                      </a:cubicBezTo>
                      <a:cubicBezTo>
                        <a:pt x="1686" y="79"/>
                        <a:pt x="1488" y="344"/>
                        <a:pt x="1521" y="608"/>
                      </a:cubicBezTo>
                      <a:cubicBezTo>
                        <a:pt x="1554" y="740"/>
                        <a:pt x="1554" y="839"/>
                        <a:pt x="1554" y="1038"/>
                      </a:cubicBezTo>
                      <a:cubicBezTo>
                        <a:pt x="1554" y="1236"/>
                        <a:pt x="1620" y="1500"/>
                        <a:pt x="1388" y="1567"/>
                      </a:cubicBezTo>
                      <a:cubicBezTo>
                        <a:pt x="1375" y="1569"/>
                        <a:pt x="1362" y="1569"/>
                        <a:pt x="1351" y="1569"/>
                      </a:cubicBezTo>
                      <a:cubicBezTo>
                        <a:pt x="1157" y="1569"/>
                        <a:pt x="1153" y="1328"/>
                        <a:pt x="1091" y="1203"/>
                      </a:cubicBezTo>
                      <a:cubicBezTo>
                        <a:pt x="969" y="989"/>
                        <a:pt x="818" y="803"/>
                        <a:pt x="560" y="803"/>
                      </a:cubicBezTo>
                      <a:cubicBezTo>
                        <a:pt x="539" y="803"/>
                        <a:pt x="518" y="804"/>
                        <a:pt x="496" y="806"/>
                      </a:cubicBezTo>
                      <a:cubicBezTo>
                        <a:pt x="232" y="839"/>
                        <a:pt x="0" y="1104"/>
                        <a:pt x="0" y="1368"/>
                      </a:cubicBezTo>
                      <a:lnTo>
                        <a:pt x="0" y="1996"/>
                      </a:lnTo>
                      <a:cubicBezTo>
                        <a:pt x="52" y="3360"/>
                        <a:pt x="503" y="4002"/>
                        <a:pt x="1465" y="4002"/>
                      </a:cubicBezTo>
                      <a:cubicBezTo>
                        <a:pt x="1738" y="4002"/>
                        <a:pt x="2054" y="3950"/>
                        <a:pt x="2413" y="3847"/>
                      </a:cubicBezTo>
                      <a:cubicBezTo>
                        <a:pt x="2975" y="3781"/>
                        <a:pt x="3372" y="3186"/>
                        <a:pt x="3206" y="2624"/>
                      </a:cubicBezTo>
                      <a:cubicBezTo>
                        <a:pt x="3107" y="1930"/>
                        <a:pt x="2909" y="1236"/>
                        <a:pt x="2678" y="575"/>
                      </a:cubicBezTo>
                      <a:cubicBezTo>
                        <a:pt x="2645" y="509"/>
                        <a:pt x="2611" y="443"/>
                        <a:pt x="2611" y="377"/>
                      </a:cubicBezTo>
                      <a:cubicBezTo>
                        <a:pt x="2497" y="176"/>
                        <a:pt x="2332" y="0"/>
                        <a:pt x="2075" y="0"/>
                      </a:cubicBezTo>
                      <a:close/>
                    </a:path>
                  </a:pathLst>
                </a:custGeom>
                <a:solidFill>
                  <a:srgbClr val="92719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399"/>
                </a:p>
              </p:txBody>
            </p:sp>
            <p:sp>
              <p:nvSpPr>
                <p:cNvPr id="579" name="Google Shape;579;p32"/>
                <p:cNvSpPr/>
                <p:nvPr/>
              </p:nvSpPr>
              <p:spPr>
                <a:xfrm>
                  <a:off x="8013016" y="4350893"/>
                  <a:ext cx="109658" cy="118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3288" extrusionOk="0">
                      <a:moveTo>
                        <a:pt x="1258" y="1"/>
                      </a:moveTo>
                      <a:cubicBezTo>
                        <a:pt x="1198" y="1"/>
                        <a:pt x="1132" y="12"/>
                        <a:pt x="1058" y="39"/>
                      </a:cubicBezTo>
                      <a:cubicBezTo>
                        <a:pt x="727" y="172"/>
                        <a:pt x="727" y="469"/>
                        <a:pt x="793" y="800"/>
                      </a:cubicBezTo>
                      <a:cubicBezTo>
                        <a:pt x="826" y="833"/>
                        <a:pt x="892" y="899"/>
                        <a:pt x="826" y="965"/>
                      </a:cubicBezTo>
                      <a:cubicBezTo>
                        <a:pt x="816" y="985"/>
                        <a:pt x="803" y="993"/>
                        <a:pt x="787" y="993"/>
                      </a:cubicBezTo>
                      <a:cubicBezTo>
                        <a:pt x="752" y="993"/>
                        <a:pt x="707" y="955"/>
                        <a:pt x="661" y="932"/>
                      </a:cubicBezTo>
                      <a:cubicBezTo>
                        <a:pt x="430" y="932"/>
                        <a:pt x="198" y="932"/>
                        <a:pt x="99" y="1163"/>
                      </a:cubicBezTo>
                      <a:cubicBezTo>
                        <a:pt x="0" y="1395"/>
                        <a:pt x="66" y="1626"/>
                        <a:pt x="264" y="1791"/>
                      </a:cubicBezTo>
                      <a:lnTo>
                        <a:pt x="297" y="1824"/>
                      </a:lnTo>
                      <a:cubicBezTo>
                        <a:pt x="628" y="2221"/>
                        <a:pt x="1058" y="2485"/>
                        <a:pt x="1124" y="3047"/>
                      </a:cubicBezTo>
                      <a:cubicBezTo>
                        <a:pt x="1157" y="3113"/>
                        <a:pt x="1256" y="3180"/>
                        <a:pt x="1322" y="3213"/>
                      </a:cubicBezTo>
                      <a:cubicBezTo>
                        <a:pt x="1440" y="3265"/>
                        <a:pt x="1546" y="3287"/>
                        <a:pt x="1643" y="3287"/>
                      </a:cubicBezTo>
                      <a:cubicBezTo>
                        <a:pt x="2036" y="3287"/>
                        <a:pt x="2280" y="2916"/>
                        <a:pt x="2545" y="2651"/>
                      </a:cubicBezTo>
                      <a:cubicBezTo>
                        <a:pt x="2975" y="2320"/>
                        <a:pt x="3041" y="2056"/>
                        <a:pt x="2843" y="1725"/>
                      </a:cubicBezTo>
                      <a:cubicBezTo>
                        <a:pt x="2843" y="1725"/>
                        <a:pt x="2810" y="1692"/>
                        <a:pt x="2810" y="1692"/>
                      </a:cubicBezTo>
                      <a:cubicBezTo>
                        <a:pt x="2512" y="1196"/>
                        <a:pt x="2148" y="767"/>
                        <a:pt x="1785" y="337"/>
                      </a:cubicBezTo>
                      <a:cubicBezTo>
                        <a:pt x="1627" y="179"/>
                        <a:pt x="1490" y="1"/>
                        <a:pt x="1258" y="1"/>
                      </a:cubicBezTo>
                      <a:close/>
                    </a:path>
                  </a:pathLst>
                </a:custGeom>
                <a:solidFill>
                  <a:srgbClr val="92719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399"/>
                </a:p>
              </p:txBody>
            </p:sp>
            <p:sp>
              <p:nvSpPr>
                <p:cNvPr id="580" name="Google Shape;580;p32"/>
                <p:cNvSpPr/>
                <p:nvPr/>
              </p:nvSpPr>
              <p:spPr>
                <a:xfrm>
                  <a:off x="8537438" y="4476236"/>
                  <a:ext cx="154986" cy="119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8" h="3311" extrusionOk="0">
                      <a:moveTo>
                        <a:pt x="1025" y="1"/>
                      </a:moveTo>
                      <a:cubicBezTo>
                        <a:pt x="860" y="34"/>
                        <a:pt x="695" y="100"/>
                        <a:pt x="530" y="133"/>
                      </a:cubicBezTo>
                      <a:cubicBezTo>
                        <a:pt x="100" y="298"/>
                        <a:pt x="1" y="497"/>
                        <a:pt x="199" y="926"/>
                      </a:cubicBezTo>
                      <a:cubicBezTo>
                        <a:pt x="265" y="1026"/>
                        <a:pt x="364" y="1158"/>
                        <a:pt x="430" y="1257"/>
                      </a:cubicBezTo>
                      <a:cubicBezTo>
                        <a:pt x="1124" y="2183"/>
                        <a:pt x="2116" y="2711"/>
                        <a:pt x="3075" y="3240"/>
                      </a:cubicBezTo>
                      <a:cubicBezTo>
                        <a:pt x="3197" y="3286"/>
                        <a:pt x="3327" y="3311"/>
                        <a:pt x="3454" y="3311"/>
                      </a:cubicBezTo>
                      <a:cubicBezTo>
                        <a:pt x="3601" y="3311"/>
                        <a:pt x="3744" y="3278"/>
                        <a:pt x="3868" y="3207"/>
                      </a:cubicBezTo>
                      <a:cubicBezTo>
                        <a:pt x="4199" y="3108"/>
                        <a:pt x="4298" y="2645"/>
                        <a:pt x="4033" y="2447"/>
                      </a:cubicBezTo>
                      <a:cubicBezTo>
                        <a:pt x="3901" y="2315"/>
                        <a:pt x="3736" y="2216"/>
                        <a:pt x="3570" y="2116"/>
                      </a:cubicBezTo>
                      <a:cubicBezTo>
                        <a:pt x="3009" y="1786"/>
                        <a:pt x="2480" y="1389"/>
                        <a:pt x="2017" y="926"/>
                      </a:cubicBezTo>
                      <a:cubicBezTo>
                        <a:pt x="1653" y="662"/>
                        <a:pt x="1323" y="332"/>
                        <a:pt x="1025" y="1"/>
                      </a:cubicBezTo>
                      <a:close/>
                    </a:path>
                  </a:pathLst>
                </a:custGeom>
                <a:solidFill>
                  <a:srgbClr val="9A83B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399"/>
                </a:p>
              </p:txBody>
            </p:sp>
            <p:sp>
              <p:nvSpPr>
                <p:cNvPr id="581" name="Google Shape;581;p32"/>
                <p:cNvSpPr/>
                <p:nvPr/>
              </p:nvSpPr>
              <p:spPr>
                <a:xfrm>
                  <a:off x="8574399" y="4471764"/>
                  <a:ext cx="41757" cy="37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" h="1051" extrusionOk="0">
                      <a:moveTo>
                        <a:pt x="330" y="1"/>
                      </a:moveTo>
                      <a:cubicBezTo>
                        <a:pt x="223" y="1"/>
                        <a:pt x="113" y="33"/>
                        <a:pt x="0" y="125"/>
                      </a:cubicBezTo>
                      <a:cubicBezTo>
                        <a:pt x="298" y="456"/>
                        <a:pt x="628" y="786"/>
                        <a:pt x="992" y="1050"/>
                      </a:cubicBezTo>
                      <a:lnTo>
                        <a:pt x="926" y="489"/>
                      </a:lnTo>
                      <a:cubicBezTo>
                        <a:pt x="860" y="489"/>
                        <a:pt x="794" y="489"/>
                        <a:pt x="794" y="422"/>
                      </a:cubicBezTo>
                      <a:lnTo>
                        <a:pt x="794" y="422"/>
                      </a:lnTo>
                      <a:cubicBezTo>
                        <a:pt x="794" y="422"/>
                        <a:pt x="818" y="431"/>
                        <a:pt x="847" y="431"/>
                      </a:cubicBezTo>
                      <a:cubicBezTo>
                        <a:pt x="876" y="431"/>
                        <a:pt x="909" y="422"/>
                        <a:pt x="926" y="389"/>
                      </a:cubicBezTo>
                      <a:cubicBezTo>
                        <a:pt x="992" y="290"/>
                        <a:pt x="1157" y="158"/>
                        <a:pt x="1025" y="158"/>
                      </a:cubicBezTo>
                      <a:cubicBezTo>
                        <a:pt x="797" y="158"/>
                        <a:pt x="569" y="1"/>
                        <a:pt x="33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399"/>
                </a:p>
              </p:txBody>
            </p:sp>
            <p:sp>
              <p:nvSpPr>
                <p:cNvPr id="582" name="Google Shape;582;p32"/>
                <p:cNvSpPr/>
                <p:nvPr/>
              </p:nvSpPr>
              <p:spPr>
                <a:xfrm>
                  <a:off x="8602995" y="4485791"/>
                  <a:ext cx="5986" cy="3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" h="100" extrusionOk="0">
                      <a:moveTo>
                        <a:pt x="133" y="0"/>
                      </a:moveTo>
                      <a:cubicBezTo>
                        <a:pt x="100" y="0"/>
                        <a:pt x="1" y="33"/>
                        <a:pt x="1" y="33"/>
                      </a:cubicBezTo>
                      <a:cubicBezTo>
                        <a:pt x="1" y="100"/>
                        <a:pt x="67" y="100"/>
                        <a:pt x="133" y="100"/>
                      </a:cubicBezTo>
                      <a:cubicBezTo>
                        <a:pt x="166" y="67"/>
                        <a:pt x="166" y="33"/>
                        <a:pt x="133" y="0"/>
                      </a:cubicBezTo>
                      <a:close/>
                    </a:path>
                  </a:pathLst>
                </a:custGeom>
                <a:solidFill>
                  <a:srgbClr val="F2A23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399"/>
                </a:p>
              </p:txBody>
            </p:sp>
            <p:sp>
              <p:nvSpPr>
                <p:cNvPr id="583" name="Google Shape;583;p32"/>
                <p:cNvSpPr/>
                <p:nvPr/>
              </p:nvSpPr>
              <p:spPr>
                <a:xfrm>
                  <a:off x="8035662" y="4379705"/>
                  <a:ext cx="8366" cy="70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95" extrusionOk="0">
                      <a:moveTo>
                        <a:pt x="165" y="1"/>
                      </a:moveTo>
                      <a:lnTo>
                        <a:pt x="0" y="133"/>
                      </a:lnTo>
                      <a:cubicBezTo>
                        <a:pt x="46" y="156"/>
                        <a:pt x="91" y="194"/>
                        <a:pt x="126" y="194"/>
                      </a:cubicBezTo>
                      <a:cubicBezTo>
                        <a:pt x="142" y="194"/>
                        <a:pt x="155" y="186"/>
                        <a:pt x="165" y="166"/>
                      </a:cubicBezTo>
                      <a:cubicBezTo>
                        <a:pt x="231" y="133"/>
                        <a:pt x="198" y="67"/>
                        <a:pt x="16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399"/>
                </a:p>
              </p:txBody>
            </p:sp>
            <p:sp>
              <p:nvSpPr>
                <p:cNvPr id="584" name="Google Shape;584;p32"/>
                <p:cNvSpPr/>
                <p:nvPr/>
              </p:nvSpPr>
              <p:spPr>
                <a:xfrm>
                  <a:off x="7856840" y="3608647"/>
                  <a:ext cx="1281356" cy="1544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34" h="42836" extrusionOk="0">
                      <a:moveTo>
                        <a:pt x="5918" y="34638"/>
                      </a:moveTo>
                      <a:cubicBezTo>
                        <a:pt x="6281" y="34671"/>
                        <a:pt x="6645" y="34704"/>
                        <a:pt x="7008" y="34704"/>
                      </a:cubicBezTo>
                      <a:cubicBezTo>
                        <a:pt x="8297" y="34770"/>
                        <a:pt x="9587" y="34936"/>
                        <a:pt x="10876" y="35167"/>
                      </a:cubicBezTo>
                      <a:cubicBezTo>
                        <a:pt x="11074" y="35200"/>
                        <a:pt x="11305" y="35266"/>
                        <a:pt x="11504" y="35332"/>
                      </a:cubicBezTo>
                      <a:cubicBezTo>
                        <a:pt x="12231" y="35597"/>
                        <a:pt x="12396" y="35894"/>
                        <a:pt x="12198" y="36654"/>
                      </a:cubicBezTo>
                      <a:cubicBezTo>
                        <a:pt x="12033" y="37216"/>
                        <a:pt x="11768" y="37745"/>
                        <a:pt x="11371" y="38175"/>
                      </a:cubicBezTo>
                      <a:cubicBezTo>
                        <a:pt x="10776" y="38836"/>
                        <a:pt x="10182" y="39497"/>
                        <a:pt x="9587" y="40158"/>
                      </a:cubicBezTo>
                      <a:cubicBezTo>
                        <a:pt x="9554" y="40158"/>
                        <a:pt x="9520" y="40191"/>
                        <a:pt x="9487" y="40224"/>
                      </a:cubicBezTo>
                      <a:lnTo>
                        <a:pt x="8364" y="41447"/>
                      </a:lnTo>
                      <a:cubicBezTo>
                        <a:pt x="7471" y="39167"/>
                        <a:pt x="6513" y="36985"/>
                        <a:pt x="5785" y="34836"/>
                      </a:cubicBezTo>
                      <a:cubicBezTo>
                        <a:pt x="5785" y="34638"/>
                        <a:pt x="5851" y="34638"/>
                        <a:pt x="5918" y="34638"/>
                      </a:cubicBezTo>
                      <a:close/>
                      <a:moveTo>
                        <a:pt x="28530" y="0"/>
                      </a:moveTo>
                      <a:cubicBezTo>
                        <a:pt x="27981" y="0"/>
                        <a:pt x="27491" y="305"/>
                        <a:pt x="27072" y="923"/>
                      </a:cubicBezTo>
                      <a:cubicBezTo>
                        <a:pt x="26609" y="1618"/>
                        <a:pt x="26279" y="2378"/>
                        <a:pt x="26080" y="3171"/>
                      </a:cubicBezTo>
                      <a:cubicBezTo>
                        <a:pt x="25684" y="4692"/>
                        <a:pt x="25518" y="6245"/>
                        <a:pt x="25618" y="7832"/>
                      </a:cubicBezTo>
                      <a:cubicBezTo>
                        <a:pt x="25651" y="8889"/>
                        <a:pt x="25684" y="9947"/>
                        <a:pt x="25750" y="11038"/>
                      </a:cubicBezTo>
                      <a:cubicBezTo>
                        <a:pt x="25849" y="11600"/>
                        <a:pt x="25585" y="12129"/>
                        <a:pt x="25056" y="12360"/>
                      </a:cubicBezTo>
                      <a:cubicBezTo>
                        <a:pt x="24295" y="12790"/>
                        <a:pt x="23568" y="13186"/>
                        <a:pt x="22775" y="13583"/>
                      </a:cubicBezTo>
                      <a:cubicBezTo>
                        <a:pt x="19602" y="15070"/>
                        <a:pt x="16363" y="16393"/>
                        <a:pt x="13057" y="17516"/>
                      </a:cubicBezTo>
                      <a:cubicBezTo>
                        <a:pt x="12198" y="17847"/>
                        <a:pt x="11305" y="18111"/>
                        <a:pt x="10380" y="18343"/>
                      </a:cubicBezTo>
                      <a:cubicBezTo>
                        <a:pt x="10214" y="18390"/>
                        <a:pt x="10045" y="18413"/>
                        <a:pt x="9879" y="18413"/>
                      </a:cubicBezTo>
                      <a:cubicBezTo>
                        <a:pt x="9351" y="18413"/>
                        <a:pt x="8840" y="18183"/>
                        <a:pt x="8463" y="17781"/>
                      </a:cubicBezTo>
                      <a:cubicBezTo>
                        <a:pt x="8099" y="17351"/>
                        <a:pt x="7702" y="16988"/>
                        <a:pt x="7372" y="16558"/>
                      </a:cubicBezTo>
                      <a:cubicBezTo>
                        <a:pt x="6546" y="15632"/>
                        <a:pt x="5785" y="14641"/>
                        <a:pt x="4893" y="13748"/>
                      </a:cubicBezTo>
                      <a:cubicBezTo>
                        <a:pt x="4298" y="13153"/>
                        <a:pt x="3637" y="12624"/>
                        <a:pt x="2877" y="12228"/>
                      </a:cubicBezTo>
                      <a:cubicBezTo>
                        <a:pt x="2519" y="12049"/>
                        <a:pt x="2187" y="11960"/>
                        <a:pt x="1886" y="11960"/>
                      </a:cubicBezTo>
                      <a:cubicBezTo>
                        <a:pt x="1242" y="11960"/>
                        <a:pt x="735" y="12365"/>
                        <a:pt x="398" y="13153"/>
                      </a:cubicBezTo>
                      <a:cubicBezTo>
                        <a:pt x="133" y="13814"/>
                        <a:pt x="1" y="14508"/>
                        <a:pt x="34" y="15203"/>
                      </a:cubicBezTo>
                      <a:cubicBezTo>
                        <a:pt x="1" y="16624"/>
                        <a:pt x="133" y="18045"/>
                        <a:pt x="431" y="19433"/>
                      </a:cubicBezTo>
                      <a:lnTo>
                        <a:pt x="497" y="19731"/>
                      </a:lnTo>
                      <a:cubicBezTo>
                        <a:pt x="530" y="19962"/>
                        <a:pt x="563" y="20161"/>
                        <a:pt x="629" y="20359"/>
                      </a:cubicBezTo>
                      <a:cubicBezTo>
                        <a:pt x="662" y="20590"/>
                        <a:pt x="695" y="20756"/>
                        <a:pt x="728" y="20954"/>
                      </a:cubicBezTo>
                      <a:cubicBezTo>
                        <a:pt x="1323" y="23863"/>
                        <a:pt x="2083" y="26738"/>
                        <a:pt x="2877" y="29614"/>
                      </a:cubicBezTo>
                      <a:cubicBezTo>
                        <a:pt x="3141" y="30540"/>
                        <a:pt x="3405" y="31498"/>
                        <a:pt x="3670" y="32424"/>
                      </a:cubicBezTo>
                      <a:cubicBezTo>
                        <a:pt x="3769" y="32688"/>
                        <a:pt x="3835" y="32952"/>
                        <a:pt x="3934" y="33217"/>
                      </a:cubicBezTo>
                      <a:cubicBezTo>
                        <a:pt x="3967" y="33316"/>
                        <a:pt x="4000" y="33448"/>
                        <a:pt x="4034" y="33580"/>
                      </a:cubicBezTo>
                      <a:cubicBezTo>
                        <a:pt x="4133" y="33845"/>
                        <a:pt x="4232" y="34142"/>
                        <a:pt x="4331" y="34440"/>
                      </a:cubicBezTo>
                      <a:cubicBezTo>
                        <a:pt x="4397" y="34737"/>
                        <a:pt x="4496" y="35002"/>
                        <a:pt x="4595" y="35266"/>
                      </a:cubicBezTo>
                      <a:cubicBezTo>
                        <a:pt x="5389" y="37646"/>
                        <a:pt x="6314" y="39960"/>
                        <a:pt x="7372" y="42241"/>
                      </a:cubicBezTo>
                      <a:cubicBezTo>
                        <a:pt x="7471" y="42439"/>
                        <a:pt x="7603" y="42604"/>
                        <a:pt x="7669" y="42835"/>
                      </a:cubicBezTo>
                      <a:lnTo>
                        <a:pt x="8892" y="42835"/>
                      </a:lnTo>
                      <a:cubicBezTo>
                        <a:pt x="8892" y="42802"/>
                        <a:pt x="8892" y="42802"/>
                        <a:pt x="8892" y="42769"/>
                      </a:cubicBezTo>
                      <a:cubicBezTo>
                        <a:pt x="8661" y="42439"/>
                        <a:pt x="8793" y="42207"/>
                        <a:pt x="9058" y="41943"/>
                      </a:cubicBezTo>
                      <a:cubicBezTo>
                        <a:pt x="9289" y="41778"/>
                        <a:pt x="9487" y="41579"/>
                        <a:pt x="9686" y="41414"/>
                      </a:cubicBezTo>
                      <a:lnTo>
                        <a:pt x="9785" y="41315"/>
                      </a:lnTo>
                      <a:lnTo>
                        <a:pt x="10016" y="41084"/>
                      </a:lnTo>
                      <a:cubicBezTo>
                        <a:pt x="10743" y="40356"/>
                        <a:pt x="11504" y="39662"/>
                        <a:pt x="12165" y="38902"/>
                      </a:cubicBezTo>
                      <a:cubicBezTo>
                        <a:pt x="12363" y="38671"/>
                        <a:pt x="12528" y="38439"/>
                        <a:pt x="12694" y="38208"/>
                      </a:cubicBezTo>
                      <a:cubicBezTo>
                        <a:pt x="13024" y="37679"/>
                        <a:pt x="13256" y="37084"/>
                        <a:pt x="13322" y="36489"/>
                      </a:cubicBezTo>
                      <a:cubicBezTo>
                        <a:pt x="13487" y="35663"/>
                        <a:pt x="13024" y="34903"/>
                        <a:pt x="12264" y="34605"/>
                      </a:cubicBezTo>
                      <a:cubicBezTo>
                        <a:pt x="11999" y="34473"/>
                        <a:pt x="11669" y="34374"/>
                        <a:pt x="11371" y="34308"/>
                      </a:cubicBezTo>
                      <a:cubicBezTo>
                        <a:pt x="10314" y="34142"/>
                        <a:pt x="9223" y="34010"/>
                        <a:pt x="8165" y="33977"/>
                      </a:cubicBezTo>
                      <a:lnTo>
                        <a:pt x="6050" y="33977"/>
                      </a:lnTo>
                      <a:cubicBezTo>
                        <a:pt x="5988" y="33977"/>
                        <a:pt x="5933" y="33978"/>
                        <a:pt x="5884" y="33978"/>
                      </a:cubicBezTo>
                      <a:cubicBezTo>
                        <a:pt x="5519" y="33978"/>
                        <a:pt x="5505" y="33952"/>
                        <a:pt x="5389" y="33514"/>
                      </a:cubicBezTo>
                      <a:cubicBezTo>
                        <a:pt x="5223" y="32985"/>
                        <a:pt x="5124" y="32589"/>
                        <a:pt x="4992" y="32126"/>
                      </a:cubicBezTo>
                      <a:lnTo>
                        <a:pt x="4992" y="32060"/>
                      </a:lnTo>
                      <a:cubicBezTo>
                        <a:pt x="4893" y="31696"/>
                        <a:pt x="4794" y="31366"/>
                        <a:pt x="4695" y="31002"/>
                      </a:cubicBezTo>
                      <a:cubicBezTo>
                        <a:pt x="3769" y="27697"/>
                        <a:pt x="2844" y="24358"/>
                        <a:pt x="2116" y="20954"/>
                      </a:cubicBezTo>
                      <a:cubicBezTo>
                        <a:pt x="2083" y="20789"/>
                        <a:pt x="2050" y="20656"/>
                        <a:pt x="2017" y="20491"/>
                      </a:cubicBezTo>
                      <a:cubicBezTo>
                        <a:pt x="1984" y="20326"/>
                        <a:pt x="1918" y="20128"/>
                        <a:pt x="1885" y="19962"/>
                      </a:cubicBezTo>
                      <a:lnTo>
                        <a:pt x="1885" y="19929"/>
                      </a:lnTo>
                      <a:cubicBezTo>
                        <a:pt x="1488" y="18277"/>
                        <a:pt x="1290" y="16591"/>
                        <a:pt x="1356" y="14905"/>
                      </a:cubicBezTo>
                      <a:cubicBezTo>
                        <a:pt x="1356" y="14542"/>
                        <a:pt x="1422" y="14178"/>
                        <a:pt x="1521" y="13847"/>
                      </a:cubicBezTo>
                      <a:cubicBezTo>
                        <a:pt x="1621" y="13550"/>
                        <a:pt x="1687" y="13385"/>
                        <a:pt x="1819" y="13319"/>
                      </a:cubicBezTo>
                      <a:cubicBezTo>
                        <a:pt x="1852" y="13319"/>
                        <a:pt x="1885" y="13285"/>
                        <a:pt x="1918" y="13285"/>
                      </a:cubicBezTo>
                      <a:cubicBezTo>
                        <a:pt x="2116" y="13319"/>
                        <a:pt x="2282" y="13385"/>
                        <a:pt x="2414" y="13484"/>
                      </a:cubicBezTo>
                      <a:cubicBezTo>
                        <a:pt x="3108" y="13947"/>
                        <a:pt x="3736" y="14475"/>
                        <a:pt x="4265" y="15103"/>
                      </a:cubicBezTo>
                      <a:cubicBezTo>
                        <a:pt x="5025" y="15930"/>
                        <a:pt x="5719" y="16789"/>
                        <a:pt x="6446" y="17649"/>
                      </a:cubicBezTo>
                      <a:cubicBezTo>
                        <a:pt x="6876" y="18111"/>
                        <a:pt x="7306" y="18574"/>
                        <a:pt x="7802" y="19004"/>
                      </a:cubicBezTo>
                      <a:cubicBezTo>
                        <a:pt x="8322" y="19442"/>
                        <a:pt x="8978" y="19699"/>
                        <a:pt x="9658" y="19699"/>
                      </a:cubicBezTo>
                      <a:cubicBezTo>
                        <a:pt x="9799" y="19699"/>
                        <a:pt x="9941" y="19688"/>
                        <a:pt x="10082" y="19665"/>
                      </a:cubicBezTo>
                      <a:cubicBezTo>
                        <a:pt x="10743" y="19566"/>
                        <a:pt x="11405" y="19400"/>
                        <a:pt x="12066" y="19169"/>
                      </a:cubicBezTo>
                      <a:cubicBezTo>
                        <a:pt x="15966" y="17814"/>
                        <a:pt x="19833" y="16227"/>
                        <a:pt x="23568" y="14376"/>
                      </a:cubicBezTo>
                      <a:cubicBezTo>
                        <a:pt x="24362" y="13980"/>
                        <a:pt x="25155" y="13550"/>
                        <a:pt x="25915" y="13021"/>
                      </a:cubicBezTo>
                      <a:cubicBezTo>
                        <a:pt x="26477" y="12657"/>
                        <a:pt x="26808" y="12029"/>
                        <a:pt x="26775" y="11335"/>
                      </a:cubicBezTo>
                      <a:lnTo>
                        <a:pt x="26775" y="10311"/>
                      </a:lnTo>
                      <a:cubicBezTo>
                        <a:pt x="26775" y="9187"/>
                        <a:pt x="26708" y="8030"/>
                        <a:pt x="26708" y="6906"/>
                      </a:cubicBezTo>
                      <a:cubicBezTo>
                        <a:pt x="26708" y="6609"/>
                        <a:pt x="26708" y="6311"/>
                        <a:pt x="26741" y="6047"/>
                      </a:cubicBezTo>
                      <a:cubicBezTo>
                        <a:pt x="26775" y="5121"/>
                        <a:pt x="26907" y="4229"/>
                        <a:pt x="27171" y="3336"/>
                      </a:cubicBezTo>
                      <a:cubicBezTo>
                        <a:pt x="27270" y="2907"/>
                        <a:pt x="27436" y="2477"/>
                        <a:pt x="27634" y="2047"/>
                      </a:cubicBezTo>
                      <a:cubicBezTo>
                        <a:pt x="27667" y="2047"/>
                        <a:pt x="27667" y="2014"/>
                        <a:pt x="27667" y="2014"/>
                      </a:cubicBezTo>
                      <a:cubicBezTo>
                        <a:pt x="27733" y="1915"/>
                        <a:pt x="27766" y="1816"/>
                        <a:pt x="27832" y="1717"/>
                      </a:cubicBezTo>
                      <a:lnTo>
                        <a:pt x="27898" y="1585"/>
                      </a:lnTo>
                      <a:cubicBezTo>
                        <a:pt x="28130" y="1261"/>
                        <a:pt x="28296" y="1099"/>
                        <a:pt x="28512" y="1099"/>
                      </a:cubicBezTo>
                      <a:cubicBezTo>
                        <a:pt x="28604" y="1099"/>
                        <a:pt x="28705" y="1128"/>
                        <a:pt x="28824" y="1188"/>
                      </a:cubicBezTo>
                      <a:cubicBezTo>
                        <a:pt x="28923" y="1254"/>
                        <a:pt x="29022" y="1320"/>
                        <a:pt x="29154" y="1386"/>
                      </a:cubicBezTo>
                      <a:cubicBezTo>
                        <a:pt x="29485" y="1651"/>
                        <a:pt x="29782" y="1948"/>
                        <a:pt x="30047" y="2279"/>
                      </a:cubicBezTo>
                      <a:cubicBezTo>
                        <a:pt x="30543" y="2874"/>
                        <a:pt x="30972" y="3535"/>
                        <a:pt x="31369" y="4196"/>
                      </a:cubicBezTo>
                      <a:cubicBezTo>
                        <a:pt x="32427" y="6047"/>
                        <a:pt x="33584" y="7865"/>
                        <a:pt x="34774" y="9617"/>
                      </a:cubicBezTo>
                      <a:cubicBezTo>
                        <a:pt x="34972" y="9914"/>
                        <a:pt x="35203" y="10178"/>
                        <a:pt x="35369" y="10476"/>
                      </a:cubicBezTo>
                      <a:cubicBezTo>
                        <a:pt x="35435" y="10476"/>
                        <a:pt x="35435" y="10443"/>
                        <a:pt x="35501" y="10443"/>
                      </a:cubicBezTo>
                      <a:lnTo>
                        <a:pt x="35534" y="10443"/>
                      </a:lnTo>
                      <a:lnTo>
                        <a:pt x="35534" y="8989"/>
                      </a:lnTo>
                      <a:cubicBezTo>
                        <a:pt x="34674" y="7171"/>
                        <a:pt x="33584" y="5518"/>
                        <a:pt x="32559" y="3832"/>
                      </a:cubicBezTo>
                      <a:cubicBezTo>
                        <a:pt x="32129" y="3105"/>
                        <a:pt x="31633" y="2411"/>
                        <a:pt x="31138" y="1783"/>
                      </a:cubicBezTo>
                      <a:cubicBezTo>
                        <a:pt x="30741" y="1221"/>
                        <a:pt x="30245" y="791"/>
                        <a:pt x="29683" y="395"/>
                      </a:cubicBezTo>
                      <a:cubicBezTo>
                        <a:pt x="29277" y="132"/>
                        <a:pt x="28891" y="0"/>
                        <a:pt x="285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399"/>
                </a:p>
              </p:txBody>
            </p:sp>
            <p:sp>
              <p:nvSpPr>
                <p:cNvPr id="585" name="Google Shape;585;p32"/>
                <p:cNvSpPr/>
                <p:nvPr/>
              </p:nvSpPr>
              <p:spPr>
                <a:xfrm>
                  <a:off x="8498096" y="4572514"/>
                  <a:ext cx="629391" cy="543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54" h="15064" extrusionOk="0">
                      <a:moveTo>
                        <a:pt x="5884" y="769"/>
                      </a:moveTo>
                      <a:cubicBezTo>
                        <a:pt x="5884" y="802"/>
                        <a:pt x="5884" y="802"/>
                        <a:pt x="5918" y="835"/>
                      </a:cubicBezTo>
                      <a:lnTo>
                        <a:pt x="5884" y="769"/>
                      </a:lnTo>
                      <a:close/>
                      <a:moveTo>
                        <a:pt x="10541" y="8389"/>
                      </a:moveTo>
                      <a:cubicBezTo>
                        <a:pt x="10805" y="8389"/>
                        <a:pt x="11073" y="8426"/>
                        <a:pt x="11338" y="8503"/>
                      </a:cubicBezTo>
                      <a:cubicBezTo>
                        <a:pt x="12330" y="8768"/>
                        <a:pt x="13222" y="9296"/>
                        <a:pt x="13917" y="10024"/>
                      </a:cubicBezTo>
                      <a:cubicBezTo>
                        <a:pt x="11999" y="11842"/>
                        <a:pt x="9686" y="12767"/>
                        <a:pt x="7174" y="13626"/>
                      </a:cubicBezTo>
                      <a:cubicBezTo>
                        <a:pt x="7107" y="12271"/>
                        <a:pt x="7438" y="10949"/>
                        <a:pt x="8099" y="9792"/>
                      </a:cubicBezTo>
                      <a:cubicBezTo>
                        <a:pt x="8621" y="8906"/>
                        <a:pt x="9553" y="8389"/>
                        <a:pt x="10541" y="8389"/>
                      </a:cubicBezTo>
                      <a:close/>
                      <a:moveTo>
                        <a:pt x="10624" y="1193"/>
                      </a:moveTo>
                      <a:cubicBezTo>
                        <a:pt x="11242" y="1193"/>
                        <a:pt x="11836" y="1321"/>
                        <a:pt x="12429" y="1529"/>
                      </a:cubicBezTo>
                      <a:cubicBezTo>
                        <a:pt x="13421" y="1959"/>
                        <a:pt x="14280" y="2587"/>
                        <a:pt x="15007" y="3380"/>
                      </a:cubicBezTo>
                      <a:cubicBezTo>
                        <a:pt x="16065" y="4404"/>
                        <a:pt x="16363" y="5991"/>
                        <a:pt x="15768" y="7346"/>
                      </a:cubicBezTo>
                      <a:cubicBezTo>
                        <a:pt x="15503" y="8073"/>
                        <a:pt x="15106" y="8735"/>
                        <a:pt x="14611" y="9296"/>
                      </a:cubicBezTo>
                      <a:cubicBezTo>
                        <a:pt x="14214" y="8966"/>
                        <a:pt x="13883" y="8701"/>
                        <a:pt x="13553" y="8437"/>
                      </a:cubicBezTo>
                      <a:cubicBezTo>
                        <a:pt x="12701" y="7805"/>
                        <a:pt x="11689" y="7470"/>
                        <a:pt x="10650" y="7470"/>
                      </a:cubicBezTo>
                      <a:cubicBezTo>
                        <a:pt x="10440" y="7470"/>
                        <a:pt x="10228" y="7484"/>
                        <a:pt x="10016" y="7512"/>
                      </a:cubicBezTo>
                      <a:cubicBezTo>
                        <a:pt x="8760" y="7677"/>
                        <a:pt x="7669" y="8437"/>
                        <a:pt x="7174" y="9594"/>
                      </a:cubicBezTo>
                      <a:cubicBezTo>
                        <a:pt x="6512" y="10817"/>
                        <a:pt x="6314" y="12205"/>
                        <a:pt x="6512" y="13560"/>
                      </a:cubicBezTo>
                      <a:cubicBezTo>
                        <a:pt x="6546" y="13693"/>
                        <a:pt x="6579" y="13858"/>
                        <a:pt x="6413" y="13891"/>
                      </a:cubicBezTo>
                      <a:cubicBezTo>
                        <a:pt x="5505" y="14052"/>
                        <a:pt x="4609" y="14239"/>
                        <a:pt x="3703" y="14239"/>
                      </a:cubicBezTo>
                      <a:cubicBezTo>
                        <a:pt x="3125" y="14239"/>
                        <a:pt x="2543" y="14163"/>
                        <a:pt x="1951" y="13957"/>
                      </a:cubicBezTo>
                      <a:cubicBezTo>
                        <a:pt x="1654" y="13825"/>
                        <a:pt x="1422" y="13560"/>
                        <a:pt x="1323" y="13230"/>
                      </a:cubicBezTo>
                      <a:cubicBezTo>
                        <a:pt x="1092" y="12635"/>
                        <a:pt x="959" y="12040"/>
                        <a:pt x="959" y="11412"/>
                      </a:cubicBezTo>
                      <a:cubicBezTo>
                        <a:pt x="959" y="10586"/>
                        <a:pt x="1059" y="9759"/>
                        <a:pt x="1224" y="8933"/>
                      </a:cubicBezTo>
                      <a:lnTo>
                        <a:pt x="1191" y="8933"/>
                      </a:lnTo>
                      <a:cubicBezTo>
                        <a:pt x="1224" y="8701"/>
                        <a:pt x="1290" y="8470"/>
                        <a:pt x="1356" y="8272"/>
                      </a:cubicBezTo>
                      <a:lnTo>
                        <a:pt x="1356" y="8239"/>
                      </a:lnTo>
                      <a:cubicBezTo>
                        <a:pt x="1389" y="8040"/>
                        <a:pt x="1455" y="7842"/>
                        <a:pt x="1521" y="7644"/>
                      </a:cubicBezTo>
                      <a:cubicBezTo>
                        <a:pt x="1621" y="7379"/>
                        <a:pt x="1720" y="7148"/>
                        <a:pt x="1819" y="6917"/>
                      </a:cubicBezTo>
                      <a:cubicBezTo>
                        <a:pt x="2083" y="6289"/>
                        <a:pt x="2381" y="5727"/>
                        <a:pt x="2744" y="5198"/>
                      </a:cubicBezTo>
                      <a:lnTo>
                        <a:pt x="2744" y="5165"/>
                      </a:lnTo>
                      <a:cubicBezTo>
                        <a:pt x="2976" y="4867"/>
                        <a:pt x="3207" y="4570"/>
                        <a:pt x="3438" y="4305"/>
                      </a:cubicBezTo>
                      <a:cubicBezTo>
                        <a:pt x="4133" y="3545"/>
                        <a:pt x="4893" y="2884"/>
                        <a:pt x="5719" y="2322"/>
                      </a:cubicBezTo>
                      <a:cubicBezTo>
                        <a:pt x="6744" y="1694"/>
                        <a:pt x="7901" y="1330"/>
                        <a:pt x="9124" y="1264"/>
                      </a:cubicBezTo>
                      <a:cubicBezTo>
                        <a:pt x="9454" y="1231"/>
                        <a:pt x="9785" y="1231"/>
                        <a:pt x="10148" y="1198"/>
                      </a:cubicBezTo>
                      <a:lnTo>
                        <a:pt x="10413" y="1198"/>
                      </a:lnTo>
                      <a:cubicBezTo>
                        <a:pt x="10484" y="1195"/>
                        <a:pt x="10554" y="1193"/>
                        <a:pt x="10624" y="1193"/>
                      </a:cubicBezTo>
                      <a:close/>
                      <a:moveTo>
                        <a:pt x="10079" y="0"/>
                      </a:moveTo>
                      <a:cubicBezTo>
                        <a:pt x="8776" y="0"/>
                        <a:pt x="7485" y="254"/>
                        <a:pt x="6281" y="736"/>
                      </a:cubicBezTo>
                      <a:cubicBezTo>
                        <a:pt x="6181" y="760"/>
                        <a:pt x="6100" y="880"/>
                        <a:pt x="5996" y="880"/>
                      </a:cubicBezTo>
                      <a:cubicBezTo>
                        <a:pt x="5961" y="880"/>
                        <a:pt x="5925" y="867"/>
                        <a:pt x="5884" y="835"/>
                      </a:cubicBezTo>
                      <a:lnTo>
                        <a:pt x="5884" y="835"/>
                      </a:lnTo>
                      <a:cubicBezTo>
                        <a:pt x="5951" y="967"/>
                        <a:pt x="5752" y="967"/>
                        <a:pt x="5686" y="1033"/>
                      </a:cubicBezTo>
                      <a:cubicBezTo>
                        <a:pt x="2579" y="2818"/>
                        <a:pt x="563" y="5958"/>
                        <a:pt x="166" y="9528"/>
                      </a:cubicBezTo>
                      <a:cubicBezTo>
                        <a:pt x="1" y="10784"/>
                        <a:pt x="133" y="12106"/>
                        <a:pt x="596" y="13329"/>
                      </a:cubicBezTo>
                      <a:cubicBezTo>
                        <a:pt x="893" y="14254"/>
                        <a:pt x="1753" y="14916"/>
                        <a:pt x="2744" y="14982"/>
                      </a:cubicBezTo>
                      <a:cubicBezTo>
                        <a:pt x="3158" y="15037"/>
                        <a:pt x="3584" y="15063"/>
                        <a:pt x="4011" y="15063"/>
                      </a:cubicBezTo>
                      <a:cubicBezTo>
                        <a:pt x="4607" y="15063"/>
                        <a:pt x="5208" y="15012"/>
                        <a:pt x="5785" y="14916"/>
                      </a:cubicBezTo>
                      <a:cubicBezTo>
                        <a:pt x="7835" y="14519"/>
                        <a:pt x="9785" y="13825"/>
                        <a:pt x="11603" y="12866"/>
                      </a:cubicBezTo>
                      <a:cubicBezTo>
                        <a:pt x="12760" y="12304"/>
                        <a:pt x="13817" y="11577"/>
                        <a:pt x="14743" y="10718"/>
                      </a:cubicBezTo>
                      <a:cubicBezTo>
                        <a:pt x="15668" y="9858"/>
                        <a:pt x="16396" y="8801"/>
                        <a:pt x="16858" y="7644"/>
                      </a:cubicBezTo>
                      <a:cubicBezTo>
                        <a:pt x="17453" y="6255"/>
                        <a:pt x="17321" y="4669"/>
                        <a:pt x="16495" y="3413"/>
                      </a:cubicBezTo>
                      <a:cubicBezTo>
                        <a:pt x="15404" y="1628"/>
                        <a:pt x="13619" y="405"/>
                        <a:pt x="11537" y="108"/>
                      </a:cubicBezTo>
                      <a:cubicBezTo>
                        <a:pt x="11052" y="36"/>
                        <a:pt x="10565" y="0"/>
                        <a:pt x="1007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399"/>
                </a:p>
              </p:txBody>
            </p:sp>
            <p:sp>
              <p:nvSpPr>
                <p:cNvPr id="586" name="Google Shape;586;p32"/>
                <p:cNvSpPr/>
                <p:nvPr/>
              </p:nvSpPr>
              <p:spPr>
                <a:xfrm>
                  <a:off x="8506462" y="4388792"/>
                  <a:ext cx="222923" cy="224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2" h="6228" extrusionOk="0">
                      <a:moveTo>
                        <a:pt x="4737" y="1256"/>
                      </a:moveTo>
                      <a:cubicBezTo>
                        <a:pt x="4878" y="1256"/>
                        <a:pt x="4902" y="1361"/>
                        <a:pt x="4925" y="1666"/>
                      </a:cubicBezTo>
                      <a:lnTo>
                        <a:pt x="4925" y="2492"/>
                      </a:lnTo>
                      <a:cubicBezTo>
                        <a:pt x="4859" y="3252"/>
                        <a:pt x="4793" y="4013"/>
                        <a:pt x="4661" y="4773"/>
                      </a:cubicBezTo>
                      <a:lnTo>
                        <a:pt x="4661" y="4905"/>
                      </a:lnTo>
                      <a:cubicBezTo>
                        <a:pt x="4636" y="5155"/>
                        <a:pt x="4554" y="5272"/>
                        <a:pt x="4374" y="5272"/>
                      </a:cubicBezTo>
                      <a:cubicBezTo>
                        <a:pt x="4315" y="5272"/>
                        <a:pt x="4246" y="5260"/>
                        <a:pt x="4165" y="5236"/>
                      </a:cubicBezTo>
                      <a:cubicBezTo>
                        <a:pt x="3107" y="4938"/>
                        <a:pt x="2149" y="4343"/>
                        <a:pt x="1389" y="3517"/>
                      </a:cubicBezTo>
                      <a:cubicBezTo>
                        <a:pt x="1289" y="3385"/>
                        <a:pt x="1223" y="3252"/>
                        <a:pt x="1223" y="3087"/>
                      </a:cubicBezTo>
                      <a:cubicBezTo>
                        <a:pt x="1190" y="2856"/>
                        <a:pt x="1322" y="2657"/>
                        <a:pt x="1554" y="2558"/>
                      </a:cubicBezTo>
                      <a:lnTo>
                        <a:pt x="1587" y="2492"/>
                      </a:lnTo>
                      <a:lnTo>
                        <a:pt x="1620" y="2492"/>
                      </a:lnTo>
                      <a:cubicBezTo>
                        <a:pt x="2545" y="1996"/>
                        <a:pt x="3504" y="1567"/>
                        <a:pt x="4496" y="1302"/>
                      </a:cubicBezTo>
                      <a:cubicBezTo>
                        <a:pt x="4601" y="1273"/>
                        <a:pt x="4679" y="1256"/>
                        <a:pt x="4737" y="1256"/>
                      </a:cubicBezTo>
                      <a:close/>
                      <a:moveTo>
                        <a:pt x="4804" y="1"/>
                      </a:moveTo>
                      <a:cubicBezTo>
                        <a:pt x="4644" y="1"/>
                        <a:pt x="4471" y="38"/>
                        <a:pt x="4297" y="112"/>
                      </a:cubicBezTo>
                      <a:cubicBezTo>
                        <a:pt x="3140" y="443"/>
                        <a:pt x="2083" y="1005"/>
                        <a:pt x="1124" y="1765"/>
                      </a:cubicBezTo>
                      <a:cubicBezTo>
                        <a:pt x="132" y="2459"/>
                        <a:pt x="0" y="3418"/>
                        <a:pt x="926" y="4343"/>
                      </a:cubicBezTo>
                      <a:cubicBezTo>
                        <a:pt x="1653" y="5103"/>
                        <a:pt x="2545" y="5665"/>
                        <a:pt x="3537" y="5996"/>
                      </a:cubicBezTo>
                      <a:cubicBezTo>
                        <a:pt x="3901" y="6128"/>
                        <a:pt x="4256" y="6227"/>
                        <a:pt x="4603" y="6227"/>
                      </a:cubicBezTo>
                      <a:cubicBezTo>
                        <a:pt x="4950" y="6227"/>
                        <a:pt x="5289" y="6128"/>
                        <a:pt x="5619" y="5864"/>
                      </a:cubicBezTo>
                      <a:cubicBezTo>
                        <a:pt x="5619" y="5797"/>
                        <a:pt x="5553" y="5764"/>
                        <a:pt x="5553" y="5731"/>
                      </a:cubicBezTo>
                      <a:cubicBezTo>
                        <a:pt x="5983" y="4409"/>
                        <a:pt x="6181" y="3054"/>
                        <a:pt x="6148" y="1666"/>
                      </a:cubicBezTo>
                      <a:cubicBezTo>
                        <a:pt x="6181" y="1368"/>
                        <a:pt x="6148" y="1071"/>
                        <a:pt x="6049" y="806"/>
                      </a:cubicBezTo>
                      <a:cubicBezTo>
                        <a:pt x="5923" y="333"/>
                        <a:pt x="5496" y="11"/>
                        <a:pt x="5027" y="11"/>
                      </a:cubicBezTo>
                      <a:cubicBezTo>
                        <a:pt x="5004" y="11"/>
                        <a:pt x="4981" y="12"/>
                        <a:pt x="4958" y="13"/>
                      </a:cubicBezTo>
                      <a:cubicBezTo>
                        <a:pt x="4909" y="5"/>
                        <a:pt x="4857" y="1"/>
                        <a:pt x="48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399"/>
                </a:p>
              </p:txBody>
            </p:sp>
            <p:sp>
              <p:nvSpPr>
                <p:cNvPr id="587" name="Google Shape;587;p32"/>
                <p:cNvSpPr/>
                <p:nvPr/>
              </p:nvSpPr>
              <p:spPr>
                <a:xfrm>
                  <a:off x="7986765" y="4287501"/>
                  <a:ext cx="135910" cy="184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9" h="5108" extrusionOk="0">
                      <a:moveTo>
                        <a:pt x="1290" y="0"/>
                      </a:moveTo>
                      <a:cubicBezTo>
                        <a:pt x="1197" y="0"/>
                        <a:pt x="1110" y="26"/>
                        <a:pt x="1025" y="79"/>
                      </a:cubicBezTo>
                      <a:cubicBezTo>
                        <a:pt x="695" y="310"/>
                        <a:pt x="728" y="607"/>
                        <a:pt x="827" y="938"/>
                      </a:cubicBezTo>
                      <a:cubicBezTo>
                        <a:pt x="893" y="1169"/>
                        <a:pt x="959" y="1401"/>
                        <a:pt x="1025" y="1698"/>
                      </a:cubicBezTo>
                      <a:lnTo>
                        <a:pt x="728" y="1698"/>
                      </a:lnTo>
                      <a:cubicBezTo>
                        <a:pt x="199" y="1698"/>
                        <a:pt x="1" y="1930"/>
                        <a:pt x="133" y="2392"/>
                      </a:cubicBezTo>
                      <a:cubicBezTo>
                        <a:pt x="397" y="3351"/>
                        <a:pt x="926" y="4210"/>
                        <a:pt x="1654" y="4871"/>
                      </a:cubicBezTo>
                      <a:cubicBezTo>
                        <a:pt x="1753" y="5004"/>
                        <a:pt x="1885" y="5070"/>
                        <a:pt x="2050" y="5103"/>
                      </a:cubicBezTo>
                      <a:cubicBezTo>
                        <a:pt x="2071" y="5106"/>
                        <a:pt x="2091" y="5108"/>
                        <a:pt x="2111" y="5108"/>
                      </a:cubicBezTo>
                      <a:cubicBezTo>
                        <a:pt x="2288" y="5108"/>
                        <a:pt x="2450" y="4983"/>
                        <a:pt x="2480" y="4805"/>
                      </a:cubicBezTo>
                      <a:cubicBezTo>
                        <a:pt x="2546" y="4607"/>
                        <a:pt x="2447" y="4541"/>
                        <a:pt x="2215" y="4541"/>
                      </a:cubicBezTo>
                      <a:cubicBezTo>
                        <a:pt x="2201" y="4544"/>
                        <a:pt x="2188" y="4546"/>
                        <a:pt x="2176" y="4546"/>
                      </a:cubicBezTo>
                      <a:cubicBezTo>
                        <a:pt x="2075" y="4546"/>
                        <a:pt x="2039" y="4435"/>
                        <a:pt x="1951" y="4376"/>
                      </a:cubicBezTo>
                      <a:cubicBezTo>
                        <a:pt x="1587" y="3913"/>
                        <a:pt x="1257" y="3417"/>
                        <a:pt x="1059" y="2888"/>
                      </a:cubicBezTo>
                      <a:cubicBezTo>
                        <a:pt x="1111" y="2862"/>
                        <a:pt x="1154" y="2852"/>
                        <a:pt x="1191" y="2852"/>
                      </a:cubicBezTo>
                      <a:cubicBezTo>
                        <a:pt x="1294" y="2852"/>
                        <a:pt x="1349" y="2930"/>
                        <a:pt x="1422" y="2954"/>
                      </a:cubicBezTo>
                      <a:cubicBezTo>
                        <a:pt x="1521" y="2987"/>
                        <a:pt x="1620" y="3053"/>
                        <a:pt x="1720" y="3087"/>
                      </a:cubicBezTo>
                      <a:cubicBezTo>
                        <a:pt x="1806" y="3126"/>
                        <a:pt x="1887" y="3145"/>
                        <a:pt x="1959" y="3145"/>
                      </a:cubicBezTo>
                      <a:cubicBezTo>
                        <a:pt x="2190" y="3145"/>
                        <a:pt x="2332" y="2951"/>
                        <a:pt x="2282" y="2624"/>
                      </a:cubicBezTo>
                      <a:cubicBezTo>
                        <a:pt x="2215" y="2392"/>
                        <a:pt x="2116" y="2128"/>
                        <a:pt x="2017" y="1897"/>
                      </a:cubicBezTo>
                      <a:lnTo>
                        <a:pt x="2017" y="1897"/>
                      </a:lnTo>
                      <a:cubicBezTo>
                        <a:pt x="2579" y="2492"/>
                        <a:pt x="2876" y="3285"/>
                        <a:pt x="3703" y="3582"/>
                      </a:cubicBezTo>
                      <a:cubicBezTo>
                        <a:pt x="3769" y="3318"/>
                        <a:pt x="3703" y="3020"/>
                        <a:pt x="3538" y="2756"/>
                      </a:cubicBezTo>
                      <a:cubicBezTo>
                        <a:pt x="3141" y="1930"/>
                        <a:pt x="2645" y="1136"/>
                        <a:pt x="2017" y="442"/>
                      </a:cubicBezTo>
                      <a:cubicBezTo>
                        <a:pt x="1984" y="409"/>
                        <a:pt x="1984" y="376"/>
                        <a:pt x="1951" y="343"/>
                      </a:cubicBezTo>
                      <a:cubicBezTo>
                        <a:pt x="1703" y="118"/>
                        <a:pt x="1486" y="0"/>
                        <a:pt x="129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399"/>
                </a:p>
              </p:txBody>
            </p:sp>
            <p:sp>
              <p:nvSpPr>
                <p:cNvPr id="588" name="Google Shape;588;p32"/>
                <p:cNvSpPr/>
                <p:nvPr/>
              </p:nvSpPr>
              <p:spPr>
                <a:xfrm>
                  <a:off x="8895009" y="3860053"/>
                  <a:ext cx="137100" cy="16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2" h="4562" extrusionOk="0">
                      <a:moveTo>
                        <a:pt x="2348" y="0"/>
                      </a:moveTo>
                      <a:cubicBezTo>
                        <a:pt x="1984" y="0"/>
                        <a:pt x="1852" y="265"/>
                        <a:pt x="1720" y="562"/>
                      </a:cubicBezTo>
                      <a:cubicBezTo>
                        <a:pt x="1620" y="893"/>
                        <a:pt x="1521" y="1256"/>
                        <a:pt x="1488" y="1620"/>
                      </a:cubicBezTo>
                      <a:cubicBezTo>
                        <a:pt x="1450" y="1635"/>
                        <a:pt x="1419" y="1642"/>
                        <a:pt x="1392" y="1642"/>
                      </a:cubicBezTo>
                      <a:cubicBezTo>
                        <a:pt x="1306" y="1642"/>
                        <a:pt x="1275" y="1571"/>
                        <a:pt x="1224" y="1521"/>
                      </a:cubicBezTo>
                      <a:cubicBezTo>
                        <a:pt x="995" y="1343"/>
                        <a:pt x="810" y="1253"/>
                        <a:pt x="658" y="1253"/>
                      </a:cubicBezTo>
                      <a:cubicBezTo>
                        <a:pt x="415" y="1253"/>
                        <a:pt x="255" y="1483"/>
                        <a:pt x="133" y="1950"/>
                      </a:cubicBezTo>
                      <a:cubicBezTo>
                        <a:pt x="1" y="2611"/>
                        <a:pt x="1" y="3306"/>
                        <a:pt x="199" y="3967"/>
                      </a:cubicBezTo>
                      <a:cubicBezTo>
                        <a:pt x="232" y="4231"/>
                        <a:pt x="298" y="4496"/>
                        <a:pt x="695" y="4562"/>
                      </a:cubicBezTo>
                      <a:cubicBezTo>
                        <a:pt x="497" y="3669"/>
                        <a:pt x="497" y="2744"/>
                        <a:pt x="728" y="1851"/>
                      </a:cubicBezTo>
                      <a:cubicBezTo>
                        <a:pt x="926" y="2116"/>
                        <a:pt x="1059" y="2314"/>
                        <a:pt x="1224" y="2545"/>
                      </a:cubicBezTo>
                      <a:cubicBezTo>
                        <a:pt x="1408" y="2761"/>
                        <a:pt x="1478" y="3147"/>
                        <a:pt x="1806" y="3147"/>
                      </a:cubicBezTo>
                      <a:cubicBezTo>
                        <a:pt x="1831" y="3147"/>
                        <a:pt x="1857" y="3145"/>
                        <a:pt x="1885" y="3140"/>
                      </a:cubicBezTo>
                      <a:cubicBezTo>
                        <a:pt x="2348" y="3041"/>
                        <a:pt x="2182" y="2578"/>
                        <a:pt x="2182" y="2281"/>
                      </a:cubicBezTo>
                      <a:cubicBezTo>
                        <a:pt x="2149" y="1917"/>
                        <a:pt x="2215" y="1521"/>
                        <a:pt x="2381" y="1190"/>
                      </a:cubicBezTo>
                      <a:cubicBezTo>
                        <a:pt x="2546" y="1653"/>
                        <a:pt x="2678" y="2149"/>
                        <a:pt x="2777" y="2611"/>
                      </a:cubicBezTo>
                      <a:cubicBezTo>
                        <a:pt x="2843" y="3008"/>
                        <a:pt x="2943" y="3372"/>
                        <a:pt x="3075" y="3735"/>
                      </a:cubicBezTo>
                      <a:cubicBezTo>
                        <a:pt x="3133" y="3910"/>
                        <a:pt x="3268" y="4110"/>
                        <a:pt x="3480" y="4110"/>
                      </a:cubicBezTo>
                      <a:cubicBezTo>
                        <a:pt x="3509" y="4110"/>
                        <a:pt x="3539" y="4107"/>
                        <a:pt x="3571" y="4099"/>
                      </a:cubicBezTo>
                      <a:cubicBezTo>
                        <a:pt x="3802" y="4066"/>
                        <a:pt x="3769" y="3801"/>
                        <a:pt x="3802" y="3603"/>
                      </a:cubicBezTo>
                      <a:cubicBezTo>
                        <a:pt x="3802" y="3537"/>
                        <a:pt x="3802" y="3504"/>
                        <a:pt x="3802" y="3471"/>
                      </a:cubicBezTo>
                      <a:cubicBezTo>
                        <a:pt x="3670" y="2446"/>
                        <a:pt x="3405" y="1455"/>
                        <a:pt x="3009" y="496"/>
                      </a:cubicBezTo>
                      <a:cubicBezTo>
                        <a:pt x="2910" y="199"/>
                        <a:pt x="2645" y="0"/>
                        <a:pt x="234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399"/>
                </a:p>
              </p:txBody>
            </p:sp>
          </p:grpSp>
          <p:sp>
            <p:nvSpPr>
              <p:cNvPr id="589" name="Google Shape;589;p32"/>
              <p:cNvSpPr/>
              <p:nvPr/>
            </p:nvSpPr>
            <p:spPr>
              <a:xfrm>
                <a:off x="8171000" y="4357875"/>
                <a:ext cx="102300" cy="102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399"/>
              </a:p>
            </p:txBody>
          </p:sp>
          <p:sp>
            <p:nvSpPr>
              <p:cNvPr id="590" name="Google Shape;590;p32"/>
              <p:cNvSpPr/>
              <p:nvPr/>
            </p:nvSpPr>
            <p:spPr>
              <a:xfrm>
                <a:off x="8730642" y="4116154"/>
                <a:ext cx="102300" cy="102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399"/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4B8EBFE-BD9F-4ACD-BF6D-6E564F74AE0C}"/>
                </a:ext>
              </a:extLst>
            </p:cNvPr>
            <p:cNvGrpSpPr/>
            <p:nvPr/>
          </p:nvGrpSpPr>
          <p:grpSpPr>
            <a:xfrm>
              <a:off x="8924933" y="1174635"/>
              <a:ext cx="536100" cy="139200"/>
              <a:chOff x="8924933" y="1174635"/>
              <a:chExt cx="536100" cy="139200"/>
            </a:xfrm>
          </p:grpSpPr>
          <p:sp>
            <p:nvSpPr>
              <p:cNvPr id="592" name="Google Shape;592;p32"/>
              <p:cNvSpPr/>
              <p:nvPr/>
            </p:nvSpPr>
            <p:spPr>
              <a:xfrm rot="10800000" flipH="1">
                <a:off x="8924933" y="1174635"/>
                <a:ext cx="139200" cy="139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399"/>
              </a:p>
            </p:txBody>
          </p:sp>
          <p:sp>
            <p:nvSpPr>
              <p:cNvPr id="593" name="Google Shape;593;p32"/>
              <p:cNvSpPr/>
              <p:nvPr/>
            </p:nvSpPr>
            <p:spPr>
              <a:xfrm rot="10800000" flipH="1">
                <a:off x="9321833" y="1174635"/>
                <a:ext cx="139200" cy="139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399"/>
              </a:p>
            </p:txBody>
          </p:sp>
        </p:grpSp>
      </p:grpSp>
      <p:pic>
        <p:nvPicPr>
          <p:cNvPr id="100" name="Graphic 99" descr="Magnifying glass">
            <a:extLst>
              <a:ext uri="{FF2B5EF4-FFF2-40B4-BE49-F238E27FC236}">
                <a16:creationId xmlns:a16="http://schemas.microsoft.com/office/drawing/2014/main" id="{340C347D-2F41-4F14-8C1D-EE0E58822D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014508">
            <a:off x="193733" y="128397"/>
            <a:ext cx="1413398" cy="1413398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D01A10EF-A063-497F-8979-7E7F372D1A70}"/>
              </a:ext>
            </a:extLst>
          </p:cNvPr>
          <p:cNvSpPr txBox="1"/>
          <p:nvPr/>
        </p:nvSpPr>
        <p:spPr>
          <a:xfrm>
            <a:off x="1081275" y="-206351"/>
            <a:ext cx="69663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vi-VN" sz="10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515" name="Slide Zoom 514">
                <a:extLst>
                  <a:ext uri="{FF2B5EF4-FFF2-40B4-BE49-F238E27FC236}">
                    <a16:creationId xmlns:a16="http://schemas.microsoft.com/office/drawing/2014/main" id="{F925F61D-9744-4937-99AD-BBBBD78AB16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1696803"/>
                  </p:ext>
                </p:extLst>
              </p:nvPr>
            </p:nvGraphicFramePr>
            <p:xfrm>
              <a:off x="3820531" y="2048994"/>
              <a:ext cx="1840434" cy="2002419"/>
            </p:xfrm>
            <a:graphic>
              <a:graphicData uri="http://schemas.microsoft.com/office/powerpoint/2016/slidezoom">
                <pslz:sldZm>
                  <pslz:sldZmObj sldId="298" cId="3927573418">
                    <pslz:zmPr id="{0C0D05B8-B4EB-4EDF-9462-29ED5688220E}" returnToParent="0" imageType="cover" transitionDur="1000" showBg="0">
                      <p166:blipFill xmlns:p166="http://schemas.microsoft.com/office/powerpoint/2016/6/main"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40434" cy="2002419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15" name="Slide Zoom 514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F925F61D-9744-4937-99AD-BBBBD78AB16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20531" y="2048994"/>
                <a:ext cx="1840434" cy="20024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517" name="Slide Zoom 516">
                <a:extLst>
                  <a:ext uri="{FF2B5EF4-FFF2-40B4-BE49-F238E27FC236}">
                    <a16:creationId xmlns:a16="http://schemas.microsoft.com/office/drawing/2014/main" id="{1AB38DB1-4940-496D-9881-7EB9D7D0E15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47061633"/>
                  </p:ext>
                </p:extLst>
              </p:nvPr>
            </p:nvGraphicFramePr>
            <p:xfrm>
              <a:off x="1288282" y="2036544"/>
              <a:ext cx="1845478" cy="2002419"/>
            </p:xfrm>
            <a:graphic>
              <a:graphicData uri="http://schemas.microsoft.com/office/powerpoint/2016/slidezoom">
                <pslz:sldZm>
                  <pslz:sldZmObj sldId="294" cId="3437754558">
                    <pslz:zmPr id="{88C74FE0-25FB-4415-98F3-491CE4E1252E}" returnToParent="0" imageType="cover" transitionDur="1000" showBg="0">
                      <p166:blipFill xmlns:p166="http://schemas.microsoft.com/office/powerpoint/2016/6/main"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45478" cy="2002419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17" name="Slide Zoom 516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1AB38DB1-4940-496D-9881-7EB9D7D0E15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8282" y="2036544"/>
                <a:ext cx="1845478" cy="20024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521" name="Slide Zoom 520">
                <a:extLst>
                  <a:ext uri="{FF2B5EF4-FFF2-40B4-BE49-F238E27FC236}">
                    <a16:creationId xmlns:a16="http://schemas.microsoft.com/office/drawing/2014/main" id="{D9DB6880-786A-4022-8163-7EA6FA1BCBC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85213905"/>
                  </p:ext>
                </p:extLst>
              </p:nvPr>
            </p:nvGraphicFramePr>
            <p:xfrm>
              <a:off x="6153484" y="2031779"/>
              <a:ext cx="1845478" cy="2002419"/>
            </p:xfrm>
            <a:graphic>
              <a:graphicData uri="http://schemas.microsoft.com/office/powerpoint/2016/slidezoom">
                <pslz:sldZm>
                  <pslz:sldZmObj sldId="297" cId="391093410">
                    <pslz:zmPr id="{59A0F8FE-FD5D-4DF2-B62F-099EACA929D5}" returnToParent="0" imageType="cover" transitionDur="1000" showBg="0">
                      <p166:blipFill xmlns:p166="http://schemas.microsoft.com/office/powerpoint/2016/6/main"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45478" cy="2002419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21" name="Slide Zoom 520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D9DB6880-786A-4022-8163-7EA6FA1BCBC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3484" y="2031779"/>
                <a:ext cx="1845478" cy="20024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523" name="Slide Zoom 522">
                <a:extLst>
                  <a:ext uri="{FF2B5EF4-FFF2-40B4-BE49-F238E27FC236}">
                    <a16:creationId xmlns:a16="http://schemas.microsoft.com/office/drawing/2014/main" id="{DE264C8F-5804-4060-B540-4148CD4BBFF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23319277"/>
                  </p:ext>
                </p:extLst>
              </p:nvPr>
            </p:nvGraphicFramePr>
            <p:xfrm>
              <a:off x="8586086" y="2040044"/>
              <a:ext cx="1845477" cy="2002419"/>
            </p:xfrm>
            <a:graphic>
              <a:graphicData uri="http://schemas.microsoft.com/office/powerpoint/2016/slidezoom">
                <pslz:sldZm>
                  <pslz:sldZmObj sldId="296" cId="1842535540">
                    <pslz:zmPr id="{51F85ABD-494A-4FA8-858E-13EBB0F00836}" returnToParent="0" imageType="cover" transitionDur="1000" showBg="0">
                      <p166:blipFill xmlns:p166="http://schemas.microsoft.com/office/powerpoint/2016/6/main"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45477" cy="2002419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23" name="Slide Zoom 522">
                <a:hlinkClick r:id="rId15" action="ppaction://hlinksldjump"/>
                <a:extLst>
                  <a:ext uri="{FF2B5EF4-FFF2-40B4-BE49-F238E27FC236}">
                    <a16:creationId xmlns:a16="http://schemas.microsoft.com/office/drawing/2014/main" id="{DE264C8F-5804-4060-B540-4148CD4BBFF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86086" y="2040044"/>
                <a:ext cx="1845477" cy="20024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525" name="Slide Zoom 524">
                <a:extLst>
                  <a:ext uri="{FF2B5EF4-FFF2-40B4-BE49-F238E27FC236}">
                    <a16:creationId xmlns:a16="http://schemas.microsoft.com/office/drawing/2014/main" id="{FE38F88C-6150-40B0-8911-8A9526B5EB8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28588946"/>
                  </p:ext>
                </p:extLst>
              </p:nvPr>
            </p:nvGraphicFramePr>
            <p:xfrm>
              <a:off x="3007254" y="4508126"/>
              <a:ext cx="2492416" cy="1631216"/>
            </p:xfrm>
            <a:graphic>
              <a:graphicData uri="http://schemas.microsoft.com/office/powerpoint/2016/slidezoom">
                <pslz:sldZm>
                  <pslz:sldZmObj sldId="295" cId="2814806224">
                    <pslz:zmPr id="{AD3725DC-2613-4D67-A0D4-439DA1B6149B}" returnToParent="0" imageType="cover" transitionDur="1000" showBg="0">
                      <p166:blipFill xmlns:p166="http://schemas.microsoft.com/office/powerpoint/2016/6/main"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492416" cy="1631216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25" name="Slide Zoom 524">
                <a:hlinkClick r:id="rId18" action="ppaction://hlinksldjump"/>
                <a:extLst>
                  <a:ext uri="{FF2B5EF4-FFF2-40B4-BE49-F238E27FC236}">
                    <a16:creationId xmlns:a16="http://schemas.microsoft.com/office/drawing/2014/main" id="{FE38F88C-6150-40B0-8911-8A9526B5EB8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7254" y="4508126"/>
                <a:ext cx="2492416" cy="1631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527" name="Slide Zoom 526">
                <a:extLst>
                  <a:ext uri="{FF2B5EF4-FFF2-40B4-BE49-F238E27FC236}">
                    <a16:creationId xmlns:a16="http://schemas.microsoft.com/office/drawing/2014/main" id="{72F991F0-7194-4185-AA97-6F38653DB60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27826859"/>
                  </p:ext>
                </p:extLst>
              </p:nvPr>
            </p:nvGraphicFramePr>
            <p:xfrm>
              <a:off x="6599205" y="4508126"/>
              <a:ext cx="2492417" cy="1631216"/>
            </p:xfrm>
            <a:graphic>
              <a:graphicData uri="http://schemas.microsoft.com/office/powerpoint/2016/slidezoom">
                <pslz:sldZm>
                  <pslz:sldZmObj sldId="299" cId="2220320765">
                    <pslz:zmPr id="{E32C390D-2CA6-4DC4-80F2-D7FD86AA6F25}" imageType="cover" transitionDur="1000" showBg="0">
                      <p166:blipFill xmlns:p166="http://schemas.microsoft.com/office/powerpoint/2016/6/main"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492417" cy="1631216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27" name="Slide Zoom 526">
                <a:hlinkClick r:id="rId21" action="ppaction://hlinksldjump"/>
                <a:extLst>
                  <a:ext uri="{FF2B5EF4-FFF2-40B4-BE49-F238E27FC236}">
                    <a16:creationId xmlns:a16="http://schemas.microsoft.com/office/drawing/2014/main" id="{72F991F0-7194-4185-AA97-6F38653DB60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205" y="4508126"/>
                <a:ext cx="2492417" cy="1631216"/>
              </a:xfrm>
              <a:prstGeom prst="rect">
                <a:avLst/>
              </a:prstGeom>
            </p:spPr>
          </p:pic>
        </mc:Fallback>
      </mc:AlternateContent>
      <p:sp>
        <p:nvSpPr>
          <p:cNvPr id="528" name="Oval 527">
            <a:extLst>
              <a:ext uri="{FF2B5EF4-FFF2-40B4-BE49-F238E27FC236}">
                <a16:creationId xmlns:a16="http://schemas.microsoft.com/office/drawing/2014/main" id="{58146C6D-2717-4D70-81CA-F772D7747598}"/>
              </a:ext>
            </a:extLst>
          </p:cNvPr>
          <p:cNvSpPr/>
          <p:nvPr/>
        </p:nvSpPr>
        <p:spPr>
          <a:xfrm>
            <a:off x="2716386" y="2198746"/>
            <a:ext cx="290868" cy="29086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1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1</a:t>
            </a:r>
            <a:endParaRPr lang="vi-VN">
              <a:solidFill>
                <a:schemeClr val="accent1"/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423E9CF6-EA7F-4150-B00B-9E7DCA0F5C8D}"/>
              </a:ext>
            </a:extLst>
          </p:cNvPr>
          <p:cNvSpPr/>
          <p:nvPr/>
        </p:nvSpPr>
        <p:spPr>
          <a:xfrm>
            <a:off x="5354236" y="2128072"/>
            <a:ext cx="290868" cy="29086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1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2</a:t>
            </a:r>
            <a:endParaRPr lang="vi-VN">
              <a:solidFill>
                <a:schemeClr val="accent1"/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00E0081E-1918-4856-A202-5A2001AF1F24}"/>
              </a:ext>
            </a:extLst>
          </p:cNvPr>
          <p:cNvSpPr/>
          <p:nvPr/>
        </p:nvSpPr>
        <p:spPr>
          <a:xfrm>
            <a:off x="7589239" y="2198746"/>
            <a:ext cx="290868" cy="29086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1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3</a:t>
            </a:r>
            <a:endParaRPr lang="vi-VN">
              <a:solidFill>
                <a:schemeClr val="accent1"/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939F925-6052-4855-96FE-3A380FF0D85A}"/>
              </a:ext>
            </a:extLst>
          </p:cNvPr>
          <p:cNvSpPr/>
          <p:nvPr/>
        </p:nvSpPr>
        <p:spPr>
          <a:xfrm>
            <a:off x="10041053" y="2188906"/>
            <a:ext cx="290868" cy="29086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1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4</a:t>
            </a:r>
            <a:endParaRPr lang="vi-VN">
              <a:solidFill>
                <a:schemeClr val="accent1"/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B31E29EF-4056-44FA-BAC0-F76C81A3DA7E}"/>
              </a:ext>
            </a:extLst>
          </p:cNvPr>
          <p:cNvSpPr/>
          <p:nvPr/>
        </p:nvSpPr>
        <p:spPr>
          <a:xfrm>
            <a:off x="5346932" y="4423046"/>
            <a:ext cx="290868" cy="29086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1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5</a:t>
            </a:r>
            <a:endParaRPr lang="vi-VN">
              <a:solidFill>
                <a:schemeClr val="accent1"/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DF0C1A07-25AC-4130-B4C1-71B47C467550}"/>
              </a:ext>
            </a:extLst>
          </p:cNvPr>
          <p:cNvSpPr/>
          <p:nvPr/>
        </p:nvSpPr>
        <p:spPr>
          <a:xfrm>
            <a:off x="6401464" y="4424798"/>
            <a:ext cx="290868" cy="29086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1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6</a:t>
            </a:r>
            <a:endParaRPr lang="vi-VN">
              <a:solidFill>
                <a:schemeClr val="accent1"/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52511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" grpId="0" animBg="1"/>
      <p:bldP spid="528" grpId="0" animBg="1"/>
      <p:bldP spid="107" grpId="0" animBg="1"/>
      <p:bldP spid="108" grpId="0" animBg="1"/>
      <p:bldP spid="109" grpId="0" animBg="1"/>
      <p:bldP spid="110" grpId="0" animBg="1"/>
      <p:bldP spid="1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7FE249AB-EAC3-48B5-9DF2-6D65C8522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73" y="1088808"/>
            <a:ext cx="11698067" cy="6170662"/>
          </a:xfrm>
          <a:prstGeom prst="rect">
            <a:avLst/>
          </a:prstGeom>
        </p:spPr>
      </p:pic>
      <p:sp>
        <p:nvSpPr>
          <p:cNvPr id="1281" name="Google Shape;1281;p55"/>
          <p:cNvSpPr/>
          <p:nvPr/>
        </p:nvSpPr>
        <p:spPr>
          <a:xfrm rot="16200000">
            <a:off x="4235939" y="1486302"/>
            <a:ext cx="3523143" cy="5897154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8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82" name="Google Shape;1282;p55"/>
          <p:cNvGrpSpPr/>
          <p:nvPr/>
        </p:nvGrpSpPr>
        <p:grpSpPr>
          <a:xfrm rot="1577741">
            <a:off x="3241256" y="3772577"/>
            <a:ext cx="3316379" cy="2251810"/>
            <a:chOff x="3278350" y="3271975"/>
            <a:chExt cx="465200" cy="315875"/>
          </a:xfrm>
        </p:grpSpPr>
        <p:sp>
          <p:nvSpPr>
            <p:cNvPr id="1283" name="Google Shape;1283;p55"/>
            <p:cNvSpPr/>
            <p:nvPr/>
          </p:nvSpPr>
          <p:spPr>
            <a:xfrm>
              <a:off x="3278350" y="3416950"/>
              <a:ext cx="217775" cy="170900"/>
            </a:xfrm>
            <a:custGeom>
              <a:avLst/>
              <a:gdLst/>
              <a:ahLst/>
              <a:cxnLst/>
              <a:rect l="l" t="t" r="r" b="b"/>
              <a:pathLst>
                <a:path w="8711" h="6836" extrusionOk="0">
                  <a:moveTo>
                    <a:pt x="5202" y="0"/>
                  </a:moveTo>
                  <a:cubicBezTo>
                    <a:pt x="4702" y="189"/>
                    <a:pt x="4270" y="512"/>
                    <a:pt x="4105" y="999"/>
                  </a:cubicBezTo>
                  <a:cubicBezTo>
                    <a:pt x="3868" y="1681"/>
                    <a:pt x="4020" y="2278"/>
                    <a:pt x="4197" y="2966"/>
                  </a:cubicBezTo>
                  <a:cubicBezTo>
                    <a:pt x="4227" y="3082"/>
                    <a:pt x="4270" y="3198"/>
                    <a:pt x="4300" y="3313"/>
                  </a:cubicBezTo>
                  <a:cubicBezTo>
                    <a:pt x="4002" y="3399"/>
                    <a:pt x="3728" y="3569"/>
                    <a:pt x="3594" y="3837"/>
                  </a:cubicBezTo>
                  <a:cubicBezTo>
                    <a:pt x="3405" y="4215"/>
                    <a:pt x="3509" y="4538"/>
                    <a:pt x="3509" y="4940"/>
                  </a:cubicBezTo>
                  <a:cubicBezTo>
                    <a:pt x="3399" y="4879"/>
                    <a:pt x="3259" y="4806"/>
                    <a:pt x="3137" y="4787"/>
                  </a:cubicBezTo>
                  <a:cubicBezTo>
                    <a:pt x="3109" y="4785"/>
                    <a:pt x="3082" y="4784"/>
                    <a:pt x="3056" y="4784"/>
                  </a:cubicBezTo>
                  <a:cubicBezTo>
                    <a:pt x="2845" y="4784"/>
                    <a:pt x="2697" y="4869"/>
                    <a:pt x="2534" y="4988"/>
                  </a:cubicBezTo>
                  <a:cubicBezTo>
                    <a:pt x="2382" y="5098"/>
                    <a:pt x="2229" y="5196"/>
                    <a:pt x="2083" y="5311"/>
                  </a:cubicBezTo>
                  <a:cubicBezTo>
                    <a:pt x="2071" y="5317"/>
                    <a:pt x="2059" y="5330"/>
                    <a:pt x="2041" y="5336"/>
                  </a:cubicBezTo>
                  <a:cubicBezTo>
                    <a:pt x="2022" y="5299"/>
                    <a:pt x="2010" y="5263"/>
                    <a:pt x="1992" y="5232"/>
                  </a:cubicBezTo>
                  <a:cubicBezTo>
                    <a:pt x="1876" y="4964"/>
                    <a:pt x="1840" y="4763"/>
                    <a:pt x="1834" y="4410"/>
                  </a:cubicBezTo>
                  <a:cubicBezTo>
                    <a:pt x="1834" y="4288"/>
                    <a:pt x="1852" y="3807"/>
                    <a:pt x="1864" y="3630"/>
                  </a:cubicBezTo>
                  <a:cubicBezTo>
                    <a:pt x="1761" y="3614"/>
                    <a:pt x="1660" y="3606"/>
                    <a:pt x="1560" y="3606"/>
                  </a:cubicBezTo>
                  <a:cubicBezTo>
                    <a:pt x="1051" y="3606"/>
                    <a:pt x="592" y="3810"/>
                    <a:pt x="286" y="4166"/>
                  </a:cubicBezTo>
                  <a:cubicBezTo>
                    <a:pt x="165" y="4306"/>
                    <a:pt x="67" y="4471"/>
                    <a:pt x="0" y="4653"/>
                  </a:cubicBezTo>
                  <a:cubicBezTo>
                    <a:pt x="568" y="5138"/>
                    <a:pt x="1271" y="5616"/>
                    <a:pt x="2023" y="5616"/>
                  </a:cubicBezTo>
                  <a:cubicBezTo>
                    <a:pt x="2037" y="5616"/>
                    <a:pt x="2051" y="5616"/>
                    <a:pt x="2065" y="5616"/>
                  </a:cubicBezTo>
                  <a:cubicBezTo>
                    <a:pt x="2156" y="5835"/>
                    <a:pt x="2327" y="6060"/>
                    <a:pt x="2510" y="6219"/>
                  </a:cubicBezTo>
                  <a:cubicBezTo>
                    <a:pt x="2790" y="6456"/>
                    <a:pt x="3113" y="6651"/>
                    <a:pt x="3454" y="6718"/>
                  </a:cubicBezTo>
                  <a:cubicBezTo>
                    <a:pt x="3511" y="6728"/>
                    <a:pt x="3564" y="6733"/>
                    <a:pt x="3614" y="6733"/>
                  </a:cubicBezTo>
                  <a:cubicBezTo>
                    <a:pt x="3779" y="6733"/>
                    <a:pt x="3914" y="6683"/>
                    <a:pt x="4063" y="6609"/>
                  </a:cubicBezTo>
                  <a:cubicBezTo>
                    <a:pt x="4355" y="6724"/>
                    <a:pt x="4672" y="6828"/>
                    <a:pt x="4983" y="6834"/>
                  </a:cubicBezTo>
                  <a:cubicBezTo>
                    <a:pt x="5011" y="6835"/>
                    <a:pt x="5039" y="6835"/>
                    <a:pt x="5067" y="6835"/>
                  </a:cubicBezTo>
                  <a:cubicBezTo>
                    <a:pt x="5659" y="6835"/>
                    <a:pt x="6169" y="6649"/>
                    <a:pt x="6536" y="6219"/>
                  </a:cubicBezTo>
                  <a:cubicBezTo>
                    <a:pt x="6816" y="5890"/>
                    <a:pt x="6852" y="5531"/>
                    <a:pt x="6804" y="5116"/>
                  </a:cubicBezTo>
                  <a:cubicBezTo>
                    <a:pt x="7455" y="4885"/>
                    <a:pt x="8016" y="4452"/>
                    <a:pt x="8436" y="3929"/>
                  </a:cubicBezTo>
                  <a:cubicBezTo>
                    <a:pt x="8570" y="3758"/>
                    <a:pt x="8631" y="3575"/>
                    <a:pt x="8710" y="3380"/>
                  </a:cubicBezTo>
                  <a:cubicBezTo>
                    <a:pt x="8692" y="3320"/>
                    <a:pt x="8674" y="3265"/>
                    <a:pt x="8655" y="3210"/>
                  </a:cubicBezTo>
                  <a:cubicBezTo>
                    <a:pt x="8400" y="2516"/>
                    <a:pt x="8034" y="1906"/>
                    <a:pt x="7468" y="1377"/>
                  </a:cubicBezTo>
                  <a:cubicBezTo>
                    <a:pt x="6804" y="749"/>
                    <a:pt x="6030" y="372"/>
                    <a:pt x="5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8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55"/>
            <p:cNvSpPr/>
            <p:nvPr/>
          </p:nvSpPr>
          <p:spPr>
            <a:xfrm>
              <a:off x="3557450" y="3387525"/>
              <a:ext cx="186100" cy="140875"/>
            </a:xfrm>
            <a:custGeom>
              <a:avLst/>
              <a:gdLst/>
              <a:ahLst/>
              <a:cxnLst/>
              <a:rect l="l" t="t" r="r" b="b"/>
              <a:pathLst>
                <a:path w="7444" h="5635" extrusionOk="0">
                  <a:moveTo>
                    <a:pt x="1924" y="1"/>
                  </a:moveTo>
                  <a:cubicBezTo>
                    <a:pt x="1846" y="1"/>
                    <a:pt x="1767" y="5"/>
                    <a:pt x="1688" y="14"/>
                  </a:cubicBezTo>
                  <a:cubicBezTo>
                    <a:pt x="1152" y="647"/>
                    <a:pt x="659" y="1256"/>
                    <a:pt x="336" y="2030"/>
                  </a:cubicBezTo>
                  <a:cubicBezTo>
                    <a:pt x="129" y="2529"/>
                    <a:pt x="31" y="3010"/>
                    <a:pt x="7" y="3504"/>
                  </a:cubicBezTo>
                  <a:cubicBezTo>
                    <a:pt x="1" y="3711"/>
                    <a:pt x="1" y="3918"/>
                    <a:pt x="19" y="4131"/>
                  </a:cubicBezTo>
                  <a:cubicBezTo>
                    <a:pt x="153" y="4253"/>
                    <a:pt x="263" y="4369"/>
                    <a:pt x="427" y="4454"/>
                  </a:cubicBezTo>
                  <a:cubicBezTo>
                    <a:pt x="829" y="4650"/>
                    <a:pt x="1283" y="4767"/>
                    <a:pt x="1752" y="4767"/>
                  </a:cubicBezTo>
                  <a:cubicBezTo>
                    <a:pt x="1880" y="4767"/>
                    <a:pt x="2009" y="4759"/>
                    <a:pt x="2139" y="4740"/>
                  </a:cubicBezTo>
                  <a:cubicBezTo>
                    <a:pt x="2242" y="5093"/>
                    <a:pt x="2395" y="5368"/>
                    <a:pt x="2730" y="5520"/>
                  </a:cubicBezTo>
                  <a:cubicBezTo>
                    <a:pt x="2907" y="5598"/>
                    <a:pt x="3091" y="5635"/>
                    <a:pt x="3279" y="5635"/>
                  </a:cubicBezTo>
                  <a:cubicBezTo>
                    <a:pt x="3574" y="5635"/>
                    <a:pt x="3880" y="5544"/>
                    <a:pt x="4185" y="5380"/>
                  </a:cubicBezTo>
                  <a:cubicBezTo>
                    <a:pt x="4429" y="5246"/>
                    <a:pt x="4648" y="5039"/>
                    <a:pt x="4849" y="4832"/>
                  </a:cubicBezTo>
                  <a:cubicBezTo>
                    <a:pt x="5038" y="4832"/>
                    <a:pt x="5190" y="4807"/>
                    <a:pt x="5373" y="4667"/>
                  </a:cubicBezTo>
                  <a:cubicBezTo>
                    <a:pt x="5611" y="4490"/>
                    <a:pt x="5799" y="4222"/>
                    <a:pt x="5940" y="3930"/>
                  </a:cubicBezTo>
                  <a:cubicBezTo>
                    <a:pt x="5946" y="3918"/>
                    <a:pt x="5952" y="3906"/>
                    <a:pt x="5958" y="3894"/>
                  </a:cubicBezTo>
                  <a:cubicBezTo>
                    <a:pt x="6055" y="3693"/>
                    <a:pt x="6116" y="3443"/>
                    <a:pt x="6116" y="3230"/>
                  </a:cubicBezTo>
                  <a:cubicBezTo>
                    <a:pt x="6128" y="3224"/>
                    <a:pt x="6141" y="3217"/>
                    <a:pt x="6153" y="3211"/>
                  </a:cubicBezTo>
                  <a:cubicBezTo>
                    <a:pt x="6750" y="2907"/>
                    <a:pt x="7152" y="2243"/>
                    <a:pt x="7444" y="1634"/>
                  </a:cubicBezTo>
                  <a:cubicBezTo>
                    <a:pt x="7365" y="1555"/>
                    <a:pt x="7286" y="1488"/>
                    <a:pt x="7200" y="1433"/>
                  </a:cubicBezTo>
                  <a:cubicBezTo>
                    <a:pt x="7002" y="1313"/>
                    <a:pt x="6775" y="1253"/>
                    <a:pt x="6540" y="1253"/>
                  </a:cubicBezTo>
                  <a:cubicBezTo>
                    <a:pt x="6227" y="1253"/>
                    <a:pt x="5900" y="1358"/>
                    <a:pt x="5605" y="1567"/>
                  </a:cubicBezTo>
                  <a:cubicBezTo>
                    <a:pt x="5672" y="1701"/>
                    <a:pt x="5848" y="2078"/>
                    <a:pt x="5891" y="2176"/>
                  </a:cubicBezTo>
                  <a:cubicBezTo>
                    <a:pt x="6025" y="2493"/>
                    <a:pt x="6055" y="2681"/>
                    <a:pt x="6037" y="3004"/>
                  </a:cubicBezTo>
                  <a:cubicBezTo>
                    <a:pt x="5866" y="2968"/>
                    <a:pt x="5696" y="2949"/>
                    <a:pt x="5525" y="2919"/>
                  </a:cubicBezTo>
                  <a:cubicBezTo>
                    <a:pt x="5453" y="2908"/>
                    <a:pt x="5385" y="2899"/>
                    <a:pt x="5317" y="2899"/>
                  </a:cubicBezTo>
                  <a:cubicBezTo>
                    <a:pt x="5204" y="2899"/>
                    <a:pt x="5093" y="2924"/>
                    <a:pt x="4971" y="3004"/>
                  </a:cubicBezTo>
                  <a:cubicBezTo>
                    <a:pt x="4880" y="3065"/>
                    <a:pt x="4794" y="3181"/>
                    <a:pt x="4727" y="3272"/>
                  </a:cubicBezTo>
                  <a:cubicBezTo>
                    <a:pt x="4587" y="2949"/>
                    <a:pt x="4563" y="2657"/>
                    <a:pt x="4283" y="2426"/>
                  </a:cubicBezTo>
                  <a:cubicBezTo>
                    <a:pt x="4148" y="2317"/>
                    <a:pt x="3974" y="2274"/>
                    <a:pt x="3790" y="2274"/>
                  </a:cubicBezTo>
                  <a:cubicBezTo>
                    <a:pt x="3708" y="2274"/>
                    <a:pt x="3623" y="2283"/>
                    <a:pt x="3540" y="2298"/>
                  </a:cubicBezTo>
                  <a:cubicBezTo>
                    <a:pt x="3528" y="2194"/>
                    <a:pt x="3515" y="2085"/>
                    <a:pt x="3503" y="1975"/>
                  </a:cubicBezTo>
                  <a:cubicBezTo>
                    <a:pt x="3412" y="1354"/>
                    <a:pt x="3333" y="824"/>
                    <a:pt x="2912" y="373"/>
                  </a:cubicBezTo>
                  <a:cubicBezTo>
                    <a:pt x="2665" y="105"/>
                    <a:pt x="2304" y="1"/>
                    <a:pt x="1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8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55"/>
            <p:cNvSpPr/>
            <p:nvPr/>
          </p:nvSpPr>
          <p:spPr>
            <a:xfrm>
              <a:off x="3588975" y="3402750"/>
              <a:ext cx="53325" cy="79000"/>
            </a:xfrm>
            <a:custGeom>
              <a:avLst/>
              <a:gdLst/>
              <a:ahLst/>
              <a:cxnLst/>
              <a:rect l="l" t="t" r="r" b="b"/>
              <a:pathLst>
                <a:path w="2133" h="3160" extrusionOk="0">
                  <a:moveTo>
                    <a:pt x="940" y="0"/>
                  </a:moveTo>
                  <a:cubicBezTo>
                    <a:pt x="806" y="0"/>
                    <a:pt x="677" y="28"/>
                    <a:pt x="567" y="87"/>
                  </a:cubicBezTo>
                  <a:cubicBezTo>
                    <a:pt x="226" y="263"/>
                    <a:pt x="110" y="745"/>
                    <a:pt x="68" y="1104"/>
                  </a:cubicBezTo>
                  <a:cubicBezTo>
                    <a:pt x="1" y="1640"/>
                    <a:pt x="7" y="2200"/>
                    <a:pt x="56" y="2761"/>
                  </a:cubicBezTo>
                  <a:cubicBezTo>
                    <a:pt x="68" y="2901"/>
                    <a:pt x="104" y="3065"/>
                    <a:pt x="250" y="3132"/>
                  </a:cubicBezTo>
                  <a:cubicBezTo>
                    <a:pt x="292" y="3153"/>
                    <a:pt x="337" y="3160"/>
                    <a:pt x="382" y="3160"/>
                  </a:cubicBezTo>
                  <a:cubicBezTo>
                    <a:pt x="416" y="3160"/>
                    <a:pt x="450" y="3156"/>
                    <a:pt x="482" y="3151"/>
                  </a:cubicBezTo>
                  <a:cubicBezTo>
                    <a:pt x="1006" y="3071"/>
                    <a:pt x="1469" y="2809"/>
                    <a:pt x="1749" y="2420"/>
                  </a:cubicBezTo>
                  <a:cubicBezTo>
                    <a:pt x="2035" y="2030"/>
                    <a:pt x="2133" y="1518"/>
                    <a:pt x="2029" y="1019"/>
                  </a:cubicBezTo>
                  <a:cubicBezTo>
                    <a:pt x="1968" y="708"/>
                    <a:pt x="1810" y="385"/>
                    <a:pt x="1523" y="184"/>
                  </a:cubicBezTo>
                  <a:cubicBezTo>
                    <a:pt x="1352" y="64"/>
                    <a:pt x="1140" y="0"/>
                    <a:pt x="9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8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55"/>
            <p:cNvSpPr/>
            <p:nvPr/>
          </p:nvSpPr>
          <p:spPr>
            <a:xfrm>
              <a:off x="3605425" y="3422350"/>
              <a:ext cx="26825" cy="46950"/>
            </a:xfrm>
            <a:custGeom>
              <a:avLst/>
              <a:gdLst/>
              <a:ahLst/>
              <a:cxnLst/>
              <a:rect l="l" t="t" r="r" b="b"/>
              <a:pathLst>
                <a:path w="1073" h="1878" extrusionOk="0">
                  <a:moveTo>
                    <a:pt x="740" y="1"/>
                  </a:moveTo>
                  <a:cubicBezTo>
                    <a:pt x="522" y="1"/>
                    <a:pt x="369" y="208"/>
                    <a:pt x="250" y="405"/>
                  </a:cubicBezTo>
                  <a:cubicBezTo>
                    <a:pt x="141" y="594"/>
                    <a:pt x="68" y="807"/>
                    <a:pt x="31" y="1033"/>
                  </a:cubicBezTo>
                  <a:cubicBezTo>
                    <a:pt x="19" y="1124"/>
                    <a:pt x="7" y="1221"/>
                    <a:pt x="7" y="1325"/>
                  </a:cubicBezTo>
                  <a:cubicBezTo>
                    <a:pt x="1" y="1471"/>
                    <a:pt x="7" y="1623"/>
                    <a:pt x="31" y="1782"/>
                  </a:cubicBezTo>
                  <a:cubicBezTo>
                    <a:pt x="41" y="1843"/>
                    <a:pt x="93" y="1877"/>
                    <a:pt x="139" y="1877"/>
                  </a:cubicBezTo>
                  <a:cubicBezTo>
                    <a:pt x="179" y="1877"/>
                    <a:pt x="213" y="1851"/>
                    <a:pt x="208" y="1794"/>
                  </a:cubicBezTo>
                  <a:cubicBezTo>
                    <a:pt x="171" y="1563"/>
                    <a:pt x="165" y="1343"/>
                    <a:pt x="195" y="1130"/>
                  </a:cubicBezTo>
                  <a:cubicBezTo>
                    <a:pt x="363" y="983"/>
                    <a:pt x="585" y="837"/>
                    <a:pt x="793" y="837"/>
                  </a:cubicBezTo>
                  <a:cubicBezTo>
                    <a:pt x="887" y="837"/>
                    <a:pt x="979" y="867"/>
                    <a:pt x="1060" y="941"/>
                  </a:cubicBezTo>
                  <a:cubicBezTo>
                    <a:pt x="1062" y="943"/>
                    <a:pt x="1064" y="944"/>
                    <a:pt x="1066" y="944"/>
                  </a:cubicBezTo>
                  <a:cubicBezTo>
                    <a:pt x="1069" y="944"/>
                    <a:pt x="1073" y="940"/>
                    <a:pt x="1073" y="935"/>
                  </a:cubicBezTo>
                  <a:cubicBezTo>
                    <a:pt x="971" y="748"/>
                    <a:pt x="843" y="680"/>
                    <a:pt x="707" y="680"/>
                  </a:cubicBezTo>
                  <a:cubicBezTo>
                    <a:pt x="557" y="680"/>
                    <a:pt x="397" y="763"/>
                    <a:pt x="256" y="856"/>
                  </a:cubicBezTo>
                  <a:cubicBezTo>
                    <a:pt x="262" y="850"/>
                    <a:pt x="262" y="844"/>
                    <a:pt x="262" y="838"/>
                  </a:cubicBezTo>
                  <a:cubicBezTo>
                    <a:pt x="356" y="557"/>
                    <a:pt x="564" y="97"/>
                    <a:pt x="905" y="97"/>
                  </a:cubicBezTo>
                  <a:cubicBezTo>
                    <a:pt x="941" y="97"/>
                    <a:pt x="979" y="102"/>
                    <a:pt x="1018" y="113"/>
                  </a:cubicBezTo>
                  <a:cubicBezTo>
                    <a:pt x="1024" y="113"/>
                    <a:pt x="1030" y="107"/>
                    <a:pt x="1024" y="107"/>
                  </a:cubicBezTo>
                  <a:cubicBezTo>
                    <a:pt x="918" y="32"/>
                    <a:pt x="824" y="1"/>
                    <a:pt x="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8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55"/>
            <p:cNvSpPr/>
            <p:nvPr/>
          </p:nvSpPr>
          <p:spPr>
            <a:xfrm>
              <a:off x="3409150" y="3308475"/>
              <a:ext cx="217150" cy="223500"/>
            </a:xfrm>
            <a:custGeom>
              <a:avLst/>
              <a:gdLst/>
              <a:ahLst/>
              <a:cxnLst/>
              <a:rect l="l" t="t" r="r" b="b"/>
              <a:pathLst>
                <a:path w="8686" h="8940" extrusionOk="0">
                  <a:moveTo>
                    <a:pt x="5433" y="1"/>
                  </a:moveTo>
                  <a:cubicBezTo>
                    <a:pt x="5403" y="1"/>
                    <a:pt x="5372" y="1"/>
                    <a:pt x="5342" y="2"/>
                  </a:cubicBezTo>
                  <a:cubicBezTo>
                    <a:pt x="4167" y="45"/>
                    <a:pt x="3034" y="246"/>
                    <a:pt x="1913" y="617"/>
                  </a:cubicBezTo>
                  <a:cubicBezTo>
                    <a:pt x="1261" y="825"/>
                    <a:pt x="713" y="1287"/>
                    <a:pt x="384" y="1890"/>
                  </a:cubicBezTo>
                  <a:cubicBezTo>
                    <a:pt x="31" y="2548"/>
                    <a:pt x="0" y="3310"/>
                    <a:pt x="79" y="4028"/>
                  </a:cubicBezTo>
                  <a:cubicBezTo>
                    <a:pt x="195" y="5125"/>
                    <a:pt x="488" y="6258"/>
                    <a:pt x="1109" y="7177"/>
                  </a:cubicBezTo>
                  <a:cubicBezTo>
                    <a:pt x="1946" y="8420"/>
                    <a:pt x="3290" y="8940"/>
                    <a:pt x="4708" y="8940"/>
                  </a:cubicBezTo>
                  <a:cubicBezTo>
                    <a:pt x="4950" y="8940"/>
                    <a:pt x="5195" y="8924"/>
                    <a:pt x="5440" y="8895"/>
                  </a:cubicBezTo>
                  <a:lnTo>
                    <a:pt x="5494" y="8883"/>
                  </a:lnTo>
                  <a:cubicBezTo>
                    <a:pt x="7048" y="8688"/>
                    <a:pt x="8522" y="7726"/>
                    <a:pt x="8674" y="6051"/>
                  </a:cubicBezTo>
                  <a:cubicBezTo>
                    <a:pt x="8686" y="5856"/>
                    <a:pt x="8686" y="5667"/>
                    <a:pt x="8668" y="5472"/>
                  </a:cubicBezTo>
                  <a:cubicBezTo>
                    <a:pt x="8534" y="4327"/>
                    <a:pt x="8333" y="3188"/>
                    <a:pt x="8059" y="2067"/>
                  </a:cubicBezTo>
                  <a:cubicBezTo>
                    <a:pt x="7761" y="854"/>
                    <a:pt x="6680" y="1"/>
                    <a:pt x="5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8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55"/>
            <p:cNvSpPr/>
            <p:nvPr/>
          </p:nvSpPr>
          <p:spPr>
            <a:xfrm>
              <a:off x="3558525" y="3460900"/>
              <a:ext cx="25000" cy="18350"/>
            </a:xfrm>
            <a:custGeom>
              <a:avLst/>
              <a:gdLst/>
              <a:ahLst/>
              <a:cxnLst/>
              <a:rect l="l" t="t" r="r" b="b"/>
              <a:pathLst>
                <a:path w="1000" h="734" extrusionOk="0">
                  <a:moveTo>
                    <a:pt x="553" y="1"/>
                  </a:moveTo>
                  <a:cubicBezTo>
                    <a:pt x="506" y="1"/>
                    <a:pt x="458" y="9"/>
                    <a:pt x="409" y="27"/>
                  </a:cubicBezTo>
                  <a:cubicBezTo>
                    <a:pt x="348" y="45"/>
                    <a:pt x="287" y="81"/>
                    <a:pt x="232" y="136"/>
                  </a:cubicBezTo>
                  <a:cubicBezTo>
                    <a:pt x="183" y="185"/>
                    <a:pt x="135" y="246"/>
                    <a:pt x="104" y="313"/>
                  </a:cubicBezTo>
                  <a:cubicBezTo>
                    <a:pt x="37" y="447"/>
                    <a:pt x="7" y="593"/>
                    <a:pt x="1" y="733"/>
                  </a:cubicBezTo>
                  <a:cubicBezTo>
                    <a:pt x="55" y="599"/>
                    <a:pt x="110" y="477"/>
                    <a:pt x="183" y="374"/>
                  </a:cubicBezTo>
                  <a:cubicBezTo>
                    <a:pt x="250" y="276"/>
                    <a:pt x="336" y="203"/>
                    <a:pt x="433" y="173"/>
                  </a:cubicBezTo>
                  <a:cubicBezTo>
                    <a:pt x="478" y="156"/>
                    <a:pt x="524" y="148"/>
                    <a:pt x="570" y="148"/>
                  </a:cubicBezTo>
                  <a:cubicBezTo>
                    <a:pt x="624" y="148"/>
                    <a:pt x="679" y="159"/>
                    <a:pt x="731" y="179"/>
                  </a:cubicBezTo>
                  <a:cubicBezTo>
                    <a:pt x="829" y="209"/>
                    <a:pt x="920" y="270"/>
                    <a:pt x="999" y="368"/>
                  </a:cubicBezTo>
                  <a:cubicBezTo>
                    <a:pt x="969" y="234"/>
                    <a:pt x="878" y="130"/>
                    <a:pt x="774" y="63"/>
                  </a:cubicBezTo>
                  <a:cubicBezTo>
                    <a:pt x="709" y="25"/>
                    <a:pt x="633" y="1"/>
                    <a:pt x="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8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55"/>
            <p:cNvSpPr/>
            <p:nvPr/>
          </p:nvSpPr>
          <p:spPr>
            <a:xfrm>
              <a:off x="3557450" y="3479825"/>
              <a:ext cx="29125" cy="12475"/>
            </a:xfrm>
            <a:custGeom>
              <a:avLst/>
              <a:gdLst/>
              <a:ahLst/>
              <a:cxnLst/>
              <a:rect l="l" t="t" r="r" b="b"/>
              <a:pathLst>
                <a:path w="1165" h="499" extrusionOk="0">
                  <a:moveTo>
                    <a:pt x="1164" y="1"/>
                  </a:moveTo>
                  <a:cubicBezTo>
                    <a:pt x="1097" y="86"/>
                    <a:pt x="1024" y="165"/>
                    <a:pt x="939" y="232"/>
                  </a:cubicBezTo>
                  <a:cubicBezTo>
                    <a:pt x="921" y="244"/>
                    <a:pt x="902" y="256"/>
                    <a:pt x="884" y="275"/>
                  </a:cubicBezTo>
                  <a:cubicBezTo>
                    <a:pt x="811" y="323"/>
                    <a:pt x="726" y="360"/>
                    <a:pt x="640" y="384"/>
                  </a:cubicBezTo>
                  <a:cubicBezTo>
                    <a:pt x="604" y="390"/>
                    <a:pt x="573" y="396"/>
                    <a:pt x="537" y="403"/>
                  </a:cubicBezTo>
                  <a:cubicBezTo>
                    <a:pt x="490" y="410"/>
                    <a:pt x="444" y="413"/>
                    <a:pt x="398" y="413"/>
                  </a:cubicBezTo>
                  <a:cubicBezTo>
                    <a:pt x="365" y="413"/>
                    <a:pt x="332" y="411"/>
                    <a:pt x="299" y="409"/>
                  </a:cubicBezTo>
                  <a:cubicBezTo>
                    <a:pt x="190" y="396"/>
                    <a:pt x="86" y="372"/>
                    <a:pt x="1" y="323"/>
                  </a:cubicBezTo>
                  <a:lnTo>
                    <a:pt x="1" y="323"/>
                  </a:lnTo>
                  <a:cubicBezTo>
                    <a:pt x="31" y="396"/>
                    <a:pt x="129" y="451"/>
                    <a:pt x="245" y="482"/>
                  </a:cubicBezTo>
                  <a:cubicBezTo>
                    <a:pt x="297" y="493"/>
                    <a:pt x="355" y="499"/>
                    <a:pt x="417" y="499"/>
                  </a:cubicBezTo>
                  <a:cubicBezTo>
                    <a:pt x="493" y="499"/>
                    <a:pt x="575" y="490"/>
                    <a:pt x="659" y="470"/>
                  </a:cubicBezTo>
                  <a:cubicBezTo>
                    <a:pt x="671" y="463"/>
                    <a:pt x="677" y="463"/>
                    <a:pt x="683" y="463"/>
                  </a:cubicBezTo>
                  <a:cubicBezTo>
                    <a:pt x="750" y="439"/>
                    <a:pt x="811" y="415"/>
                    <a:pt x="866" y="384"/>
                  </a:cubicBezTo>
                  <a:cubicBezTo>
                    <a:pt x="915" y="354"/>
                    <a:pt x="957" y="323"/>
                    <a:pt x="994" y="293"/>
                  </a:cubicBezTo>
                  <a:cubicBezTo>
                    <a:pt x="1006" y="281"/>
                    <a:pt x="1018" y="275"/>
                    <a:pt x="1024" y="262"/>
                  </a:cubicBezTo>
                  <a:cubicBezTo>
                    <a:pt x="1109" y="177"/>
                    <a:pt x="1152" y="86"/>
                    <a:pt x="1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8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55"/>
            <p:cNvSpPr/>
            <p:nvPr/>
          </p:nvSpPr>
          <p:spPr>
            <a:xfrm>
              <a:off x="3387825" y="3446025"/>
              <a:ext cx="63975" cy="72425"/>
            </a:xfrm>
            <a:custGeom>
              <a:avLst/>
              <a:gdLst/>
              <a:ahLst/>
              <a:cxnLst/>
              <a:rect l="l" t="t" r="r" b="b"/>
              <a:pathLst>
                <a:path w="2559" h="2897" extrusionOk="0">
                  <a:moveTo>
                    <a:pt x="1004" y="0"/>
                  </a:moveTo>
                  <a:cubicBezTo>
                    <a:pt x="722" y="0"/>
                    <a:pt x="413" y="169"/>
                    <a:pt x="232" y="427"/>
                  </a:cubicBezTo>
                  <a:cubicBezTo>
                    <a:pt x="31" y="713"/>
                    <a:pt x="1" y="1066"/>
                    <a:pt x="43" y="1383"/>
                  </a:cubicBezTo>
                  <a:cubicBezTo>
                    <a:pt x="116" y="1889"/>
                    <a:pt x="390" y="2333"/>
                    <a:pt x="792" y="2601"/>
                  </a:cubicBezTo>
                  <a:cubicBezTo>
                    <a:pt x="1078" y="2795"/>
                    <a:pt x="1431" y="2896"/>
                    <a:pt x="1803" y="2896"/>
                  </a:cubicBezTo>
                  <a:cubicBezTo>
                    <a:pt x="1945" y="2896"/>
                    <a:pt x="2091" y="2881"/>
                    <a:pt x="2236" y="2851"/>
                  </a:cubicBezTo>
                  <a:cubicBezTo>
                    <a:pt x="2309" y="2833"/>
                    <a:pt x="2388" y="2814"/>
                    <a:pt x="2449" y="2753"/>
                  </a:cubicBezTo>
                  <a:cubicBezTo>
                    <a:pt x="2559" y="2644"/>
                    <a:pt x="2534" y="2473"/>
                    <a:pt x="2498" y="2339"/>
                  </a:cubicBezTo>
                  <a:cubicBezTo>
                    <a:pt x="2352" y="1797"/>
                    <a:pt x="2163" y="1273"/>
                    <a:pt x="1919" y="786"/>
                  </a:cubicBezTo>
                  <a:cubicBezTo>
                    <a:pt x="1755" y="463"/>
                    <a:pt x="1481" y="55"/>
                    <a:pt x="1097" y="6"/>
                  </a:cubicBezTo>
                  <a:cubicBezTo>
                    <a:pt x="1067" y="2"/>
                    <a:pt x="1036" y="0"/>
                    <a:pt x="10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8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55"/>
            <p:cNvSpPr/>
            <p:nvPr/>
          </p:nvSpPr>
          <p:spPr>
            <a:xfrm>
              <a:off x="3397125" y="3472275"/>
              <a:ext cx="41750" cy="36150"/>
            </a:xfrm>
            <a:custGeom>
              <a:avLst/>
              <a:gdLst/>
              <a:ahLst/>
              <a:cxnLst/>
              <a:rect l="l" t="t" r="r" b="b"/>
              <a:pathLst>
                <a:path w="1670" h="1446" extrusionOk="0">
                  <a:moveTo>
                    <a:pt x="364" y="0"/>
                  </a:moveTo>
                  <a:cubicBezTo>
                    <a:pt x="229" y="0"/>
                    <a:pt x="100" y="68"/>
                    <a:pt x="0" y="260"/>
                  </a:cubicBezTo>
                  <a:cubicBezTo>
                    <a:pt x="0" y="264"/>
                    <a:pt x="3" y="269"/>
                    <a:pt x="5" y="269"/>
                  </a:cubicBezTo>
                  <a:cubicBezTo>
                    <a:pt x="6" y="269"/>
                    <a:pt x="6" y="268"/>
                    <a:pt x="6" y="266"/>
                  </a:cubicBezTo>
                  <a:cubicBezTo>
                    <a:pt x="90" y="191"/>
                    <a:pt x="183" y="160"/>
                    <a:pt x="279" y="160"/>
                  </a:cubicBezTo>
                  <a:cubicBezTo>
                    <a:pt x="548" y="160"/>
                    <a:pt x="841" y="399"/>
                    <a:pt x="1011" y="564"/>
                  </a:cubicBezTo>
                  <a:cubicBezTo>
                    <a:pt x="1011" y="571"/>
                    <a:pt x="1017" y="577"/>
                    <a:pt x="1023" y="583"/>
                  </a:cubicBezTo>
                  <a:cubicBezTo>
                    <a:pt x="963" y="576"/>
                    <a:pt x="901" y="571"/>
                    <a:pt x="840" y="571"/>
                  </a:cubicBezTo>
                  <a:cubicBezTo>
                    <a:pt x="582" y="571"/>
                    <a:pt x="345" y="657"/>
                    <a:pt x="335" y="1021"/>
                  </a:cubicBezTo>
                  <a:cubicBezTo>
                    <a:pt x="335" y="1027"/>
                    <a:pt x="341" y="1027"/>
                    <a:pt x="347" y="1027"/>
                  </a:cubicBezTo>
                  <a:cubicBezTo>
                    <a:pt x="425" y="813"/>
                    <a:pt x="625" y="746"/>
                    <a:pt x="840" y="746"/>
                  </a:cubicBezTo>
                  <a:cubicBezTo>
                    <a:pt x="962" y="746"/>
                    <a:pt x="1088" y="767"/>
                    <a:pt x="1200" y="796"/>
                  </a:cubicBezTo>
                  <a:cubicBezTo>
                    <a:pt x="1322" y="973"/>
                    <a:pt x="1419" y="1174"/>
                    <a:pt x="1498" y="1393"/>
                  </a:cubicBezTo>
                  <a:cubicBezTo>
                    <a:pt x="1510" y="1430"/>
                    <a:pt x="1533" y="1445"/>
                    <a:pt x="1558" y="1445"/>
                  </a:cubicBezTo>
                  <a:cubicBezTo>
                    <a:pt x="1610" y="1445"/>
                    <a:pt x="1670" y="1376"/>
                    <a:pt x="1645" y="1301"/>
                  </a:cubicBezTo>
                  <a:cubicBezTo>
                    <a:pt x="1596" y="1155"/>
                    <a:pt x="1535" y="1009"/>
                    <a:pt x="1462" y="881"/>
                  </a:cubicBezTo>
                  <a:cubicBezTo>
                    <a:pt x="1413" y="796"/>
                    <a:pt x="1358" y="711"/>
                    <a:pt x="1304" y="631"/>
                  </a:cubicBezTo>
                  <a:cubicBezTo>
                    <a:pt x="1170" y="455"/>
                    <a:pt x="1011" y="296"/>
                    <a:pt x="822" y="181"/>
                  </a:cubicBezTo>
                  <a:cubicBezTo>
                    <a:pt x="680" y="87"/>
                    <a:pt x="518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8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55"/>
            <p:cNvSpPr/>
            <p:nvPr/>
          </p:nvSpPr>
          <p:spPr>
            <a:xfrm>
              <a:off x="3388750" y="3271975"/>
              <a:ext cx="236350" cy="195950"/>
            </a:xfrm>
            <a:custGeom>
              <a:avLst/>
              <a:gdLst/>
              <a:ahLst/>
              <a:cxnLst/>
              <a:rect l="l" t="t" r="r" b="b"/>
              <a:pathLst>
                <a:path w="9454" h="7838" extrusionOk="0">
                  <a:moveTo>
                    <a:pt x="5510" y="0"/>
                  </a:moveTo>
                  <a:cubicBezTo>
                    <a:pt x="5487" y="0"/>
                    <a:pt x="5463" y="0"/>
                    <a:pt x="5439" y="0"/>
                  </a:cubicBezTo>
                  <a:cubicBezTo>
                    <a:pt x="4702" y="7"/>
                    <a:pt x="3984" y="153"/>
                    <a:pt x="3320" y="427"/>
                  </a:cubicBezTo>
                  <a:cubicBezTo>
                    <a:pt x="2717" y="670"/>
                    <a:pt x="1230" y="1328"/>
                    <a:pt x="1121" y="2632"/>
                  </a:cubicBezTo>
                  <a:cubicBezTo>
                    <a:pt x="1121" y="2619"/>
                    <a:pt x="1111" y="2614"/>
                    <a:pt x="1093" y="2614"/>
                  </a:cubicBezTo>
                  <a:cubicBezTo>
                    <a:pt x="1002" y="2614"/>
                    <a:pt x="714" y="2764"/>
                    <a:pt x="688" y="2784"/>
                  </a:cubicBezTo>
                  <a:cubicBezTo>
                    <a:pt x="567" y="2888"/>
                    <a:pt x="451" y="2979"/>
                    <a:pt x="359" y="3107"/>
                  </a:cubicBezTo>
                  <a:cubicBezTo>
                    <a:pt x="0" y="3606"/>
                    <a:pt x="0" y="4240"/>
                    <a:pt x="128" y="4818"/>
                  </a:cubicBezTo>
                  <a:cubicBezTo>
                    <a:pt x="152" y="4946"/>
                    <a:pt x="183" y="5068"/>
                    <a:pt x="219" y="5184"/>
                  </a:cubicBezTo>
                  <a:cubicBezTo>
                    <a:pt x="262" y="5312"/>
                    <a:pt x="305" y="5434"/>
                    <a:pt x="347" y="5555"/>
                  </a:cubicBezTo>
                  <a:cubicBezTo>
                    <a:pt x="542" y="6079"/>
                    <a:pt x="810" y="6579"/>
                    <a:pt x="1151" y="7023"/>
                  </a:cubicBezTo>
                  <a:cubicBezTo>
                    <a:pt x="1278" y="7190"/>
                    <a:pt x="1657" y="7837"/>
                    <a:pt x="1816" y="7837"/>
                  </a:cubicBezTo>
                  <a:cubicBezTo>
                    <a:pt x="1849" y="7837"/>
                    <a:pt x="1872" y="7811"/>
                    <a:pt x="1882" y="7748"/>
                  </a:cubicBezTo>
                  <a:cubicBezTo>
                    <a:pt x="1980" y="7084"/>
                    <a:pt x="2199" y="6457"/>
                    <a:pt x="2479" y="5878"/>
                  </a:cubicBezTo>
                  <a:cubicBezTo>
                    <a:pt x="2711" y="5391"/>
                    <a:pt x="2985" y="4940"/>
                    <a:pt x="3265" y="4544"/>
                  </a:cubicBezTo>
                  <a:cubicBezTo>
                    <a:pt x="4075" y="3393"/>
                    <a:pt x="4940" y="2662"/>
                    <a:pt x="4989" y="2662"/>
                  </a:cubicBezTo>
                  <a:cubicBezTo>
                    <a:pt x="5251" y="2687"/>
                    <a:pt x="5957" y="2814"/>
                    <a:pt x="6761" y="3198"/>
                  </a:cubicBezTo>
                  <a:cubicBezTo>
                    <a:pt x="7072" y="3344"/>
                    <a:pt x="7395" y="3533"/>
                    <a:pt x="7717" y="3759"/>
                  </a:cubicBezTo>
                  <a:cubicBezTo>
                    <a:pt x="8290" y="4179"/>
                    <a:pt x="8844" y="4751"/>
                    <a:pt x="9246" y="5519"/>
                  </a:cubicBezTo>
                  <a:cubicBezTo>
                    <a:pt x="9251" y="5530"/>
                    <a:pt x="9260" y="5534"/>
                    <a:pt x="9269" y="5534"/>
                  </a:cubicBezTo>
                  <a:cubicBezTo>
                    <a:pt x="9280" y="5534"/>
                    <a:pt x="9291" y="5526"/>
                    <a:pt x="9295" y="5513"/>
                  </a:cubicBezTo>
                  <a:cubicBezTo>
                    <a:pt x="9386" y="5166"/>
                    <a:pt x="9447" y="4422"/>
                    <a:pt x="9447" y="4301"/>
                  </a:cubicBezTo>
                  <a:cubicBezTo>
                    <a:pt x="9453" y="3838"/>
                    <a:pt x="9392" y="3381"/>
                    <a:pt x="9271" y="2936"/>
                  </a:cubicBezTo>
                  <a:cubicBezTo>
                    <a:pt x="9240" y="2814"/>
                    <a:pt x="9197" y="2693"/>
                    <a:pt x="9155" y="2565"/>
                  </a:cubicBezTo>
                  <a:cubicBezTo>
                    <a:pt x="9051" y="2260"/>
                    <a:pt x="8923" y="1950"/>
                    <a:pt x="8759" y="1657"/>
                  </a:cubicBezTo>
                  <a:cubicBezTo>
                    <a:pt x="8558" y="1286"/>
                    <a:pt x="8308" y="945"/>
                    <a:pt x="8016" y="701"/>
                  </a:cubicBezTo>
                  <a:cubicBezTo>
                    <a:pt x="7311" y="109"/>
                    <a:pt x="6342" y="0"/>
                    <a:pt x="5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8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293" name="Google Shape;1293;p55"/>
            <p:cNvGrpSpPr/>
            <p:nvPr/>
          </p:nvGrpSpPr>
          <p:grpSpPr>
            <a:xfrm rot="-2100845" flipH="1">
              <a:off x="3478103" y="3386083"/>
              <a:ext cx="124558" cy="74903"/>
              <a:chOff x="4553125" y="3714350"/>
              <a:chExt cx="162650" cy="97800"/>
            </a:xfrm>
          </p:grpSpPr>
          <p:sp>
            <p:nvSpPr>
              <p:cNvPr id="1294" name="Google Shape;1294;p55"/>
              <p:cNvSpPr/>
              <p:nvPr/>
            </p:nvSpPr>
            <p:spPr>
              <a:xfrm>
                <a:off x="4553125" y="3739025"/>
                <a:ext cx="33225" cy="6810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2724" extrusionOk="0">
                    <a:moveTo>
                      <a:pt x="1024" y="0"/>
                    </a:moveTo>
                    <a:cubicBezTo>
                      <a:pt x="939" y="31"/>
                      <a:pt x="860" y="67"/>
                      <a:pt x="780" y="104"/>
                    </a:cubicBezTo>
                    <a:cubicBezTo>
                      <a:pt x="317" y="360"/>
                      <a:pt x="1" y="853"/>
                      <a:pt x="1" y="1426"/>
                    </a:cubicBezTo>
                    <a:cubicBezTo>
                      <a:pt x="1" y="1889"/>
                      <a:pt x="214" y="2303"/>
                      <a:pt x="543" y="2577"/>
                    </a:cubicBezTo>
                    <a:cubicBezTo>
                      <a:pt x="610" y="2632"/>
                      <a:pt x="677" y="2680"/>
                      <a:pt x="750" y="2723"/>
                    </a:cubicBezTo>
                    <a:cubicBezTo>
                      <a:pt x="847" y="2589"/>
                      <a:pt x="914" y="2443"/>
                      <a:pt x="963" y="2278"/>
                    </a:cubicBezTo>
                    <a:cubicBezTo>
                      <a:pt x="1195" y="1535"/>
                      <a:pt x="1329" y="725"/>
                      <a:pt x="10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8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5" name="Google Shape;1295;p55"/>
              <p:cNvSpPr/>
              <p:nvPr/>
            </p:nvSpPr>
            <p:spPr>
              <a:xfrm>
                <a:off x="4571850" y="3737050"/>
                <a:ext cx="56375" cy="75100"/>
              </a:xfrm>
              <a:custGeom>
                <a:avLst/>
                <a:gdLst/>
                <a:ahLst/>
                <a:cxnLst/>
                <a:rect l="l" t="t" r="r" b="b"/>
                <a:pathLst>
                  <a:path w="2255" h="3004" extrusionOk="0">
                    <a:moveTo>
                      <a:pt x="750" y="0"/>
                    </a:moveTo>
                    <a:cubicBezTo>
                      <a:pt x="586" y="0"/>
                      <a:pt x="427" y="31"/>
                      <a:pt x="275" y="79"/>
                    </a:cubicBezTo>
                    <a:cubicBezTo>
                      <a:pt x="580" y="804"/>
                      <a:pt x="446" y="1614"/>
                      <a:pt x="214" y="2357"/>
                    </a:cubicBezTo>
                    <a:cubicBezTo>
                      <a:pt x="165" y="2522"/>
                      <a:pt x="98" y="2668"/>
                      <a:pt x="1" y="2802"/>
                    </a:cubicBezTo>
                    <a:cubicBezTo>
                      <a:pt x="220" y="2930"/>
                      <a:pt x="476" y="3003"/>
                      <a:pt x="750" y="3003"/>
                    </a:cubicBezTo>
                    <a:cubicBezTo>
                      <a:pt x="1578" y="3003"/>
                      <a:pt x="2255" y="2333"/>
                      <a:pt x="2255" y="1505"/>
                    </a:cubicBezTo>
                    <a:cubicBezTo>
                      <a:pt x="2255" y="676"/>
                      <a:pt x="1578" y="0"/>
                      <a:pt x="7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8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6" name="Google Shape;1296;p55"/>
              <p:cNvSpPr/>
              <p:nvPr/>
            </p:nvSpPr>
            <p:spPr>
              <a:xfrm>
                <a:off x="4640700" y="3718925"/>
                <a:ext cx="33525" cy="63525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541" extrusionOk="0">
                    <a:moveTo>
                      <a:pt x="786" y="0"/>
                    </a:moveTo>
                    <a:lnTo>
                      <a:pt x="786" y="0"/>
                    </a:lnTo>
                    <a:cubicBezTo>
                      <a:pt x="317" y="256"/>
                      <a:pt x="0" y="750"/>
                      <a:pt x="0" y="1322"/>
                    </a:cubicBezTo>
                    <a:cubicBezTo>
                      <a:pt x="0" y="1822"/>
                      <a:pt x="250" y="2266"/>
                      <a:pt x="627" y="2540"/>
                    </a:cubicBezTo>
                    <a:cubicBezTo>
                      <a:pt x="1218" y="1840"/>
                      <a:pt x="1340" y="737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8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7" name="Google Shape;1297;p55"/>
              <p:cNvSpPr/>
              <p:nvPr/>
            </p:nvSpPr>
            <p:spPr>
              <a:xfrm>
                <a:off x="4656375" y="3714350"/>
                <a:ext cx="59400" cy="75100"/>
              </a:xfrm>
              <a:custGeom>
                <a:avLst/>
                <a:gdLst/>
                <a:ahLst/>
                <a:cxnLst/>
                <a:rect l="l" t="t" r="r" b="b"/>
                <a:pathLst>
                  <a:path w="2376" h="3004" extrusionOk="0">
                    <a:moveTo>
                      <a:pt x="877" y="1"/>
                    </a:moveTo>
                    <a:cubicBezTo>
                      <a:pt x="616" y="1"/>
                      <a:pt x="372" y="68"/>
                      <a:pt x="159" y="183"/>
                    </a:cubicBezTo>
                    <a:cubicBezTo>
                      <a:pt x="713" y="920"/>
                      <a:pt x="591" y="2023"/>
                      <a:pt x="0" y="2723"/>
                    </a:cubicBezTo>
                    <a:cubicBezTo>
                      <a:pt x="244" y="2900"/>
                      <a:pt x="549" y="3004"/>
                      <a:pt x="877" y="3004"/>
                    </a:cubicBezTo>
                    <a:cubicBezTo>
                      <a:pt x="1706" y="3004"/>
                      <a:pt x="2376" y="2334"/>
                      <a:pt x="2376" y="1505"/>
                    </a:cubicBezTo>
                    <a:cubicBezTo>
                      <a:pt x="2376" y="677"/>
                      <a:pt x="1706" y="1"/>
                      <a:pt x="8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8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98" name="Google Shape;1298;p55"/>
          <p:cNvGrpSpPr/>
          <p:nvPr/>
        </p:nvGrpSpPr>
        <p:grpSpPr>
          <a:xfrm rot="236098">
            <a:off x="6218704" y="3844885"/>
            <a:ext cx="2172697" cy="1929721"/>
            <a:chOff x="3745675" y="3505850"/>
            <a:chExt cx="296650" cy="263475"/>
          </a:xfrm>
        </p:grpSpPr>
        <p:sp>
          <p:nvSpPr>
            <p:cNvPr id="1299" name="Google Shape;1299;p55"/>
            <p:cNvSpPr/>
            <p:nvPr/>
          </p:nvSpPr>
          <p:spPr>
            <a:xfrm>
              <a:off x="3745675" y="3675600"/>
              <a:ext cx="67475" cy="77550"/>
            </a:xfrm>
            <a:custGeom>
              <a:avLst/>
              <a:gdLst/>
              <a:ahLst/>
              <a:cxnLst/>
              <a:rect l="l" t="t" r="r" b="b"/>
              <a:pathLst>
                <a:path w="2699" h="3102" extrusionOk="0">
                  <a:moveTo>
                    <a:pt x="1083" y="1"/>
                  </a:moveTo>
                  <a:cubicBezTo>
                    <a:pt x="783" y="1"/>
                    <a:pt x="463" y="170"/>
                    <a:pt x="268" y="435"/>
                  </a:cubicBezTo>
                  <a:cubicBezTo>
                    <a:pt x="43" y="733"/>
                    <a:pt x="0" y="1117"/>
                    <a:pt x="43" y="1452"/>
                  </a:cubicBezTo>
                  <a:cubicBezTo>
                    <a:pt x="116" y="1994"/>
                    <a:pt x="390" y="2475"/>
                    <a:pt x="816" y="2768"/>
                  </a:cubicBezTo>
                  <a:cubicBezTo>
                    <a:pt x="1129" y="2985"/>
                    <a:pt x="1517" y="3102"/>
                    <a:pt x="1923" y="3102"/>
                  </a:cubicBezTo>
                  <a:cubicBezTo>
                    <a:pt x="2062" y="3102"/>
                    <a:pt x="2204" y="3088"/>
                    <a:pt x="2345" y="3060"/>
                  </a:cubicBezTo>
                  <a:cubicBezTo>
                    <a:pt x="2424" y="3048"/>
                    <a:pt x="2516" y="3024"/>
                    <a:pt x="2577" y="2963"/>
                  </a:cubicBezTo>
                  <a:cubicBezTo>
                    <a:pt x="2699" y="2847"/>
                    <a:pt x="2674" y="2664"/>
                    <a:pt x="2638" y="2518"/>
                  </a:cubicBezTo>
                  <a:cubicBezTo>
                    <a:pt x="2491" y="1946"/>
                    <a:pt x="2303" y="1379"/>
                    <a:pt x="2053" y="855"/>
                  </a:cubicBezTo>
                  <a:cubicBezTo>
                    <a:pt x="1888" y="508"/>
                    <a:pt x="1602" y="63"/>
                    <a:pt x="1194" y="9"/>
                  </a:cubicBezTo>
                  <a:cubicBezTo>
                    <a:pt x="1158" y="3"/>
                    <a:pt x="1121" y="1"/>
                    <a:pt x="10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8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55"/>
            <p:cNvSpPr/>
            <p:nvPr/>
          </p:nvSpPr>
          <p:spPr>
            <a:xfrm>
              <a:off x="3985350" y="3637925"/>
              <a:ext cx="56975" cy="83950"/>
            </a:xfrm>
            <a:custGeom>
              <a:avLst/>
              <a:gdLst/>
              <a:ahLst/>
              <a:cxnLst/>
              <a:rect l="l" t="t" r="r" b="b"/>
              <a:pathLst>
                <a:path w="2279" h="3358" extrusionOk="0">
                  <a:moveTo>
                    <a:pt x="1022" y="1"/>
                  </a:moveTo>
                  <a:cubicBezTo>
                    <a:pt x="886" y="1"/>
                    <a:pt x="755" y="28"/>
                    <a:pt x="640" y="84"/>
                  </a:cubicBezTo>
                  <a:cubicBezTo>
                    <a:pt x="268" y="267"/>
                    <a:pt x="134" y="779"/>
                    <a:pt x="86" y="1156"/>
                  </a:cubicBezTo>
                  <a:cubicBezTo>
                    <a:pt x="6" y="1735"/>
                    <a:pt x="0" y="2332"/>
                    <a:pt x="37" y="2923"/>
                  </a:cubicBezTo>
                  <a:cubicBezTo>
                    <a:pt x="49" y="3075"/>
                    <a:pt x="86" y="3258"/>
                    <a:pt x="238" y="3325"/>
                  </a:cubicBezTo>
                  <a:cubicBezTo>
                    <a:pt x="285" y="3350"/>
                    <a:pt x="333" y="3358"/>
                    <a:pt x="383" y="3358"/>
                  </a:cubicBezTo>
                  <a:cubicBezTo>
                    <a:pt x="418" y="3358"/>
                    <a:pt x="453" y="3354"/>
                    <a:pt x="488" y="3349"/>
                  </a:cubicBezTo>
                  <a:cubicBezTo>
                    <a:pt x="1048" y="3282"/>
                    <a:pt x="1541" y="3008"/>
                    <a:pt x="1852" y="2594"/>
                  </a:cubicBezTo>
                  <a:cubicBezTo>
                    <a:pt x="2163" y="2186"/>
                    <a:pt x="2278" y="1644"/>
                    <a:pt x="2181" y="1108"/>
                  </a:cubicBezTo>
                  <a:cubicBezTo>
                    <a:pt x="2120" y="779"/>
                    <a:pt x="1956" y="425"/>
                    <a:pt x="1657" y="206"/>
                  </a:cubicBezTo>
                  <a:cubicBezTo>
                    <a:pt x="1470" y="71"/>
                    <a:pt x="1240" y="1"/>
                    <a:pt x="1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8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55"/>
            <p:cNvSpPr/>
            <p:nvPr/>
          </p:nvSpPr>
          <p:spPr>
            <a:xfrm>
              <a:off x="3999425" y="3660725"/>
              <a:ext cx="32650" cy="43350"/>
            </a:xfrm>
            <a:custGeom>
              <a:avLst/>
              <a:gdLst/>
              <a:ahLst/>
              <a:cxnLst/>
              <a:rect l="l" t="t" r="r" b="b"/>
              <a:pathLst>
                <a:path w="1306" h="1734" extrusionOk="0">
                  <a:moveTo>
                    <a:pt x="984" y="1"/>
                  </a:moveTo>
                  <a:cubicBezTo>
                    <a:pt x="798" y="1"/>
                    <a:pt x="629" y="157"/>
                    <a:pt x="491" y="311"/>
                  </a:cubicBezTo>
                  <a:cubicBezTo>
                    <a:pt x="345" y="476"/>
                    <a:pt x="229" y="671"/>
                    <a:pt x="150" y="878"/>
                  </a:cubicBezTo>
                  <a:cubicBezTo>
                    <a:pt x="120" y="969"/>
                    <a:pt x="89" y="1067"/>
                    <a:pt x="65" y="1164"/>
                  </a:cubicBezTo>
                  <a:cubicBezTo>
                    <a:pt x="34" y="1304"/>
                    <a:pt x="10" y="1456"/>
                    <a:pt x="4" y="1615"/>
                  </a:cubicBezTo>
                  <a:cubicBezTo>
                    <a:pt x="0" y="1687"/>
                    <a:pt x="59" y="1734"/>
                    <a:pt x="109" y="1734"/>
                  </a:cubicBezTo>
                  <a:cubicBezTo>
                    <a:pt x="143" y="1734"/>
                    <a:pt x="172" y="1713"/>
                    <a:pt x="174" y="1663"/>
                  </a:cubicBezTo>
                  <a:cubicBezTo>
                    <a:pt x="187" y="1432"/>
                    <a:pt x="223" y="1213"/>
                    <a:pt x="296" y="1012"/>
                  </a:cubicBezTo>
                  <a:cubicBezTo>
                    <a:pt x="458" y="917"/>
                    <a:pt x="655" y="832"/>
                    <a:pt x="835" y="832"/>
                  </a:cubicBezTo>
                  <a:cubicBezTo>
                    <a:pt x="967" y="832"/>
                    <a:pt x="1089" y="878"/>
                    <a:pt x="1179" y="1000"/>
                  </a:cubicBezTo>
                  <a:cubicBezTo>
                    <a:pt x="1185" y="1000"/>
                    <a:pt x="1192" y="1000"/>
                    <a:pt x="1185" y="993"/>
                  </a:cubicBezTo>
                  <a:cubicBezTo>
                    <a:pt x="1111" y="743"/>
                    <a:pt x="962" y="662"/>
                    <a:pt x="791" y="662"/>
                  </a:cubicBezTo>
                  <a:cubicBezTo>
                    <a:pt x="667" y="662"/>
                    <a:pt x="531" y="705"/>
                    <a:pt x="406" y="756"/>
                  </a:cubicBezTo>
                  <a:cubicBezTo>
                    <a:pt x="412" y="750"/>
                    <a:pt x="412" y="744"/>
                    <a:pt x="418" y="738"/>
                  </a:cubicBezTo>
                  <a:cubicBezTo>
                    <a:pt x="551" y="497"/>
                    <a:pt x="813" y="128"/>
                    <a:pt x="1121" y="128"/>
                  </a:cubicBezTo>
                  <a:cubicBezTo>
                    <a:pt x="1180" y="128"/>
                    <a:pt x="1240" y="141"/>
                    <a:pt x="1301" y="171"/>
                  </a:cubicBezTo>
                  <a:cubicBezTo>
                    <a:pt x="1301" y="173"/>
                    <a:pt x="1302" y="174"/>
                    <a:pt x="1302" y="174"/>
                  </a:cubicBezTo>
                  <a:cubicBezTo>
                    <a:pt x="1304" y="174"/>
                    <a:pt x="1306" y="169"/>
                    <a:pt x="1301" y="165"/>
                  </a:cubicBezTo>
                  <a:cubicBezTo>
                    <a:pt x="1192" y="47"/>
                    <a:pt x="1085" y="1"/>
                    <a:pt x="9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8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55"/>
            <p:cNvSpPr/>
            <p:nvPr/>
          </p:nvSpPr>
          <p:spPr>
            <a:xfrm>
              <a:off x="3753425" y="3706225"/>
              <a:ext cx="42175" cy="35775"/>
            </a:xfrm>
            <a:custGeom>
              <a:avLst/>
              <a:gdLst/>
              <a:ahLst/>
              <a:cxnLst/>
              <a:rect l="l" t="t" r="r" b="b"/>
              <a:pathLst>
                <a:path w="1687" h="1431" extrusionOk="0">
                  <a:moveTo>
                    <a:pt x="367" y="1"/>
                  </a:moveTo>
                  <a:cubicBezTo>
                    <a:pt x="229" y="1"/>
                    <a:pt x="100" y="69"/>
                    <a:pt x="1" y="264"/>
                  </a:cubicBezTo>
                  <a:cubicBezTo>
                    <a:pt x="1" y="268"/>
                    <a:pt x="1" y="272"/>
                    <a:pt x="3" y="272"/>
                  </a:cubicBezTo>
                  <a:cubicBezTo>
                    <a:pt x="4" y="272"/>
                    <a:pt x="5" y="272"/>
                    <a:pt x="7" y="270"/>
                  </a:cubicBezTo>
                  <a:cubicBezTo>
                    <a:pt x="91" y="191"/>
                    <a:pt x="186" y="159"/>
                    <a:pt x="284" y="159"/>
                  </a:cubicBezTo>
                  <a:cubicBezTo>
                    <a:pt x="551" y="159"/>
                    <a:pt x="843" y="392"/>
                    <a:pt x="1012" y="556"/>
                  </a:cubicBezTo>
                  <a:cubicBezTo>
                    <a:pt x="1018" y="562"/>
                    <a:pt x="1024" y="568"/>
                    <a:pt x="1024" y="574"/>
                  </a:cubicBezTo>
                  <a:cubicBezTo>
                    <a:pt x="971" y="569"/>
                    <a:pt x="917" y="566"/>
                    <a:pt x="863" y="566"/>
                  </a:cubicBezTo>
                  <a:cubicBezTo>
                    <a:pt x="597" y="566"/>
                    <a:pt x="348" y="650"/>
                    <a:pt x="348" y="1025"/>
                  </a:cubicBezTo>
                  <a:cubicBezTo>
                    <a:pt x="348" y="1028"/>
                    <a:pt x="350" y="1030"/>
                    <a:pt x="351" y="1030"/>
                  </a:cubicBezTo>
                  <a:cubicBezTo>
                    <a:pt x="353" y="1030"/>
                    <a:pt x="354" y="1028"/>
                    <a:pt x="354" y="1025"/>
                  </a:cubicBezTo>
                  <a:cubicBezTo>
                    <a:pt x="433" y="808"/>
                    <a:pt x="637" y="742"/>
                    <a:pt x="855" y="742"/>
                  </a:cubicBezTo>
                  <a:cubicBezTo>
                    <a:pt x="974" y="742"/>
                    <a:pt x="1097" y="762"/>
                    <a:pt x="1207" y="788"/>
                  </a:cubicBezTo>
                  <a:cubicBezTo>
                    <a:pt x="1335" y="958"/>
                    <a:pt x="1432" y="1159"/>
                    <a:pt x="1511" y="1378"/>
                  </a:cubicBezTo>
                  <a:cubicBezTo>
                    <a:pt x="1525" y="1415"/>
                    <a:pt x="1549" y="1431"/>
                    <a:pt x="1575" y="1431"/>
                  </a:cubicBezTo>
                  <a:cubicBezTo>
                    <a:pt x="1628" y="1431"/>
                    <a:pt x="1687" y="1362"/>
                    <a:pt x="1658" y="1287"/>
                  </a:cubicBezTo>
                  <a:cubicBezTo>
                    <a:pt x="1609" y="1135"/>
                    <a:pt x="1542" y="995"/>
                    <a:pt x="1469" y="867"/>
                  </a:cubicBezTo>
                  <a:cubicBezTo>
                    <a:pt x="1420" y="781"/>
                    <a:pt x="1365" y="702"/>
                    <a:pt x="1304" y="623"/>
                  </a:cubicBezTo>
                  <a:cubicBezTo>
                    <a:pt x="1170" y="440"/>
                    <a:pt x="1012" y="288"/>
                    <a:pt x="823" y="172"/>
                  </a:cubicBezTo>
                  <a:cubicBezTo>
                    <a:pt x="680" y="83"/>
                    <a:pt x="518" y="1"/>
                    <a:pt x="3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8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55"/>
            <p:cNvSpPr/>
            <p:nvPr/>
          </p:nvSpPr>
          <p:spPr>
            <a:xfrm>
              <a:off x="3768975" y="3531750"/>
              <a:ext cx="234225" cy="237575"/>
            </a:xfrm>
            <a:custGeom>
              <a:avLst/>
              <a:gdLst/>
              <a:ahLst/>
              <a:cxnLst/>
              <a:rect l="l" t="t" r="r" b="b"/>
              <a:pathLst>
                <a:path w="9369" h="9503" extrusionOk="0">
                  <a:moveTo>
                    <a:pt x="5869" y="0"/>
                  </a:moveTo>
                  <a:cubicBezTo>
                    <a:pt x="5851" y="0"/>
                    <a:pt x="5834" y="0"/>
                    <a:pt x="5817" y="1"/>
                  </a:cubicBezTo>
                  <a:cubicBezTo>
                    <a:pt x="4556" y="19"/>
                    <a:pt x="3344" y="214"/>
                    <a:pt x="2144" y="579"/>
                  </a:cubicBezTo>
                  <a:cubicBezTo>
                    <a:pt x="835" y="981"/>
                    <a:pt x="0" y="2242"/>
                    <a:pt x="128" y="3606"/>
                  </a:cubicBezTo>
                  <a:cubicBezTo>
                    <a:pt x="244" y="4831"/>
                    <a:pt x="433" y="6049"/>
                    <a:pt x="701" y="7249"/>
                  </a:cubicBezTo>
                  <a:cubicBezTo>
                    <a:pt x="995" y="8566"/>
                    <a:pt x="2157" y="9503"/>
                    <a:pt x="3500" y="9503"/>
                  </a:cubicBezTo>
                  <a:cubicBezTo>
                    <a:pt x="3517" y="9503"/>
                    <a:pt x="3534" y="9503"/>
                    <a:pt x="3551" y="9502"/>
                  </a:cubicBezTo>
                  <a:cubicBezTo>
                    <a:pt x="4812" y="9484"/>
                    <a:pt x="6024" y="9289"/>
                    <a:pt x="7224" y="8924"/>
                  </a:cubicBezTo>
                  <a:cubicBezTo>
                    <a:pt x="8527" y="8522"/>
                    <a:pt x="9368" y="7261"/>
                    <a:pt x="9240" y="5897"/>
                  </a:cubicBezTo>
                  <a:cubicBezTo>
                    <a:pt x="9124" y="4672"/>
                    <a:pt x="8929" y="3454"/>
                    <a:pt x="8668" y="2254"/>
                  </a:cubicBezTo>
                  <a:cubicBezTo>
                    <a:pt x="8373" y="937"/>
                    <a:pt x="7211" y="0"/>
                    <a:pt x="58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8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55"/>
            <p:cNvSpPr/>
            <p:nvPr/>
          </p:nvSpPr>
          <p:spPr>
            <a:xfrm>
              <a:off x="3874800" y="3691375"/>
              <a:ext cx="39450" cy="15975"/>
            </a:xfrm>
            <a:custGeom>
              <a:avLst/>
              <a:gdLst/>
              <a:ahLst/>
              <a:cxnLst/>
              <a:rect l="l" t="t" r="r" b="b"/>
              <a:pathLst>
                <a:path w="1578" h="639" extrusionOk="0">
                  <a:moveTo>
                    <a:pt x="859" y="0"/>
                  </a:moveTo>
                  <a:cubicBezTo>
                    <a:pt x="811" y="0"/>
                    <a:pt x="762" y="4"/>
                    <a:pt x="713" y="11"/>
                  </a:cubicBezTo>
                  <a:cubicBezTo>
                    <a:pt x="616" y="23"/>
                    <a:pt x="518" y="54"/>
                    <a:pt x="427" y="96"/>
                  </a:cubicBezTo>
                  <a:cubicBezTo>
                    <a:pt x="341" y="139"/>
                    <a:pt x="268" y="194"/>
                    <a:pt x="207" y="249"/>
                  </a:cubicBezTo>
                  <a:cubicBezTo>
                    <a:pt x="86" y="370"/>
                    <a:pt x="25" y="504"/>
                    <a:pt x="0" y="638"/>
                  </a:cubicBezTo>
                  <a:cubicBezTo>
                    <a:pt x="98" y="517"/>
                    <a:pt x="195" y="407"/>
                    <a:pt x="317" y="322"/>
                  </a:cubicBezTo>
                  <a:cubicBezTo>
                    <a:pt x="439" y="230"/>
                    <a:pt x="579" y="176"/>
                    <a:pt x="731" y="151"/>
                  </a:cubicBezTo>
                  <a:cubicBezTo>
                    <a:pt x="779" y="143"/>
                    <a:pt x="827" y="140"/>
                    <a:pt x="876" y="140"/>
                  </a:cubicBezTo>
                  <a:cubicBezTo>
                    <a:pt x="982" y="140"/>
                    <a:pt x="1088" y="157"/>
                    <a:pt x="1188" y="182"/>
                  </a:cubicBezTo>
                  <a:cubicBezTo>
                    <a:pt x="1334" y="224"/>
                    <a:pt x="1468" y="291"/>
                    <a:pt x="1578" y="389"/>
                  </a:cubicBezTo>
                  <a:cubicBezTo>
                    <a:pt x="1541" y="261"/>
                    <a:pt x="1420" y="151"/>
                    <a:pt x="1267" y="84"/>
                  </a:cubicBezTo>
                  <a:cubicBezTo>
                    <a:pt x="1152" y="33"/>
                    <a:pt x="1009" y="0"/>
                    <a:pt x="8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8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55"/>
            <p:cNvSpPr/>
            <p:nvPr/>
          </p:nvSpPr>
          <p:spPr>
            <a:xfrm>
              <a:off x="3791700" y="3641025"/>
              <a:ext cx="51000" cy="26775"/>
            </a:xfrm>
            <a:custGeom>
              <a:avLst/>
              <a:gdLst/>
              <a:ahLst/>
              <a:cxnLst/>
              <a:rect l="l" t="t" r="r" b="b"/>
              <a:pathLst>
                <a:path w="2040" h="1071" extrusionOk="0">
                  <a:moveTo>
                    <a:pt x="1608" y="0"/>
                  </a:moveTo>
                  <a:cubicBezTo>
                    <a:pt x="889" y="0"/>
                    <a:pt x="250" y="435"/>
                    <a:pt x="5" y="1038"/>
                  </a:cubicBezTo>
                  <a:cubicBezTo>
                    <a:pt x="0" y="1056"/>
                    <a:pt x="18" y="1070"/>
                    <a:pt x="33" y="1070"/>
                  </a:cubicBezTo>
                  <a:cubicBezTo>
                    <a:pt x="39" y="1070"/>
                    <a:pt x="44" y="1068"/>
                    <a:pt x="47" y="1063"/>
                  </a:cubicBezTo>
                  <a:cubicBezTo>
                    <a:pt x="529" y="521"/>
                    <a:pt x="1150" y="326"/>
                    <a:pt x="1923" y="271"/>
                  </a:cubicBezTo>
                  <a:cubicBezTo>
                    <a:pt x="1966" y="271"/>
                    <a:pt x="2015" y="253"/>
                    <a:pt x="2027" y="210"/>
                  </a:cubicBezTo>
                  <a:cubicBezTo>
                    <a:pt x="2033" y="167"/>
                    <a:pt x="2039" y="161"/>
                    <a:pt x="2021" y="113"/>
                  </a:cubicBezTo>
                  <a:cubicBezTo>
                    <a:pt x="2003" y="76"/>
                    <a:pt x="1960" y="33"/>
                    <a:pt x="1917" y="27"/>
                  </a:cubicBezTo>
                  <a:cubicBezTo>
                    <a:pt x="1813" y="9"/>
                    <a:pt x="1710" y="0"/>
                    <a:pt x="1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8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55"/>
            <p:cNvSpPr/>
            <p:nvPr/>
          </p:nvSpPr>
          <p:spPr>
            <a:xfrm>
              <a:off x="3925050" y="3623925"/>
              <a:ext cx="54750" cy="18225"/>
            </a:xfrm>
            <a:custGeom>
              <a:avLst/>
              <a:gdLst/>
              <a:ahLst/>
              <a:cxnLst/>
              <a:rect l="l" t="t" r="r" b="b"/>
              <a:pathLst>
                <a:path w="2190" h="729" extrusionOk="0">
                  <a:moveTo>
                    <a:pt x="791" y="0"/>
                  </a:moveTo>
                  <a:cubicBezTo>
                    <a:pt x="557" y="0"/>
                    <a:pt x="317" y="46"/>
                    <a:pt x="86" y="145"/>
                  </a:cubicBezTo>
                  <a:cubicBezTo>
                    <a:pt x="49" y="163"/>
                    <a:pt x="13" y="212"/>
                    <a:pt x="6" y="254"/>
                  </a:cubicBezTo>
                  <a:cubicBezTo>
                    <a:pt x="0" y="297"/>
                    <a:pt x="0" y="309"/>
                    <a:pt x="25" y="346"/>
                  </a:cubicBezTo>
                  <a:cubicBezTo>
                    <a:pt x="39" y="374"/>
                    <a:pt x="72" y="384"/>
                    <a:pt x="106" y="384"/>
                  </a:cubicBezTo>
                  <a:cubicBezTo>
                    <a:pt x="116" y="384"/>
                    <a:pt x="125" y="384"/>
                    <a:pt x="134" y="382"/>
                  </a:cubicBezTo>
                  <a:cubicBezTo>
                    <a:pt x="366" y="345"/>
                    <a:pt x="588" y="324"/>
                    <a:pt x="802" y="324"/>
                  </a:cubicBezTo>
                  <a:cubicBezTo>
                    <a:pt x="1290" y="324"/>
                    <a:pt x="1733" y="435"/>
                    <a:pt x="2144" y="723"/>
                  </a:cubicBezTo>
                  <a:cubicBezTo>
                    <a:pt x="2148" y="727"/>
                    <a:pt x="2153" y="729"/>
                    <a:pt x="2157" y="729"/>
                  </a:cubicBezTo>
                  <a:cubicBezTo>
                    <a:pt x="2173" y="729"/>
                    <a:pt x="2189" y="706"/>
                    <a:pt x="2175" y="687"/>
                  </a:cubicBezTo>
                  <a:cubicBezTo>
                    <a:pt x="1874" y="262"/>
                    <a:pt x="1350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8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55"/>
            <p:cNvSpPr/>
            <p:nvPr/>
          </p:nvSpPr>
          <p:spPr>
            <a:xfrm>
              <a:off x="3839925" y="3716150"/>
              <a:ext cx="113625" cy="39025"/>
            </a:xfrm>
            <a:custGeom>
              <a:avLst/>
              <a:gdLst/>
              <a:ahLst/>
              <a:cxnLst/>
              <a:rect l="l" t="t" r="r" b="b"/>
              <a:pathLst>
                <a:path w="4545" h="1561" extrusionOk="0">
                  <a:moveTo>
                    <a:pt x="4544" y="1"/>
                  </a:moveTo>
                  <a:lnTo>
                    <a:pt x="4544" y="1"/>
                  </a:lnTo>
                  <a:cubicBezTo>
                    <a:pt x="4142" y="62"/>
                    <a:pt x="3716" y="123"/>
                    <a:pt x="3277" y="190"/>
                  </a:cubicBezTo>
                  <a:cubicBezTo>
                    <a:pt x="3223" y="202"/>
                    <a:pt x="3162" y="208"/>
                    <a:pt x="3107" y="220"/>
                  </a:cubicBezTo>
                  <a:cubicBezTo>
                    <a:pt x="2467" y="317"/>
                    <a:pt x="1797" y="415"/>
                    <a:pt x="1152" y="512"/>
                  </a:cubicBezTo>
                  <a:lnTo>
                    <a:pt x="1140" y="512"/>
                  </a:lnTo>
                  <a:cubicBezTo>
                    <a:pt x="750" y="567"/>
                    <a:pt x="366" y="622"/>
                    <a:pt x="1" y="671"/>
                  </a:cubicBezTo>
                  <a:cubicBezTo>
                    <a:pt x="297" y="1170"/>
                    <a:pt x="365" y="1560"/>
                    <a:pt x="1442" y="1560"/>
                  </a:cubicBezTo>
                  <a:cubicBezTo>
                    <a:pt x="1693" y="1560"/>
                    <a:pt x="1999" y="1539"/>
                    <a:pt x="2376" y="1493"/>
                  </a:cubicBezTo>
                  <a:cubicBezTo>
                    <a:pt x="4295" y="1128"/>
                    <a:pt x="4325" y="805"/>
                    <a:pt x="45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8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55"/>
            <p:cNvSpPr/>
            <p:nvPr/>
          </p:nvSpPr>
          <p:spPr>
            <a:xfrm>
              <a:off x="3868700" y="3720875"/>
              <a:ext cx="53175" cy="25550"/>
            </a:xfrm>
            <a:custGeom>
              <a:avLst/>
              <a:gdLst/>
              <a:ahLst/>
              <a:cxnLst/>
              <a:rect l="l" t="t" r="r" b="b"/>
              <a:pathLst>
                <a:path w="2127" h="1022" extrusionOk="0">
                  <a:moveTo>
                    <a:pt x="2126" y="1"/>
                  </a:moveTo>
                  <a:cubicBezTo>
                    <a:pt x="2072" y="13"/>
                    <a:pt x="2011" y="19"/>
                    <a:pt x="1956" y="31"/>
                  </a:cubicBezTo>
                  <a:cubicBezTo>
                    <a:pt x="1316" y="128"/>
                    <a:pt x="646" y="226"/>
                    <a:pt x="1" y="323"/>
                  </a:cubicBezTo>
                  <a:cubicBezTo>
                    <a:pt x="86" y="500"/>
                    <a:pt x="190" y="683"/>
                    <a:pt x="287" y="859"/>
                  </a:cubicBezTo>
                  <a:cubicBezTo>
                    <a:pt x="336" y="939"/>
                    <a:pt x="409" y="999"/>
                    <a:pt x="482" y="1006"/>
                  </a:cubicBezTo>
                  <a:cubicBezTo>
                    <a:pt x="595" y="1016"/>
                    <a:pt x="706" y="1022"/>
                    <a:pt x="815" y="1022"/>
                  </a:cubicBezTo>
                  <a:cubicBezTo>
                    <a:pt x="1194" y="1022"/>
                    <a:pt x="1553" y="957"/>
                    <a:pt x="1907" y="829"/>
                  </a:cubicBezTo>
                  <a:cubicBezTo>
                    <a:pt x="1962" y="811"/>
                    <a:pt x="2005" y="756"/>
                    <a:pt x="2017" y="677"/>
                  </a:cubicBezTo>
                  <a:cubicBezTo>
                    <a:pt x="2059" y="457"/>
                    <a:pt x="2096" y="232"/>
                    <a:pt x="2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8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55"/>
            <p:cNvSpPr/>
            <p:nvPr/>
          </p:nvSpPr>
          <p:spPr>
            <a:xfrm>
              <a:off x="3755100" y="3505850"/>
              <a:ext cx="254800" cy="162450"/>
            </a:xfrm>
            <a:custGeom>
              <a:avLst/>
              <a:gdLst/>
              <a:ahLst/>
              <a:cxnLst/>
              <a:rect l="l" t="t" r="r" b="b"/>
              <a:pathLst>
                <a:path w="10192" h="6498" extrusionOk="0">
                  <a:moveTo>
                    <a:pt x="5699" y="1"/>
                  </a:moveTo>
                  <a:cubicBezTo>
                    <a:pt x="5369" y="1"/>
                    <a:pt x="5040" y="36"/>
                    <a:pt x="4715" y="80"/>
                  </a:cubicBezTo>
                  <a:cubicBezTo>
                    <a:pt x="4575" y="99"/>
                    <a:pt x="4441" y="117"/>
                    <a:pt x="4301" y="141"/>
                  </a:cubicBezTo>
                  <a:cubicBezTo>
                    <a:pt x="4167" y="159"/>
                    <a:pt x="4027" y="184"/>
                    <a:pt x="3893" y="208"/>
                  </a:cubicBezTo>
                  <a:cubicBezTo>
                    <a:pt x="3217" y="324"/>
                    <a:pt x="2541" y="482"/>
                    <a:pt x="1956" y="903"/>
                  </a:cubicBezTo>
                  <a:cubicBezTo>
                    <a:pt x="1658" y="1116"/>
                    <a:pt x="1384" y="1372"/>
                    <a:pt x="1128" y="1676"/>
                  </a:cubicBezTo>
                  <a:cubicBezTo>
                    <a:pt x="537" y="2413"/>
                    <a:pt x="68" y="3248"/>
                    <a:pt x="7" y="4667"/>
                  </a:cubicBezTo>
                  <a:cubicBezTo>
                    <a:pt x="7" y="4801"/>
                    <a:pt x="1" y="4935"/>
                    <a:pt x="7" y="5075"/>
                  </a:cubicBezTo>
                  <a:cubicBezTo>
                    <a:pt x="13" y="5495"/>
                    <a:pt x="50" y="5964"/>
                    <a:pt x="129" y="6482"/>
                  </a:cubicBezTo>
                  <a:cubicBezTo>
                    <a:pt x="306" y="6493"/>
                    <a:pt x="499" y="6498"/>
                    <a:pt x="703" y="6498"/>
                  </a:cubicBezTo>
                  <a:cubicBezTo>
                    <a:pt x="820" y="6498"/>
                    <a:pt x="942" y="6496"/>
                    <a:pt x="1067" y="6494"/>
                  </a:cubicBezTo>
                  <a:cubicBezTo>
                    <a:pt x="1091" y="6232"/>
                    <a:pt x="1122" y="5976"/>
                    <a:pt x="1158" y="5721"/>
                  </a:cubicBezTo>
                  <a:cubicBezTo>
                    <a:pt x="1183" y="5587"/>
                    <a:pt x="1201" y="5471"/>
                    <a:pt x="1219" y="5361"/>
                  </a:cubicBezTo>
                  <a:cubicBezTo>
                    <a:pt x="1262" y="5136"/>
                    <a:pt x="1292" y="4965"/>
                    <a:pt x="1329" y="4813"/>
                  </a:cubicBezTo>
                  <a:cubicBezTo>
                    <a:pt x="1408" y="4496"/>
                    <a:pt x="1487" y="4277"/>
                    <a:pt x="1627" y="3777"/>
                  </a:cubicBezTo>
                  <a:cubicBezTo>
                    <a:pt x="1633" y="3759"/>
                    <a:pt x="1650" y="3750"/>
                    <a:pt x="1664" y="3750"/>
                  </a:cubicBezTo>
                  <a:cubicBezTo>
                    <a:pt x="1679" y="3750"/>
                    <a:pt x="1691" y="3759"/>
                    <a:pt x="1688" y="3777"/>
                  </a:cubicBezTo>
                  <a:cubicBezTo>
                    <a:pt x="1652" y="4277"/>
                    <a:pt x="1664" y="4508"/>
                    <a:pt x="1682" y="4825"/>
                  </a:cubicBezTo>
                  <a:cubicBezTo>
                    <a:pt x="1694" y="4996"/>
                    <a:pt x="1706" y="5184"/>
                    <a:pt x="1719" y="5453"/>
                  </a:cubicBezTo>
                  <a:cubicBezTo>
                    <a:pt x="1719" y="5550"/>
                    <a:pt x="1725" y="5654"/>
                    <a:pt x="1725" y="5769"/>
                  </a:cubicBezTo>
                  <a:cubicBezTo>
                    <a:pt x="1731" y="5995"/>
                    <a:pt x="1743" y="6226"/>
                    <a:pt x="1761" y="6464"/>
                  </a:cubicBezTo>
                  <a:cubicBezTo>
                    <a:pt x="2175" y="6439"/>
                    <a:pt x="2614" y="6403"/>
                    <a:pt x="3071" y="6360"/>
                  </a:cubicBezTo>
                  <a:cubicBezTo>
                    <a:pt x="3095" y="6110"/>
                    <a:pt x="3113" y="5873"/>
                    <a:pt x="3138" y="5635"/>
                  </a:cubicBezTo>
                  <a:cubicBezTo>
                    <a:pt x="3162" y="5349"/>
                    <a:pt x="3186" y="5075"/>
                    <a:pt x="3205" y="4807"/>
                  </a:cubicBezTo>
                  <a:cubicBezTo>
                    <a:pt x="3223" y="4551"/>
                    <a:pt x="3241" y="4301"/>
                    <a:pt x="3247" y="4064"/>
                  </a:cubicBezTo>
                  <a:cubicBezTo>
                    <a:pt x="3247" y="4040"/>
                    <a:pt x="3263" y="4028"/>
                    <a:pt x="3277" y="4028"/>
                  </a:cubicBezTo>
                  <a:cubicBezTo>
                    <a:pt x="3288" y="4028"/>
                    <a:pt x="3299" y="4035"/>
                    <a:pt x="3302" y="4052"/>
                  </a:cubicBezTo>
                  <a:cubicBezTo>
                    <a:pt x="3327" y="4295"/>
                    <a:pt x="3351" y="4539"/>
                    <a:pt x="3363" y="4795"/>
                  </a:cubicBezTo>
                  <a:cubicBezTo>
                    <a:pt x="3381" y="5075"/>
                    <a:pt x="3394" y="5361"/>
                    <a:pt x="3400" y="5654"/>
                  </a:cubicBezTo>
                  <a:cubicBezTo>
                    <a:pt x="3412" y="5873"/>
                    <a:pt x="3418" y="6092"/>
                    <a:pt x="3424" y="6317"/>
                  </a:cubicBezTo>
                  <a:cubicBezTo>
                    <a:pt x="3741" y="6287"/>
                    <a:pt x="4070" y="6244"/>
                    <a:pt x="4399" y="6202"/>
                  </a:cubicBezTo>
                  <a:cubicBezTo>
                    <a:pt x="4392" y="6025"/>
                    <a:pt x="4392" y="5848"/>
                    <a:pt x="4392" y="5684"/>
                  </a:cubicBezTo>
                  <a:cubicBezTo>
                    <a:pt x="4392" y="5599"/>
                    <a:pt x="4399" y="5513"/>
                    <a:pt x="4399" y="5434"/>
                  </a:cubicBezTo>
                  <a:cubicBezTo>
                    <a:pt x="4399" y="5384"/>
                    <a:pt x="4434" y="5356"/>
                    <a:pt x="4468" y="5356"/>
                  </a:cubicBezTo>
                  <a:cubicBezTo>
                    <a:pt x="4496" y="5356"/>
                    <a:pt x="4524" y="5375"/>
                    <a:pt x="4533" y="5416"/>
                  </a:cubicBezTo>
                  <a:cubicBezTo>
                    <a:pt x="4557" y="5501"/>
                    <a:pt x="4575" y="5587"/>
                    <a:pt x="4593" y="5678"/>
                  </a:cubicBezTo>
                  <a:cubicBezTo>
                    <a:pt x="4630" y="5836"/>
                    <a:pt x="4660" y="5995"/>
                    <a:pt x="4691" y="6159"/>
                  </a:cubicBezTo>
                  <a:cubicBezTo>
                    <a:pt x="5184" y="6086"/>
                    <a:pt x="5678" y="6013"/>
                    <a:pt x="6159" y="5928"/>
                  </a:cubicBezTo>
                  <a:cubicBezTo>
                    <a:pt x="6128" y="5794"/>
                    <a:pt x="6098" y="5660"/>
                    <a:pt x="6080" y="5526"/>
                  </a:cubicBezTo>
                  <a:cubicBezTo>
                    <a:pt x="6074" y="5465"/>
                    <a:pt x="6067" y="5398"/>
                    <a:pt x="6061" y="5337"/>
                  </a:cubicBezTo>
                  <a:cubicBezTo>
                    <a:pt x="6058" y="5290"/>
                    <a:pt x="6086" y="5267"/>
                    <a:pt x="6117" y="5267"/>
                  </a:cubicBezTo>
                  <a:cubicBezTo>
                    <a:pt x="6142" y="5267"/>
                    <a:pt x="6169" y="5282"/>
                    <a:pt x="6183" y="5312"/>
                  </a:cubicBezTo>
                  <a:cubicBezTo>
                    <a:pt x="6208" y="5367"/>
                    <a:pt x="6238" y="5428"/>
                    <a:pt x="6268" y="5495"/>
                  </a:cubicBezTo>
                  <a:cubicBezTo>
                    <a:pt x="6323" y="5605"/>
                    <a:pt x="6390" y="5733"/>
                    <a:pt x="6457" y="5873"/>
                  </a:cubicBezTo>
                  <a:cubicBezTo>
                    <a:pt x="6847" y="5800"/>
                    <a:pt x="7231" y="5727"/>
                    <a:pt x="7602" y="5647"/>
                  </a:cubicBezTo>
                  <a:cubicBezTo>
                    <a:pt x="7572" y="5483"/>
                    <a:pt x="7535" y="5325"/>
                    <a:pt x="7499" y="5166"/>
                  </a:cubicBezTo>
                  <a:cubicBezTo>
                    <a:pt x="7420" y="4813"/>
                    <a:pt x="7334" y="4472"/>
                    <a:pt x="7237" y="4149"/>
                  </a:cubicBezTo>
                  <a:cubicBezTo>
                    <a:pt x="7170" y="3936"/>
                    <a:pt x="7103" y="3723"/>
                    <a:pt x="7024" y="3522"/>
                  </a:cubicBezTo>
                  <a:cubicBezTo>
                    <a:pt x="7006" y="3471"/>
                    <a:pt x="7037" y="3439"/>
                    <a:pt x="7075" y="3439"/>
                  </a:cubicBezTo>
                  <a:cubicBezTo>
                    <a:pt x="7101" y="3439"/>
                    <a:pt x="7128" y="3453"/>
                    <a:pt x="7146" y="3485"/>
                  </a:cubicBezTo>
                  <a:cubicBezTo>
                    <a:pt x="7255" y="3674"/>
                    <a:pt x="7359" y="3875"/>
                    <a:pt x="7456" y="4082"/>
                  </a:cubicBezTo>
                  <a:cubicBezTo>
                    <a:pt x="7602" y="4380"/>
                    <a:pt x="7736" y="4697"/>
                    <a:pt x="7864" y="5026"/>
                  </a:cubicBezTo>
                  <a:cubicBezTo>
                    <a:pt x="7931" y="5191"/>
                    <a:pt x="7998" y="5367"/>
                    <a:pt x="8065" y="5544"/>
                  </a:cubicBezTo>
                  <a:cubicBezTo>
                    <a:pt x="8315" y="5483"/>
                    <a:pt x="8559" y="5422"/>
                    <a:pt x="8796" y="5361"/>
                  </a:cubicBezTo>
                  <a:cubicBezTo>
                    <a:pt x="8711" y="5136"/>
                    <a:pt x="8632" y="4910"/>
                    <a:pt x="8546" y="4691"/>
                  </a:cubicBezTo>
                  <a:cubicBezTo>
                    <a:pt x="8437" y="4399"/>
                    <a:pt x="8327" y="4119"/>
                    <a:pt x="8211" y="3851"/>
                  </a:cubicBezTo>
                  <a:cubicBezTo>
                    <a:pt x="7980" y="3296"/>
                    <a:pt x="7724" y="2791"/>
                    <a:pt x="7426" y="2346"/>
                  </a:cubicBezTo>
                  <a:cubicBezTo>
                    <a:pt x="7408" y="2320"/>
                    <a:pt x="7425" y="2297"/>
                    <a:pt x="7447" y="2297"/>
                  </a:cubicBezTo>
                  <a:cubicBezTo>
                    <a:pt x="7456" y="2297"/>
                    <a:pt x="7466" y="2301"/>
                    <a:pt x="7474" y="2310"/>
                  </a:cubicBezTo>
                  <a:cubicBezTo>
                    <a:pt x="7858" y="2730"/>
                    <a:pt x="8187" y="3205"/>
                    <a:pt x="8504" y="3747"/>
                  </a:cubicBezTo>
                  <a:cubicBezTo>
                    <a:pt x="8638" y="3978"/>
                    <a:pt x="8772" y="4222"/>
                    <a:pt x="8912" y="4478"/>
                  </a:cubicBezTo>
                  <a:cubicBezTo>
                    <a:pt x="8979" y="4600"/>
                    <a:pt x="9046" y="4734"/>
                    <a:pt x="9119" y="4862"/>
                  </a:cubicBezTo>
                  <a:cubicBezTo>
                    <a:pt x="9180" y="4983"/>
                    <a:pt x="9241" y="5099"/>
                    <a:pt x="9308" y="5221"/>
                  </a:cubicBezTo>
                  <a:cubicBezTo>
                    <a:pt x="9631" y="5130"/>
                    <a:pt x="9929" y="5032"/>
                    <a:pt x="10191" y="4935"/>
                  </a:cubicBezTo>
                  <a:cubicBezTo>
                    <a:pt x="10124" y="4502"/>
                    <a:pt x="10039" y="4119"/>
                    <a:pt x="9947" y="3771"/>
                  </a:cubicBezTo>
                  <a:cubicBezTo>
                    <a:pt x="9886" y="3546"/>
                    <a:pt x="9819" y="3339"/>
                    <a:pt x="9752" y="3150"/>
                  </a:cubicBezTo>
                  <a:cubicBezTo>
                    <a:pt x="9271" y="1822"/>
                    <a:pt x="8577" y="1171"/>
                    <a:pt x="7791" y="653"/>
                  </a:cubicBezTo>
                  <a:cubicBezTo>
                    <a:pt x="7462" y="434"/>
                    <a:pt x="7115" y="275"/>
                    <a:pt x="6768" y="159"/>
                  </a:cubicBezTo>
                  <a:cubicBezTo>
                    <a:pt x="6414" y="42"/>
                    <a:pt x="6056" y="1"/>
                    <a:pt x="56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8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55"/>
            <p:cNvSpPr/>
            <p:nvPr/>
          </p:nvSpPr>
          <p:spPr>
            <a:xfrm>
              <a:off x="3755100" y="3622500"/>
              <a:ext cx="18150" cy="14200"/>
            </a:xfrm>
            <a:custGeom>
              <a:avLst/>
              <a:gdLst/>
              <a:ahLst/>
              <a:cxnLst/>
              <a:rect l="l" t="t" r="r" b="b"/>
              <a:pathLst>
                <a:path w="726" h="568" extrusionOk="0">
                  <a:moveTo>
                    <a:pt x="7" y="1"/>
                  </a:moveTo>
                  <a:cubicBezTo>
                    <a:pt x="7" y="135"/>
                    <a:pt x="1" y="269"/>
                    <a:pt x="7" y="409"/>
                  </a:cubicBezTo>
                  <a:cubicBezTo>
                    <a:pt x="196" y="470"/>
                    <a:pt x="397" y="518"/>
                    <a:pt x="592" y="567"/>
                  </a:cubicBezTo>
                  <a:cubicBezTo>
                    <a:pt x="634" y="409"/>
                    <a:pt x="677" y="257"/>
                    <a:pt x="726" y="104"/>
                  </a:cubicBezTo>
                  <a:cubicBezTo>
                    <a:pt x="482" y="80"/>
                    <a:pt x="245" y="49"/>
                    <a:pt x="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8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55"/>
            <p:cNvSpPr/>
            <p:nvPr/>
          </p:nvSpPr>
          <p:spPr>
            <a:xfrm>
              <a:off x="3774300" y="3625400"/>
              <a:ext cx="14025" cy="14500"/>
            </a:xfrm>
            <a:custGeom>
              <a:avLst/>
              <a:gdLst/>
              <a:ahLst/>
              <a:cxnLst/>
              <a:rect l="l" t="t" r="r" b="b"/>
              <a:pathLst>
                <a:path w="561" h="580" extrusionOk="0">
                  <a:moveTo>
                    <a:pt x="116" y="0"/>
                  </a:moveTo>
                  <a:cubicBezTo>
                    <a:pt x="73" y="165"/>
                    <a:pt x="37" y="329"/>
                    <a:pt x="0" y="494"/>
                  </a:cubicBezTo>
                  <a:cubicBezTo>
                    <a:pt x="25" y="494"/>
                    <a:pt x="43" y="500"/>
                    <a:pt x="67" y="506"/>
                  </a:cubicBezTo>
                  <a:cubicBezTo>
                    <a:pt x="195" y="530"/>
                    <a:pt x="323" y="555"/>
                    <a:pt x="451" y="579"/>
                  </a:cubicBezTo>
                  <a:cubicBezTo>
                    <a:pt x="494" y="354"/>
                    <a:pt x="524" y="183"/>
                    <a:pt x="561" y="31"/>
                  </a:cubicBezTo>
                  <a:cubicBezTo>
                    <a:pt x="494" y="31"/>
                    <a:pt x="427" y="25"/>
                    <a:pt x="360" y="19"/>
                  </a:cubicBezTo>
                  <a:cubicBezTo>
                    <a:pt x="274" y="19"/>
                    <a:pt x="195" y="13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8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55"/>
            <p:cNvSpPr/>
            <p:nvPr/>
          </p:nvSpPr>
          <p:spPr>
            <a:xfrm>
              <a:off x="3797150" y="3626475"/>
              <a:ext cx="8850" cy="16775"/>
            </a:xfrm>
            <a:custGeom>
              <a:avLst/>
              <a:gdLst/>
              <a:ahLst/>
              <a:cxnLst/>
              <a:rect l="l" t="t" r="r" b="b"/>
              <a:pathLst>
                <a:path w="354" h="671" extrusionOk="0">
                  <a:moveTo>
                    <a:pt x="0" y="0"/>
                  </a:moveTo>
                  <a:cubicBezTo>
                    <a:pt x="12" y="171"/>
                    <a:pt x="24" y="359"/>
                    <a:pt x="37" y="628"/>
                  </a:cubicBezTo>
                  <a:cubicBezTo>
                    <a:pt x="122" y="646"/>
                    <a:pt x="207" y="658"/>
                    <a:pt x="298" y="670"/>
                  </a:cubicBezTo>
                  <a:cubicBezTo>
                    <a:pt x="305" y="451"/>
                    <a:pt x="329" y="232"/>
                    <a:pt x="353" y="12"/>
                  </a:cubicBezTo>
                  <a:cubicBezTo>
                    <a:pt x="231" y="6"/>
                    <a:pt x="116" y="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8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55"/>
            <p:cNvSpPr/>
            <p:nvPr/>
          </p:nvSpPr>
          <p:spPr>
            <a:xfrm>
              <a:off x="3825300" y="3626000"/>
              <a:ext cx="10075" cy="20750"/>
            </a:xfrm>
            <a:custGeom>
              <a:avLst/>
              <a:gdLst/>
              <a:ahLst/>
              <a:cxnLst/>
              <a:rect l="l" t="t" r="r" b="b"/>
              <a:pathLst>
                <a:path w="403" h="830" extrusionOk="0">
                  <a:moveTo>
                    <a:pt x="403" y="1"/>
                  </a:moveTo>
                  <a:lnTo>
                    <a:pt x="403" y="1"/>
                  </a:lnTo>
                  <a:cubicBezTo>
                    <a:pt x="281" y="7"/>
                    <a:pt x="165" y="13"/>
                    <a:pt x="50" y="13"/>
                  </a:cubicBezTo>
                  <a:cubicBezTo>
                    <a:pt x="25" y="275"/>
                    <a:pt x="1" y="537"/>
                    <a:pt x="1" y="799"/>
                  </a:cubicBezTo>
                  <a:cubicBezTo>
                    <a:pt x="110" y="811"/>
                    <a:pt x="220" y="823"/>
                    <a:pt x="330" y="829"/>
                  </a:cubicBezTo>
                  <a:cubicBezTo>
                    <a:pt x="354" y="543"/>
                    <a:pt x="378" y="269"/>
                    <a:pt x="4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8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55"/>
            <p:cNvSpPr/>
            <p:nvPr/>
          </p:nvSpPr>
          <p:spPr>
            <a:xfrm>
              <a:off x="3808250" y="3626475"/>
              <a:ext cx="14500" cy="19050"/>
            </a:xfrm>
            <a:custGeom>
              <a:avLst/>
              <a:gdLst/>
              <a:ahLst/>
              <a:cxnLst/>
              <a:rect l="l" t="t" r="r" b="b"/>
              <a:pathLst>
                <a:path w="580" h="762" extrusionOk="0">
                  <a:moveTo>
                    <a:pt x="579" y="0"/>
                  </a:moveTo>
                  <a:cubicBezTo>
                    <a:pt x="397" y="6"/>
                    <a:pt x="208" y="12"/>
                    <a:pt x="19" y="12"/>
                  </a:cubicBezTo>
                  <a:cubicBezTo>
                    <a:pt x="13" y="238"/>
                    <a:pt x="1" y="469"/>
                    <a:pt x="1" y="695"/>
                  </a:cubicBezTo>
                  <a:cubicBezTo>
                    <a:pt x="165" y="719"/>
                    <a:pt x="330" y="737"/>
                    <a:pt x="488" y="762"/>
                  </a:cubicBezTo>
                  <a:cubicBezTo>
                    <a:pt x="506" y="506"/>
                    <a:pt x="543" y="256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8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55"/>
            <p:cNvSpPr/>
            <p:nvPr/>
          </p:nvSpPr>
          <p:spPr>
            <a:xfrm>
              <a:off x="3839175" y="3624950"/>
              <a:ext cx="11600" cy="22700"/>
            </a:xfrm>
            <a:custGeom>
              <a:avLst/>
              <a:gdLst/>
              <a:ahLst/>
              <a:cxnLst/>
              <a:rect l="l" t="t" r="r" b="b"/>
              <a:pathLst>
                <a:path w="464" h="908" extrusionOk="0">
                  <a:moveTo>
                    <a:pt x="451" y="0"/>
                  </a:moveTo>
                  <a:cubicBezTo>
                    <a:pt x="305" y="12"/>
                    <a:pt x="152" y="25"/>
                    <a:pt x="0" y="37"/>
                  </a:cubicBezTo>
                  <a:cubicBezTo>
                    <a:pt x="18" y="311"/>
                    <a:pt x="31" y="597"/>
                    <a:pt x="37" y="890"/>
                  </a:cubicBezTo>
                  <a:cubicBezTo>
                    <a:pt x="171" y="902"/>
                    <a:pt x="305" y="908"/>
                    <a:pt x="433" y="908"/>
                  </a:cubicBezTo>
                  <a:cubicBezTo>
                    <a:pt x="451" y="609"/>
                    <a:pt x="463" y="305"/>
                    <a:pt x="4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8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55"/>
            <p:cNvSpPr/>
            <p:nvPr/>
          </p:nvSpPr>
          <p:spPr>
            <a:xfrm>
              <a:off x="3954125" y="3602100"/>
              <a:ext cx="14650" cy="23475"/>
            </a:xfrm>
            <a:custGeom>
              <a:avLst/>
              <a:gdLst/>
              <a:ahLst/>
              <a:cxnLst/>
              <a:rect l="l" t="t" r="r" b="b"/>
              <a:pathLst>
                <a:path w="586" h="939" extrusionOk="0">
                  <a:moveTo>
                    <a:pt x="250" y="1"/>
                  </a:moveTo>
                  <a:cubicBezTo>
                    <a:pt x="220" y="7"/>
                    <a:pt x="196" y="19"/>
                    <a:pt x="165" y="31"/>
                  </a:cubicBezTo>
                  <a:cubicBezTo>
                    <a:pt x="110" y="43"/>
                    <a:pt x="56" y="61"/>
                    <a:pt x="1" y="80"/>
                  </a:cubicBezTo>
                  <a:cubicBezTo>
                    <a:pt x="147" y="348"/>
                    <a:pt x="287" y="616"/>
                    <a:pt x="397" y="908"/>
                  </a:cubicBezTo>
                  <a:cubicBezTo>
                    <a:pt x="397" y="920"/>
                    <a:pt x="403" y="932"/>
                    <a:pt x="409" y="939"/>
                  </a:cubicBezTo>
                  <a:cubicBezTo>
                    <a:pt x="470" y="908"/>
                    <a:pt x="525" y="878"/>
                    <a:pt x="585" y="841"/>
                  </a:cubicBezTo>
                  <a:cubicBezTo>
                    <a:pt x="476" y="549"/>
                    <a:pt x="366" y="269"/>
                    <a:pt x="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8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55"/>
            <p:cNvSpPr/>
            <p:nvPr/>
          </p:nvSpPr>
          <p:spPr>
            <a:xfrm>
              <a:off x="3941500" y="3605150"/>
              <a:ext cx="18900" cy="26375"/>
            </a:xfrm>
            <a:custGeom>
              <a:avLst/>
              <a:gdLst/>
              <a:ahLst/>
              <a:cxnLst/>
              <a:rect l="l" t="t" r="r" b="b"/>
              <a:pathLst>
                <a:path w="756" h="1055" extrusionOk="0">
                  <a:moveTo>
                    <a:pt x="372" y="0"/>
                  </a:moveTo>
                  <a:cubicBezTo>
                    <a:pt x="250" y="37"/>
                    <a:pt x="122" y="73"/>
                    <a:pt x="0" y="110"/>
                  </a:cubicBezTo>
                  <a:cubicBezTo>
                    <a:pt x="146" y="408"/>
                    <a:pt x="280" y="725"/>
                    <a:pt x="408" y="1054"/>
                  </a:cubicBezTo>
                  <a:cubicBezTo>
                    <a:pt x="524" y="1005"/>
                    <a:pt x="640" y="957"/>
                    <a:pt x="755" y="902"/>
                  </a:cubicBezTo>
                  <a:cubicBezTo>
                    <a:pt x="634" y="597"/>
                    <a:pt x="500" y="299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8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55"/>
            <p:cNvSpPr/>
            <p:nvPr/>
          </p:nvSpPr>
          <p:spPr>
            <a:xfrm rot="-1791248">
              <a:off x="3816939" y="3659108"/>
              <a:ext cx="49566" cy="43781"/>
            </a:xfrm>
            <a:custGeom>
              <a:avLst/>
              <a:gdLst/>
              <a:ahLst/>
              <a:cxnLst/>
              <a:rect l="l" t="t" r="r" b="b"/>
              <a:pathLst>
                <a:path w="1524" h="1346" extrusionOk="0">
                  <a:moveTo>
                    <a:pt x="760" y="1"/>
                  </a:moveTo>
                  <a:cubicBezTo>
                    <a:pt x="488" y="1"/>
                    <a:pt x="232" y="167"/>
                    <a:pt x="129" y="435"/>
                  </a:cubicBezTo>
                  <a:cubicBezTo>
                    <a:pt x="1" y="783"/>
                    <a:pt x="171" y="1172"/>
                    <a:pt x="518" y="1300"/>
                  </a:cubicBezTo>
                  <a:cubicBezTo>
                    <a:pt x="597" y="1331"/>
                    <a:pt x="679" y="1345"/>
                    <a:pt x="758" y="1345"/>
                  </a:cubicBezTo>
                  <a:cubicBezTo>
                    <a:pt x="1030" y="1345"/>
                    <a:pt x="1286" y="1179"/>
                    <a:pt x="1389" y="911"/>
                  </a:cubicBezTo>
                  <a:cubicBezTo>
                    <a:pt x="1523" y="563"/>
                    <a:pt x="1347" y="174"/>
                    <a:pt x="1000" y="46"/>
                  </a:cubicBezTo>
                  <a:cubicBezTo>
                    <a:pt x="921" y="15"/>
                    <a:pt x="840" y="1"/>
                    <a:pt x="7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8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55"/>
            <p:cNvSpPr/>
            <p:nvPr/>
          </p:nvSpPr>
          <p:spPr>
            <a:xfrm rot="-1791248">
              <a:off x="3825851" y="3666980"/>
              <a:ext cx="31743" cy="28038"/>
            </a:xfrm>
            <a:custGeom>
              <a:avLst/>
              <a:gdLst/>
              <a:ahLst/>
              <a:cxnLst/>
              <a:rect l="l" t="t" r="r" b="b"/>
              <a:pathLst>
                <a:path w="976" h="862" extrusionOk="0">
                  <a:moveTo>
                    <a:pt x="484" y="0"/>
                  </a:moveTo>
                  <a:cubicBezTo>
                    <a:pt x="309" y="0"/>
                    <a:pt x="146" y="105"/>
                    <a:pt x="80" y="279"/>
                  </a:cubicBezTo>
                  <a:cubicBezTo>
                    <a:pt x="1" y="504"/>
                    <a:pt x="110" y="748"/>
                    <a:pt x="330" y="833"/>
                  </a:cubicBezTo>
                  <a:cubicBezTo>
                    <a:pt x="381" y="853"/>
                    <a:pt x="434" y="862"/>
                    <a:pt x="486" y="862"/>
                  </a:cubicBezTo>
                  <a:cubicBezTo>
                    <a:pt x="661" y="862"/>
                    <a:pt x="824" y="757"/>
                    <a:pt x="890" y="583"/>
                  </a:cubicBezTo>
                  <a:cubicBezTo>
                    <a:pt x="975" y="364"/>
                    <a:pt x="860" y="114"/>
                    <a:pt x="640" y="29"/>
                  </a:cubicBezTo>
                  <a:cubicBezTo>
                    <a:pt x="589" y="9"/>
                    <a:pt x="536" y="0"/>
                    <a:pt x="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8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55"/>
            <p:cNvSpPr/>
            <p:nvPr/>
          </p:nvSpPr>
          <p:spPr>
            <a:xfrm rot="-1791248">
              <a:off x="3907160" y="3644794"/>
              <a:ext cx="49566" cy="43781"/>
            </a:xfrm>
            <a:custGeom>
              <a:avLst/>
              <a:gdLst/>
              <a:ahLst/>
              <a:cxnLst/>
              <a:rect l="l" t="t" r="r" b="b"/>
              <a:pathLst>
                <a:path w="1524" h="1346" extrusionOk="0">
                  <a:moveTo>
                    <a:pt x="764" y="1"/>
                  </a:moveTo>
                  <a:cubicBezTo>
                    <a:pt x="491" y="1"/>
                    <a:pt x="238" y="167"/>
                    <a:pt x="135" y="435"/>
                  </a:cubicBezTo>
                  <a:cubicBezTo>
                    <a:pt x="1" y="783"/>
                    <a:pt x="178" y="1172"/>
                    <a:pt x="525" y="1300"/>
                  </a:cubicBezTo>
                  <a:cubicBezTo>
                    <a:pt x="604" y="1331"/>
                    <a:pt x="685" y="1345"/>
                    <a:pt x="765" y="1345"/>
                  </a:cubicBezTo>
                  <a:cubicBezTo>
                    <a:pt x="1036" y="1345"/>
                    <a:pt x="1292" y="1179"/>
                    <a:pt x="1396" y="910"/>
                  </a:cubicBezTo>
                  <a:cubicBezTo>
                    <a:pt x="1524" y="563"/>
                    <a:pt x="1353" y="173"/>
                    <a:pt x="1006" y="46"/>
                  </a:cubicBezTo>
                  <a:cubicBezTo>
                    <a:pt x="926" y="15"/>
                    <a:pt x="844" y="1"/>
                    <a:pt x="7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8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55"/>
            <p:cNvSpPr/>
            <p:nvPr/>
          </p:nvSpPr>
          <p:spPr>
            <a:xfrm rot="-1791248">
              <a:off x="3916102" y="3652658"/>
              <a:ext cx="31710" cy="28038"/>
            </a:xfrm>
            <a:custGeom>
              <a:avLst/>
              <a:gdLst/>
              <a:ahLst/>
              <a:cxnLst/>
              <a:rect l="l" t="t" r="r" b="b"/>
              <a:pathLst>
                <a:path w="975" h="862" extrusionOk="0">
                  <a:moveTo>
                    <a:pt x="486" y="0"/>
                  </a:moveTo>
                  <a:cubicBezTo>
                    <a:pt x="314" y="0"/>
                    <a:pt x="151" y="105"/>
                    <a:pt x="85" y="279"/>
                  </a:cubicBezTo>
                  <a:cubicBezTo>
                    <a:pt x="0" y="498"/>
                    <a:pt x="116" y="748"/>
                    <a:pt x="335" y="833"/>
                  </a:cubicBezTo>
                  <a:cubicBezTo>
                    <a:pt x="387" y="853"/>
                    <a:pt x="440" y="862"/>
                    <a:pt x="492" y="862"/>
                  </a:cubicBezTo>
                  <a:cubicBezTo>
                    <a:pt x="666" y="862"/>
                    <a:pt x="828" y="757"/>
                    <a:pt x="889" y="583"/>
                  </a:cubicBezTo>
                  <a:cubicBezTo>
                    <a:pt x="975" y="364"/>
                    <a:pt x="865" y="114"/>
                    <a:pt x="640" y="29"/>
                  </a:cubicBezTo>
                  <a:cubicBezTo>
                    <a:pt x="589" y="9"/>
                    <a:pt x="537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8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A0A5F577-6740-412B-9CE5-BD0F3A77F629}"/>
              </a:ext>
            </a:extLst>
          </p:cNvPr>
          <p:cNvSpPr/>
          <p:nvPr/>
        </p:nvSpPr>
        <p:spPr>
          <a:xfrm rot="623608">
            <a:off x="7519731" y="2901625"/>
            <a:ext cx="1317602" cy="88279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799"/>
          </a:p>
        </p:txBody>
      </p:sp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A320088A-BE45-41A8-8CF1-245885F7BE0F}"/>
              </a:ext>
            </a:extLst>
          </p:cNvPr>
          <p:cNvSpPr/>
          <p:nvPr/>
        </p:nvSpPr>
        <p:spPr>
          <a:xfrm rot="20907947" flipH="1">
            <a:off x="3465012" y="3186559"/>
            <a:ext cx="1066760" cy="71473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799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C19FA69-E41F-4D98-AA12-E99267BB7C0E}"/>
              </a:ext>
            </a:extLst>
          </p:cNvPr>
          <p:cNvGrpSpPr/>
          <p:nvPr/>
        </p:nvGrpSpPr>
        <p:grpSpPr>
          <a:xfrm>
            <a:off x="3048930" y="215544"/>
            <a:ext cx="6094140" cy="947458"/>
            <a:chOff x="2348855" y="215542"/>
            <a:chExt cx="6094140" cy="947458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6BB2B21-7369-428F-9E74-146601A90C32}"/>
                </a:ext>
              </a:extLst>
            </p:cNvPr>
            <p:cNvSpPr txBox="1"/>
            <p:nvPr/>
          </p:nvSpPr>
          <p:spPr>
            <a:xfrm>
              <a:off x="2348855" y="227033"/>
              <a:ext cx="6094140" cy="8619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vi-VN" sz="5001" b="1">
                  <a:latin typeface="+mj-lt"/>
                </a:rPr>
                <a:t>Luyện tập</a:t>
              </a:r>
            </a:p>
          </p:txBody>
        </p:sp>
        <p:pic>
          <p:nvPicPr>
            <p:cNvPr id="27" name="Graphic 26" descr="Questions">
              <a:extLst>
                <a:ext uri="{FF2B5EF4-FFF2-40B4-BE49-F238E27FC236}">
                  <a16:creationId xmlns:a16="http://schemas.microsoft.com/office/drawing/2014/main" id="{9CA7B261-065A-4906-8762-816D4DE47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555358" y="215542"/>
              <a:ext cx="947458" cy="94745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1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9931A0-401B-462F-B7EF-0B65F9080A4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640" y="328791"/>
            <a:ext cx="2636797" cy="26367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47E238-36CC-4DFE-96DD-094AF539EA2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785" y="1538478"/>
            <a:ext cx="4154430" cy="41544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B7B295-2B64-426A-842D-7729AD969B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61" y="4083950"/>
            <a:ext cx="2666402" cy="2635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C8301C-345D-472B-BAEB-D98D31901D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66" y="328791"/>
            <a:ext cx="2636797" cy="26367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AB9EB3E-F0C3-4E55-847B-F0C94ECA267C}"/>
              </a:ext>
            </a:extLst>
          </p:cNvPr>
          <p:cNvGrpSpPr/>
          <p:nvPr/>
        </p:nvGrpSpPr>
        <p:grpSpPr>
          <a:xfrm>
            <a:off x="8620237" y="4082353"/>
            <a:ext cx="2635200" cy="2636797"/>
            <a:chOff x="6096000" y="1989204"/>
            <a:chExt cx="5962650" cy="4429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68E12FD-6BFD-4F41-A079-FAD2DDFDA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989204"/>
              <a:ext cx="5962650" cy="442912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6" name="Flowchart: Merge 15">
              <a:extLst>
                <a:ext uri="{FF2B5EF4-FFF2-40B4-BE49-F238E27FC236}">
                  <a16:creationId xmlns:a16="http://schemas.microsoft.com/office/drawing/2014/main" id="{CD3CDA9C-3019-4D71-9249-8BF663B315AF}"/>
                </a:ext>
              </a:extLst>
            </p:cNvPr>
            <p:cNvSpPr/>
            <p:nvPr/>
          </p:nvSpPr>
          <p:spPr>
            <a:xfrm rot="20796352">
              <a:off x="9509760" y="2432304"/>
              <a:ext cx="45719" cy="566928"/>
            </a:xfrm>
            <a:prstGeom prst="flowChartMer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7" name="Flowchart: Merge 16">
              <a:extLst>
                <a:ext uri="{FF2B5EF4-FFF2-40B4-BE49-F238E27FC236}">
                  <a16:creationId xmlns:a16="http://schemas.microsoft.com/office/drawing/2014/main" id="{81CA3BB3-5C67-41A2-A582-86539D31E9E6}"/>
                </a:ext>
              </a:extLst>
            </p:cNvPr>
            <p:cNvSpPr/>
            <p:nvPr/>
          </p:nvSpPr>
          <p:spPr>
            <a:xfrm rot="21123758">
              <a:off x="9898910" y="2188713"/>
              <a:ext cx="45719" cy="721683"/>
            </a:xfrm>
            <a:prstGeom prst="flowChartMer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" name="Flowchart: Merge 17">
              <a:extLst>
                <a:ext uri="{FF2B5EF4-FFF2-40B4-BE49-F238E27FC236}">
                  <a16:creationId xmlns:a16="http://schemas.microsoft.com/office/drawing/2014/main" id="{EB68AF87-A3FB-44CA-A082-A57BEDAA1A51}"/>
                </a:ext>
              </a:extLst>
            </p:cNvPr>
            <p:cNvSpPr/>
            <p:nvPr/>
          </p:nvSpPr>
          <p:spPr>
            <a:xfrm rot="1046446" flipH="1">
              <a:off x="10375936" y="2323728"/>
              <a:ext cx="50685" cy="566928"/>
            </a:xfrm>
            <a:prstGeom prst="flowChartMer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Flowchart: Merge 18">
              <a:extLst>
                <a:ext uri="{FF2B5EF4-FFF2-40B4-BE49-F238E27FC236}">
                  <a16:creationId xmlns:a16="http://schemas.microsoft.com/office/drawing/2014/main" id="{D11289B8-77F3-4BAB-B3B8-E8CF69FE59CA}"/>
                </a:ext>
              </a:extLst>
            </p:cNvPr>
            <p:cNvSpPr/>
            <p:nvPr/>
          </p:nvSpPr>
          <p:spPr>
            <a:xfrm rot="2129154">
              <a:off x="10823447" y="2567811"/>
              <a:ext cx="45719" cy="566928"/>
            </a:xfrm>
            <a:prstGeom prst="flowChartMer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543CFD8-1565-4CF5-BA01-22AB1CE4A77B}"/>
              </a:ext>
            </a:extLst>
          </p:cNvPr>
          <p:cNvCxnSpPr>
            <a:cxnSpLocks/>
          </p:cNvCxnSpPr>
          <p:nvPr/>
        </p:nvCxnSpPr>
        <p:spPr>
          <a:xfrm flipH="1" flipV="1">
            <a:off x="3477237" y="2176272"/>
            <a:ext cx="718341" cy="56216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C42CD53-55CD-4978-BA1A-F822DF9E3190}"/>
              </a:ext>
            </a:extLst>
          </p:cNvPr>
          <p:cNvCxnSpPr>
            <a:cxnSpLocks/>
          </p:cNvCxnSpPr>
          <p:nvPr/>
        </p:nvCxnSpPr>
        <p:spPr>
          <a:xfrm flipH="1">
            <a:off x="3477237" y="4514899"/>
            <a:ext cx="729004" cy="4277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81AD610-A0AE-4D78-892F-57B3E3C4BF20}"/>
              </a:ext>
            </a:extLst>
          </p:cNvPr>
          <p:cNvCxnSpPr>
            <a:cxnSpLocks/>
          </p:cNvCxnSpPr>
          <p:nvPr/>
        </p:nvCxnSpPr>
        <p:spPr>
          <a:xfrm>
            <a:off x="7985761" y="4415947"/>
            <a:ext cx="774191" cy="52673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81018DC-E8E3-48D5-BDC9-640ACA9B14FB}"/>
              </a:ext>
            </a:extLst>
          </p:cNvPr>
          <p:cNvCxnSpPr>
            <a:cxnSpLocks/>
          </p:cNvCxnSpPr>
          <p:nvPr/>
        </p:nvCxnSpPr>
        <p:spPr>
          <a:xfrm flipV="1">
            <a:off x="7996423" y="2176272"/>
            <a:ext cx="763529" cy="59937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F33A2C16-046C-4749-9DB7-3B75A4121AA8}"/>
              </a:ext>
            </a:extLst>
          </p:cNvPr>
          <p:cNvSpPr/>
          <p:nvPr/>
        </p:nvSpPr>
        <p:spPr>
          <a:xfrm>
            <a:off x="2784585" y="328790"/>
            <a:ext cx="475881" cy="475881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1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1</a:t>
            </a:r>
            <a:endParaRPr lang="vi-VN">
              <a:solidFill>
                <a:schemeClr val="accent1"/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E6A39932-9BA4-40DD-BAA3-7D8BAE87CA69}"/>
              </a:ext>
            </a:extLst>
          </p:cNvPr>
          <p:cNvSpPr/>
          <p:nvPr/>
        </p:nvSpPr>
        <p:spPr>
          <a:xfrm>
            <a:off x="10481700" y="328790"/>
            <a:ext cx="475881" cy="475881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1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2</a:t>
            </a:r>
            <a:endParaRPr lang="vi-VN">
              <a:solidFill>
                <a:schemeClr val="accent1"/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543B3DE-469A-487E-8DF7-2C1A572C40AE}"/>
              </a:ext>
            </a:extLst>
          </p:cNvPr>
          <p:cNvSpPr/>
          <p:nvPr/>
        </p:nvSpPr>
        <p:spPr>
          <a:xfrm>
            <a:off x="2723623" y="4047965"/>
            <a:ext cx="475881" cy="475881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1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3</a:t>
            </a:r>
            <a:endParaRPr lang="vi-VN">
              <a:solidFill>
                <a:schemeClr val="accent1"/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0130AA3-150B-49E6-ABCB-EA81D288712B}"/>
              </a:ext>
            </a:extLst>
          </p:cNvPr>
          <p:cNvSpPr/>
          <p:nvPr/>
        </p:nvSpPr>
        <p:spPr>
          <a:xfrm>
            <a:off x="10522960" y="4047966"/>
            <a:ext cx="475881" cy="475881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1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4</a:t>
            </a:r>
            <a:endParaRPr lang="vi-VN">
              <a:solidFill>
                <a:schemeClr val="accent1"/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5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2B5A37-39B0-4719-BE70-16999FD140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4518" cy="52030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F0BD12-B136-4919-AA10-7F7AA90A16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04" y="3889829"/>
            <a:ext cx="4259153" cy="2839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53E47F-43BC-4F30-B9F6-075518E24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71" y="62493"/>
            <a:ext cx="4987000" cy="34632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FAC834-F604-484B-BF32-F8F346560FF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971" y="62493"/>
            <a:ext cx="5196114" cy="34632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7A415F-9896-4390-9994-A89D3C5ADD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71" y="3681263"/>
            <a:ext cx="4987000" cy="3176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20FFAD-BF30-446E-988A-4F271F87BC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971" y="3802743"/>
            <a:ext cx="5196114" cy="305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60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ía del Niño by Slidesgo">
  <a:themeElements>
    <a:clrScheme name="Simple Light">
      <a:dk1>
        <a:srgbClr val="413554"/>
      </a:dk1>
      <a:lt1>
        <a:srgbClr val="FFFFFF"/>
      </a:lt1>
      <a:dk2>
        <a:srgbClr val="6EB0A1"/>
      </a:dk2>
      <a:lt2>
        <a:srgbClr val="FFEEC9"/>
      </a:lt2>
      <a:accent1>
        <a:srgbClr val="F19E87"/>
      </a:accent1>
      <a:accent2>
        <a:srgbClr val="EE7D98"/>
      </a:accent2>
      <a:accent3>
        <a:srgbClr val="F5C05C"/>
      </a:accent3>
      <a:accent4>
        <a:srgbClr val="895B5B"/>
      </a:accent4>
      <a:accent5>
        <a:srgbClr val="CCB59F"/>
      </a:accent5>
      <a:accent6>
        <a:srgbClr val="B1DDD2"/>
      </a:accent6>
      <a:hlink>
        <a:srgbClr val="4135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ía del Niño by Slidesgo">
  <a:themeElements>
    <a:clrScheme name="Simple Light">
      <a:dk1>
        <a:srgbClr val="413554"/>
      </a:dk1>
      <a:lt1>
        <a:srgbClr val="FFFFFF"/>
      </a:lt1>
      <a:dk2>
        <a:srgbClr val="6EB0A1"/>
      </a:dk2>
      <a:lt2>
        <a:srgbClr val="FFEEC9"/>
      </a:lt2>
      <a:accent1>
        <a:srgbClr val="F19E87"/>
      </a:accent1>
      <a:accent2>
        <a:srgbClr val="EE7D98"/>
      </a:accent2>
      <a:accent3>
        <a:srgbClr val="F5C05C"/>
      </a:accent3>
      <a:accent4>
        <a:srgbClr val="895B5B"/>
      </a:accent4>
      <a:accent5>
        <a:srgbClr val="CCB59F"/>
      </a:accent5>
      <a:accent6>
        <a:srgbClr val="B1DDD2"/>
      </a:accent6>
      <a:hlink>
        <a:srgbClr val="4135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  <wetp:taskpane dockstate="right" visibility="0" width="350" row="6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76C097D9-927C-4C1C-B1BF-375A7AEB9468}">
  <we:reference id="wa104380907" version="3.0.0.1" store="en-US" storeType="OMEX"/>
  <we:alternateReferences>
    <we:reference id="wa104380907" version="3.0.0.1" store="WA104380907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08A2A11C-275F-4063-AC4D-D831760252C5}">
  <we:reference id="wa104380121" version="2.0.0.0" store="en-US" storeType="OMEX"/>
  <we:alternateReferences>
    <we:reference id="WA104380121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100</Words>
  <Application>Microsoft Office PowerPoint</Application>
  <PresentationFormat>Widescreen</PresentationFormat>
  <Paragraphs>27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Aachen</vt:lpstr>
      <vt:lpstr>Arial</vt:lpstr>
      <vt:lpstr>Calibri</vt:lpstr>
      <vt:lpstr>Calibri Light</vt:lpstr>
      <vt:lpstr>Fredoka One</vt:lpstr>
      <vt:lpstr>Raleway</vt:lpstr>
      <vt:lpstr>Raleway Medium</vt:lpstr>
      <vt:lpstr>黑体</vt:lpstr>
      <vt:lpstr>Times New Roman</vt:lpstr>
      <vt:lpstr>Office Theme</vt:lpstr>
      <vt:lpstr>Día del Niño by Slidesgo</vt:lpstr>
      <vt:lpstr>1_Día del Niño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Rajiv Kohli</dc:creator>
  <cp:lastModifiedBy>MAIHUNG</cp:lastModifiedBy>
  <cp:revision>41</cp:revision>
  <dcterms:created xsi:type="dcterms:W3CDTF">2016-04-05T09:06:56Z</dcterms:created>
  <dcterms:modified xsi:type="dcterms:W3CDTF">2025-04-04T20:58:17Z</dcterms:modified>
</cp:coreProperties>
</file>