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9" r:id="rId3"/>
    <p:sldId id="258" r:id="rId4"/>
    <p:sldId id="259" r:id="rId5"/>
    <p:sldId id="260" r:id="rId6"/>
    <p:sldId id="268" r:id="rId7"/>
    <p:sldId id="267" r:id="rId8"/>
    <p:sldId id="266" r:id="rId9"/>
    <p:sldId id="261" r:id="rId10"/>
    <p:sldId id="271" r:id="rId11"/>
    <p:sldId id="269" r:id="rId12"/>
    <p:sldId id="270" r:id="rId13"/>
    <p:sldId id="273" r:id="rId14"/>
    <p:sldId id="26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04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685801"/>
            <a:ext cx="6086475" cy="3046228"/>
          </a:xfrm>
        </p:spPr>
        <p:txBody>
          <a:bodyPr anchor="b">
            <a:normAutofit/>
          </a:bodyPr>
          <a:lstStyle>
            <a:lvl1pPr algn="ctr">
              <a:defRPr sz="27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14800"/>
            <a:ext cx="6086475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</p:spPr>
        <p:txBody>
          <a:bodyPr>
            <a:norm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41624"/>
            <a:ext cx="78867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53" y="566278"/>
            <a:ext cx="713432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19" y="2057400"/>
            <a:ext cx="377364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56" y="2057401"/>
            <a:ext cx="3762626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707414" cy="1149350"/>
          </a:xfrm>
        </p:spPr>
        <p:txBody>
          <a:bodyPr>
            <a:normAutofit/>
          </a:bodyPr>
          <a:lstStyle>
            <a:lvl1pPr algn="ctr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54250"/>
            <a:ext cx="711517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350323" y="3223419"/>
            <a:ext cx="30861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281112" y="3224213"/>
            <a:ext cx="30861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756" y="6356350"/>
            <a:ext cx="65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55">
            <a:extLst>
              <a:ext uri="{FF2B5EF4-FFF2-40B4-BE49-F238E27FC236}">
                <a16:creationId xmlns:a16="http://schemas.microsoft.com/office/drawing/2014/main" id="{3F650533-AF5F-884A-E77B-642C3B528EB3}"/>
              </a:ext>
            </a:extLst>
          </p:cNvPr>
          <p:cNvSpPr txBox="1"/>
          <p:nvPr/>
        </p:nvSpPr>
        <p:spPr>
          <a:xfrm>
            <a:off x="1958399" y="3442441"/>
            <a:ext cx="5255269" cy="600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16">
              <a:spcBef>
                <a:spcPct val="50000"/>
              </a:spcBef>
              <a:defRPr/>
            </a:pPr>
            <a:r>
              <a:rPr lang="en-US" altLang="zh-CN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3300" b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Đạo đức</a:t>
            </a:r>
            <a:endParaRPr lang="en-US" altLang="zh-CN" sz="33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C65B8556-FD10-4698-86AB-5590C892888A}"/>
              </a:ext>
            </a:extLst>
          </p:cNvPr>
          <p:cNvSpPr txBox="1"/>
          <p:nvPr/>
        </p:nvSpPr>
        <p:spPr>
          <a:xfrm>
            <a:off x="1322488" y="2529310"/>
            <a:ext cx="6527090" cy="1639421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vi-VN" sz="3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NHIỆT LIỆT CHÀO MỪNG </a:t>
            </a:r>
            <a:endParaRPr lang="en-US" sz="30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0070C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Calibri Light" panose="020F0302020204030204"/>
            </a:endParaRPr>
          </a:p>
          <a:p>
            <a:pPr algn="ctr" defTabSz="514350">
              <a:defRPr/>
            </a:pPr>
            <a:r>
              <a:rPr lang="vi-VN" sz="3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CÁC THẦY CÔ GIÁO VỀ DỰ GIỜ</a:t>
            </a:r>
          </a:p>
        </p:txBody>
      </p:sp>
      <p:sp>
        <p:nvSpPr>
          <p:cNvPr id="7" name="Hộp Văn bản 14">
            <a:extLst>
              <a:ext uri="{FF2B5EF4-FFF2-40B4-BE49-F238E27FC236}">
                <a16:creationId xmlns:a16="http://schemas.microsoft.com/office/drawing/2014/main" id="{29F5CA56-A3D3-9147-DC9A-629FF9BEF46B}"/>
              </a:ext>
            </a:extLst>
          </p:cNvPr>
          <p:cNvSpPr txBox="1"/>
          <p:nvPr/>
        </p:nvSpPr>
        <p:spPr>
          <a:xfrm>
            <a:off x="1454923" y="1332379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56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00213"/>
          </a:xfrm>
        </p:spPr>
      </p:pic>
      <p:pic>
        <p:nvPicPr>
          <p:cNvPr id="6" name="Picture 5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429132"/>
            <a:ext cx="1828800" cy="1828800"/>
          </a:xfrm>
          <a:prstGeom prst="rect">
            <a:avLst/>
          </a:prstGeom>
        </p:spPr>
      </p:pic>
      <p:pic>
        <p:nvPicPr>
          <p:cNvPr id="12" name="Picture 11" descr="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429132"/>
            <a:ext cx="2071702" cy="2000264"/>
          </a:xfrm>
          <a:prstGeom prst="rect">
            <a:avLst/>
          </a:prstGeom>
        </p:spPr>
      </p:pic>
      <p:pic>
        <p:nvPicPr>
          <p:cNvPr id="13" name="Picture 12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50057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18501"/>
          </a:xfrm>
        </p:spPr>
      </p:pic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1828800" cy="1828800"/>
          </a:xfrm>
          <a:prstGeom prst="rect">
            <a:avLst/>
          </a:prstGeom>
        </p:spPr>
      </p:pic>
      <p:pic>
        <p:nvPicPr>
          <p:cNvPr id="6" name="Picture 5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357694"/>
            <a:ext cx="1828800" cy="1828800"/>
          </a:xfrm>
          <a:prstGeom prst="rect">
            <a:avLst/>
          </a:prstGeom>
        </p:spPr>
      </p:pic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42913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01092" cy="6858000"/>
          </a:xfrm>
        </p:spPr>
      </p:pic>
      <p:sp>
        <p:nvSpPr>
          <p:cNvPr id="3" name="Cloud Callout 2"/>
          <p:cNvSpPr/>
          <p:nvPr/>
        </p:nvSpPr>
        <p:spPr>
          <a:xfrm>
            <a:off x="611505" y="3573145"/>
            <a:ext cx="3960495" cy="2016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9001156" cy="29289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9144000" cy="677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ave 6"/>
          <p:cNvSpPr/>
          <p:nvPr/>
        </p:nvSpPr>
        <p:spPr>
          <a:xfrm>
            <a:off x="395923" y="1090613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anh khó đấy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</a:t>
            </a:r>
            <a:r>
              <a:rPr lang="en-US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Khiêm</a:t>
            </a:r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8929718" cy="6572296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929330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7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92933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57356" y="6000768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3525" y="1417955"/>
            <a:ext cx="5800725" cy="412178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6072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621508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5765184"/>
            <a:ext cx="6429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2745" y="1650365"/>
            <a:ext cx="6196965" cy="3667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7356" y="614364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265" y="1558925"/>
            <a:ext cx="5805170" cy="395795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52"/>
            <a:ext cx="8929717" cy="642942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Goudy Old Style</vt:lpstr>
      <vt:lpstr>黑体</vt:lpstr>
      <vt:lpstr>Times New Roman</vt:lpstr>
      <vt:lpstr>Office Theme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MAIHUNG</cp:lastModifiedBy>
  <cp:revision>23</cp:revision>
  <dcterms:created xsi:type="dcterms:W3CDTF">2020-08-31T05:15:00Z</dcterms:created>
  <dcterms:modified xsi:type="dcterms:W3CDTF">2025-04-04T20:53:41Z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