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61" r:id="rId4"/>
    <p:sldId id="269" r:id="rId5"/>
    <p:sldId id="270" r:id="rId6"/>
    <p:sldId id="263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6C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9FC-5BF6-4E69-B700-7EB7F46C2B51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2E47-AC1A-41E4-9A73-CBD9251D7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1" y="1698460"/>
            <a:ext cx="7487867" cy="3242713"/>
          </a:xfrm>
          <a:prstGeom prst="rect">
            <a:avLst/>
          </a:prstGeom>
        </p:spPr>
        <p:txBody>
          <a:bodyPr spcFirstLastPara="1" wrap="none" lIns="91311" tIns="45715" rIns="91311" bIns="45715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22173"/>
            <a:r>
              <a:rPr lang="en-US" sz="36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6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US" sz="3600" b="1" kern="1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 CÔ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230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6" rIns="121697" bIns="60846" anchor="ctr"/>
          <a:lstStyle/>
          <a:p>
            <a:pPr algn="ctr" defTabSz="2163179">
              <a:defRPr/>
            </a:pPr>
            <a:r>
              <a:rPr lang="en-US" altLang="zh-CN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4" y="468136"/>
            <a:ext cx="10836149" cy="40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5" y="188306"/>
            <a:ext cx="9111487" cy="885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4" y="1057169"/>
            <a:ext cx="2391109" cy="188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88" y="1094612"/>
            <a:ext cx="2191056" cy="1676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047" y="894771"/>
            <a:ext cx="1686160" cy="177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628" y="1074332"/>
            <a:ext cx="1695687" cy="169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75" y="3186303"/>
            <a:ext cx="2019582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826" y="3157724"/>
            <a:ext cx="1276528" cy="162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197" y="2871934"/>
            <a:ext cx="1238423" cy="188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7982" y="3310145"/>
            <a:ext cx="1009791" cy="1324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8471" y="3014829"/>
            <a:ext cx="1428949" cy="1743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526" y="5173204"/>
            <a:ext cx="4884600" cy="6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3452871" y="2408650"/>
            <a:ext cx="9546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33" b="81000" l="36688" r="43688">
                        <a14:foregroundMark x1="37500" y1="72556" x2="37500" y2="72556"/>
                        <a14:foregroundMark x1="38063" y1="75111" x2="38063" y2="75111"/>
                        <a14:foregroundMark x1="37625" y1="75111" x2="37625" y2="75111"/>
                        <a14:foregroundMark x1="41125" y1="75444" x2="41125" y2="75444"/>
                        <a14:foregroundMark x1="41813" y1="75333" x2="41813" y2="75333"/>
                        <a14:foregroundMark x1="43063" y1="75111" x2="43063" y2="75111"/>
                        <a14:foregroundMark x1="42375" y1="75333" x2="42375" y2="75333"/>
                        <a14:foregroundMark x1="43688" y1="76333" x2="43688" y2="76333"/>
                        <a14:foregroundMark x1="42563" y1="76222" x2="42563" y2="76222"/>
                        <a14:foregroundMark x1="39813" y1="69444" x2="39813" y2="69444"/>
                        <a14:foregroundMark x1="40063" y1="81000" x2="40063" y2="81000"/>
                      </a14:backgroundRemoval>
                    </a14:imgEffect>
                  </a14:imgLayer>
                </a14:imgProps>
              </a:ext>
            </a:extLst>
          </a:blip>
          <a:srcRect l="35882" t="68980" r="55765" b="18053"/>
          <a:stretch>
            <a:fillRect/>
          </a:stretch>
        </p:blipFill>
        <p:spPr>
          <a:xfrm>
            <a:off x="9037983" y="344556"/>
            <a:ext cx="2451652" cy="220068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rot="5400000">
            <a:off x="6136436" y="2388772"/>
            <a:ext cx="9546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4829133" y="4676723"/>
            <a:ext cx="86139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8943261">
            <a:off x="2804967" y="3568707"/>
            <a:ext cx="9222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8822735">
            <a:off x="4032471" y="1217272"/>
            <a:ext cx="98097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487892">
            <a:off x="4134005" y="3533952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2487892">
            <a:off x="6817571" y="3567083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8943261">
            <a:off x="5462028" y="3522323"/>
            <a:ext cx="9222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2487892">
            <a:off x="5392963" y="1201570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487892">
            <a:off x="2696145" y="1261205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8968739">
            <a:off x="6715300" y="1166812"/>
            <a:ext cx="105345" cy="25575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4691948" y="10006"/>
            <a:ext cx="75587" cy="2573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7321" y="437322"/>
            <a:ext cx="886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a) Em hãy xếp các que tính để được hình bên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8381486">
            <a:off x="1562133" y="1121583"/>
            <a:ext cx="113320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35" y="622852"/>
            <a:ext cx="109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b) Em hãy xếp 5 que tính thành 1 hình có 2 hình tam giác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8381486">
            <a:off x="2284377" y="1114958"/>
            <a:ext cx="113320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8381486">
            <a:off x="2986742" y="1088453"/>
            <a:ext cx="113320" cy="14116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381486">
            <a:off x="3841508" y="1148088"/>
            <a:ext cx="113320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8381486">
            <a:off x="4570376" y="1134835"/>
            <a:ext cx="113320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1976991" y="5300996"/>
            <a:ext cx="86728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5508697" y="4088428"/>
            <a:ext cx="86728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02484">
            <a:off x="1479846" y="4655491"/>
            <a:ext cx="103591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8610965">
            <a:off x="2300333" y="4656411"/>
            <a:ext cx="104964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2593217" y="4008910"/>
            <a:ext cx="86728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02484">
            <a:off x="3089985" y="4675370"/>
            <a:ext cx="103591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8902793">
            <a:off x="5132863" y="4747192"/>
            <a:ext cx="109396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02484">
            <a:off x="5919324" y="4735005"/>
            <a:ext cx="103591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8902793">
            <a:off x="5868358" y="3468357"/>
            <a:ext cx="109396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02484">
            <a:off x="5077811" y="3482676"/>
            <a:ext cx="103591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10299359" y="5062463"/>
            <a:ext cx="86728" cy="1411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8902793">
            <a:off x="10678898" y="4382758"/>
            <a:ext cx="109396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602484">
            <a:off x="9941358" y="4397074"/>
            <a:ext cx="103591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8902793">
            <a:off x="9148270" y="4442393"/>
            <a:ext cx="109396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9501206" y="3727013"/>
            <a:ext cx="119271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927"/>
          <a:stretch/>
        </p:blipFill>
        <p:spPr>
          <a:xfrm>
            <a:off x="631513" y="0"/>
            <a:ext cx="9929621" cy="69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962"/>
          <a:stretch/>
        </p:blipFill>
        <p:spPr>
          <a:xfrm>
            <a:off x="1604791" y="3448280"/>
            <a:ext cx="9470830" cy="332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332"/>
          <a:stretch/>
        </p:blipFill>
        <p:spPr>
          <a:xfrm>
            <a:off x="1146000" y="550843"/>
            <a:ext cx="9929621" cy="299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433" y="109067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a)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811821" y="380405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b)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BF0EC"/>
              </a:clrFrom>
              <a:clrTo>
                <a:srgbClr val="FBF0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316" y="2363625"/>
            <a:ext cx="837366" cy="82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88" y="5510617"/>
            <a:ext cx="836817" cy="7716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86555" y="258926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30972" y="579951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1079" y="1099929"/>
            <a:ext cx="2915478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3061" y="1119807"/>
            <a:ext cx="2869096" cy="11264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2279" y="1113182"/>
            <a:ext cx="2955234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7705" y="4114798"/>
            <a:ext cx="2915478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2940" y="4068415"/>
            <a:ext cx="2869096" cy="11264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65166" y="4088295"/>
            <a:ext cx="2955234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0742 -0.16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8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32526 -0.188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94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2" grpId="0" animBg="1"/>
      <p:bldP spid="13" grpId="0" animBg="1"/>
      <p:bldP spid="14" grpId="0" animBg="1"/>
      <p:bldP spid="15" grpId="1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88" y="209746"/>
            <a:ext cx="7682530" cy="454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99" y="5076540"/>
            <a:ext cx="9700758" cy="960703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4538949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783855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8949" y="2853368"/>
            <a:ext cx="1222872" cy="1222872"/>
            <a:chOff x="6834009" y="707931"/>
            <a:chExt cx="1222872" cy="1222872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6834009" y="707931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9421" y="759297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3855" y="2853368"/>
            <a:ext cx="1222872" cy="1222872"/>
            <a:chOff x="6780882" y="429232"/>
            <a:chExt cx="1222872" cy="1222872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2318" y="455893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39777" y="3464804"/>
            <a:ext cx="1225296" cy="1222872"/>
            <a:chOff x="6780882" y="429232"/>
            <a:chExt cx="1222872" cy="1222872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0790" y="455893"/>
              <a:ext cx="376114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5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8371" y="2219786"/>
            <a:ext cx="1225296" cy="1225296"/>
            <a:chOff x="7048371" y="2219786"/>
            <a:chExt cx="1225296" cy="1225296"/>
          </a:xfrm>
        </p:grpSpPr>
        <p:sp>
          <p:nvSpPr>
            <p:cNvPr id="29" name="Isosceles Triangle 28"/>
            <p:cNvSpPr/>
            <p:nvPr/>
          </p:nvSpPr>
          <p:spPr>
            <a:xfrm rot="10800000" flipH="1" flipV="1">
              <a:off x="7048371" y="2219786"/>
              <a:ext cx="1225296" cy="1225296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3255" y="281724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5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896" y="574763"/>
            <a:ext cx="1057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sử dụng các miếng bìa hình tam giác để ghép thành hình vuông và hình chữ nhật.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011555" y="2848822"/>
            <a:ext cx="2201908" cy="2310817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10800000">
            <a:off x="1058090" y="2873828"/>
            <a:ext cx="2203269" cy="2320833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373754" y="2861522"/>
            <a:ext cx="2203269" cy="2320833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386818" y="2861523"/>
            <a:ext cx="2203269" cy="2320833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606746" y="2841644"/>
            <a:ext cx="2203269" cy="2320833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633061" y="2828392"/>
            <a:ext cx="2203269" cy="2320833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9" l="758" r="98788">
                        <a14:foregroundMark x1="27121" y1="45366" x2="27121" y2="45366"/>
                        <a14:foregroundMark x1="13939" y1="52195" x2="13939" y2="52195"/>
                        <a14:foregroundMark x1="14697" y1="68049" x2="14697" y2="68049"/>
                        <a14:foregroundMark x1="29545" y1="81463" x2="29545" y2="81463"/>
                        <a14:foregroundMark x1="35152" y1="77073" x2="35152" y2="77073"/>
                        <a14:foregroundMark x1="36212" y1="54878" x2="36212" y2="54878"/>
                        <a14:foregroundMark x1="51061" y1="42927" x2="51061" y2="42927"/>
                        <a14:foregroundMark x1="60000" y1="51220" x2="60000" y2="51220"/>
                        <a14:foregroundMark x1="72424" y1="46341" x2="72424" y2="46341"/>
                        <a14:foregroundMark x1="83030" y1="54146" x2="83030" y2="54146"/>
                        <a14:foregroundMark x1="81061" y1="74390" x2="81061" y2="74390"/>
                        <a14:foregroundMark x1="75303" y1="81951" x2="75303" y2="81951"/>
                        <a14:foregroundMark x1="66818" y1="72927" x2="66818" y2="72927"/>
                        <a14:foregroundMark x1="49697" y1="80000" x2="49697" y2="80000"/>
                        <a14:foregroundMark x1="84091" y1="50488" x2="84091" y2="50488"/>
                        <a14:foregroundMark x1="88636" y1="55610" x2="88636" y2="55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5944"/>
            <a:ext cx="6542049" cy="4064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12800" y="1051944"/>
            <a:ext cx="2714171" cy="20320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85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149</cp:revision>
  <dcterms:created xsi:type="dcterms:W3CDTF">2020-10-25T22:14:19Z</dcterms:created>
  <dcterms:modified xsi:type="dcterms:W3CDTF">2025-04-05T02:48:35Z</dcterms:modified>
</cp:coreProperties>
</file>