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2FC9FF"/>
    <a:srgbClr val="A7E8FF"/>
    <a:srgbClr val="E3DA29"/>
    <a:srgbClr val="FF9933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-21149" y="-89819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0, 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2, 3, 4, 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 ( </a:t>
              </a:r>
              <a:r>
                <a:rPr lang="en-US" sz="48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1)</a:t>
              </a:r>
              <a:endParaRPr lang="vi-V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E5FECB2-B09E-41F0-82CC-290C6710FBCD}"/>
              </a:ext>
            </a:extLst>
          </p:cNvPr>
          <p:cNvSpPr txBox="1"/>
          <p:nvPr/>
        </p:nvSpPr>
        <p:spPr>
          <a:xfrm>
            <a:off x="685800" y="296401"/>
            <a:ext cx="744901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ba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10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tháng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9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2024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Toán</a:t>
            </a:r>
            <a:endParaRPr lang="en-US" sz="3200" b="1" dirty="0" smtClean="0">
              <a:solidFill>
                <a:prstClr val="black"/>
              </a:solidFill>
              <a:latin typeface="HP001 4 hàng" panose="020B0603050302020204" pitchFamily="34" charset="0"/>
              <a:ea typeface="微软雅黑"/>
            </a:endParaRPr>
          </a:p>
          <a:p>
            <a:pPr algn="ctr">
              <a:defRPr/>
            </a:pP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  <a:ea typeface="微软雅黑"/>
            </a:endParaRPr>
          </a:p>
          <a:p>
            <a:pPr algn="ctr">
              <a:defRPr/>
            </a:pPr>
            <a:endParaRPr lang="en-US" sz="4000" b="1" dirty="0">
              <a:solidFill>
                <a:prstClr val="black"/>
              </a:solidFill>
              <a:latin typeface="HP001 4 hàng" panose="020B0603050302020204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289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3159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</a:rPr>
              <a:t>Tập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viết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số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6" t="30000" r="33586" b="58542"/>
          <a:stretch/>
        </p:blipFill>
        <p:spPr bwMode="auto">
          <a:xfrm>
            <a:off x="0" y="2514600"/>
            <a:ext cx="859966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2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600200" y="879987"/>
            <a:ext cx="1295400" cy="914400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Số</a:t>
            </a:r>
            <a:endParaRPr lang="vi-VN" sz="4400" dirty="0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2900516" y="90547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" y="2286000"/>
            <a:ext cx="8568382" cy="4038600"/>
            <a:chOff x="76200" y="2286000"/>
            <a:chExt cx="8568382" cy="40386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5" t="27291" r="30776" b="41876"/>
            <a:stretch/>
          </p:blipFill>
          <p:spPr bwMode="auto">
            <a:xfrm>
              <a:off x="76200" y="2286000"/>
              <a:ext cx="8568382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2362200" y="35052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05400" y="35052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848600" y="35052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64658" y="54864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105400" y="5481484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48600" y="5481484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18120" y="35124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35124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03240" y="3512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9520" y="54936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37598" y="54936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03240" y="54936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15" grpId="0"/>
      <p:bldP spid="17" grpId="0"/>
      <p:bldP spid="18" grpId="0"/>
      <p:bldP spid="19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5" t="31667" r="31127" b="49583"/>
          <a:stretch/>
        </p:blipFill>
        <p:spPr bwMode="auto">
          <a:xfrm>
            <a:off x="336973" y="1676400"/>
            <a:ext cx="842602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4600" y="30480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5257800" y="298409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8001000" y="29718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2486096" y="30552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8068" y="29790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9234" y="29790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3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600200" y="879987"/>
            <a:ext cx="1295400" cy="914400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Số</a:t>
            </a:r>
            <a:endParaRPr lang="vi-VN" sz="4400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900516" y="90547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5" t="29167" r="30893" b="49166"/>
          <a:stretch/>
        </p:blipFill>
        <p:spPr bwMode="auto">
          <a:xfrm>
            <a:off x="152400" y="2209800"/>
            <a:ext cx="877179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579935" y="2819400"/>
            <a:ext cx="611065" cy="838200"/>
            <a:chOff x="3579935" y="2819400"/>
            <a:chExt cx="611065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3581400" y="2819400"/>
              <a:ext cx="609600" cy="4572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9935" y="2826603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P001"/>
                  <a:ea typeface="HP001"/>
                </a:rPr>
                <a:t>2</a:t>
              </a:r>
              <a:endParaRPr lang="vi-VN" sz="4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8265" y="2819400"/>
            <a:ext cx="609600" cy="838200"/>
            <a:chOff x="3581400" y="2819400"/>
            <a:chExt cx="609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3581400" y="2819400"/>
              <a:ext cx="609600" cy="4572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8720" y="2826603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P001"/>
                  <a:ea typeface="HP001"/>
                </a:rPr>
                <a:t>3</a:t>
              </a:r>
              <a:endParaRPr lang="vi-VN" sz="4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3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1" y="15240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5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242552"/>
            <a:ext cx="1236704" cy="990600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410200" y="609600"/>
            <a:ext cx="2133600" cy="1828800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1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6" t="32088" r="80815" b="53608"/>
          <a:stretch/>
        </p:blipFill>
        <p:spPr bwMode="auto">
          <a:xfrm>
            <a:off x="5562600" y="3542071"/>
            <a:ext cx="2362200" cy="232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73541" y="5968425"/>
            <a:ext cx="1141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một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40007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>
            <a:off x="4038600" y="575187"/>
            <a:ext cx="1524000" cy="1406013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2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86394"/>
            <a:ext cx="1797619" cy="1075806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 rot="21040065">
            <a:off x="5791200" y="600180"/>
            <a:ext cx="1524000" cy="140601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47379" r="80966" b="37292"/>
          <a:stretch/>
        </p:blipFill>
        <p:spPr bwMode="auto">
          <a:xfrm>
            <a:off x="5867400" y="3505200"/>
            <a:ext cx="222718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73541" y="5968425"/>
            <a:ext cx="881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hai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11392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 rot="20555606">
            <a:off x="4225018" y="610055"/>
            <a:ext cx="1320067" cy="1215424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3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 rot="1039730">
            <a:off x="5828022" y="599881"/>
            <a:ext cx="1216563" cy="106746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Cube 13"/>
          <p:cNvSpPr/>
          <p:nvPr/>
        </p:nvSpPr>
        <p:spPr>
          <a:xfrm rot="757067">
            <a:off x="7321673" y="767061"/>
            <a:ext cx="1175146" cy="1115581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1786812" cy="1600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2" t="31855" r="80966" b="53125"/>
          <a:stretch/>
        </p:blipFill>
        <p:spPr bwMode="auto">
          <a:xfrm>
            <a:off x="6019800" y="3575482"/>
            <a:ext cx="2286000" cy="236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715471" y="5968425"/>
            <a:ext cx="752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ba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3940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 rot="20555606">
            <a:off x="4225018" y="610055"/>
            <a:ext cx="1320067" cy="1215424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4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 rot="1039730">
            <a:off x="5828022" y="599881"/>
            <a:ext cx="1216563" cy="106746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Cube 13"/>
          <p:cNvSpPr/>
          <p:nvPr/>
        </p:nvSpPr>
        <p:spPr>
          <a:xfrm rot="757067">
            <a:off x="7321673" y="767061"/>
            <a:ext cx="1175146" cy="1115581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 rot="1039730">
            <a:off x="5088375" y="1839942"/>
            <a:ext cx="1216563" cy="1067461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55627"/>
            <a:ext cx="1581145" cy="158277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47500" r="80966" b="37709"/>
          <a:stretch/>
        </p:blipFill>
        <p:spPr bwMode="auto">
          <a:xfrm>
            <a:off x="6059290" y="3718560"/>
            <a:ext cx="2233321" cy="224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20264" y="5968425"/>
            <a:ext cx="10759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bốn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4159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 rot="20555606">
            <a:off x="4225018" y="610055"/>
            <a:ext cx="1320067" cy="1215424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5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 rot="1039730">
            <a:off x="5828022" y="599881"/>
            <a:ext cx="1216563" cy="106746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Cube 13"/>
          <p:cNvSpPr/>
          <p:nvPr/>
        </p:nvSpPr>
        <p:spPr>
          <a:xfrm rot="757067">
            <a:off x="7321673" y="767061"/>
            <a:ext cx="1175146" cy="1115581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 rot="1039730">
            <a:off x="5088375" y="1839942"/>
            <a:ext cx="1216563" cy="1067461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Cube 12"/>
          <p:cNvSpPr/>
          <p:nvPr/>
        </p:nvSpPr>
        <p:spPr>
          <a:xfrm rot="1039730">
            <a:off x="6567669" y="1981252"/>
            <a:ext cx="1216563" cy="1067461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66891"/>
            <a:ext cx="1443026" cy="140678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t="47292" r="80967" b="37292"/>
          <a:stretch/>
        </p:blipFill>
        <p:spPr bwMode="auto">
          <a:xfrm>
            <a:off x="6010598" y="3834581"/>
            <a:ext cx="1905000" cy="208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73541" y="5968425"/>
            <a:ext cx="1202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năm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360126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0" grpId="0" animBg="1"/>
      <p:bldP spid="13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0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47379" r="80966" b="37917"/>
          <a:stretch/>
        </p:blipFill>
        <p:spPr bwMode="auto">
          <a:xfrm>
            <a:off x="6096000" y="2519513"/>
            <a:ext cx="2324297" cy="229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58890" y="5105400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không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59352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7218" r="55680" b="58958"/>
          <a:stretch/>
        </p:blipFill>
        <p:spPr bwMode="auto">
          <a:xfrm>
            <a:off x="76200" y="152400"/>
            <a:ext cx="35206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1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60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微软雅黑</vt:lpstr>
      <vt:lpstr>.VnArial</vt:lpstr>
      <vt:lpstr>Arial</vt:lpstr>
      <vt:lpstr>Calibri</vt:lpstr>
      <vt:lpstr>HP001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9</cp:revision>
  <dcterms:created xsi:type="dcterms:W3CDTF">2006-08-16T00:00:00Z</dcterms:created>
  <dcterms:modified xsi:type="dcterms:W3CDTF">2024-09-09T13:29:36Z</dcterms:modified>
</cp:coreProperties>
</file>