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2" r:id="rId1"/>
  </p:sldMasterIdLst>
  <p:notesMasterIdLst>
    <p:notesMasterId r:id="rId19"/>
  </p:notesMasterIdLst>
  <p:sldIdLst>
    <p:sldId id="448" r:id="rId2"/>
    <p:sldId id="297" r:id="rId3"/>
    <p:sldId id="325" r:id="rId4"/>
    <p:sldId id="326" r:id="rId5"/>
    <p:sldId id="324" r:id="rId6"/>
    <p:sldId id="258" r:id="rId7"/>
    <p:sldId id="259" r:id="rId8"/>
    <p:sldId id="260" r:id="rId9"/>
    <p:sldId id="443" r:id="rId10"/>
    <p:sldId id="261" r:id="rId11"/>
    <p:sldId id="307" r:id="rId12"/>
    <p:sldId id="369" r:id="rId13"/>
    <p:sldId id="350" r:id="rId14"/>
    <p:sldId id="335" r:id="rId15"/>
    <p:sldId id="263" r:id="rId16"/>
    <p:sldId id="308" r:id="rId17"/>
    <p:sldId id="32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3D785-747B-4740-B67D-2B9E8403C54E}" v="84" dt="2025-01-12T10:57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ị Thảo Lê" userId="1d0b7e1b5d9fee65" providerId="LiveId" clId="{D493D785-747B-4740-B67D-2B9E8403C54E}"/>
    <pc:docChg chg="custSel addSld delSld modSld sldOrd delMainMaster">
      <pc:chgData name="Thị Thảo Lê" userId="1d0b7e1b5d9fee65" providerId="LiveId" clId="{D493D785-747B-4740-B67D-2B9E8403C54E}" dt="2025-01-12T10:59:41.950" v="257" actId="1076"/>
      <pc:docMkLst>
        <pc:docMk/>
      </pc:docMkLst>
      <pc:sldChg chg="modSp add mod setBg">
        <pc:chgData name="Thị Thảo Lê" userId="1d0b7e1b5d9fee65" providerId="LiveId" clId="{D493D785-747B-4740-B67D-2B9E8403C54E}" dt="2025-01-12T10:43:11.667" v="71" actId="14100"/>
        <pc:sldMkLst>
          <pc:docMk/>
          <pc:sldMk cId="2410572778" sldId="257"/>
        </pc:sldMkLst>
        <pc:spChg chg="mod">
          <ac:chgData name="Thị Thảo Lê" userId="1d0b7e1b5d9fee65" providerId="LiveId" clId="{D493D785-747B-4740-B67D-2B9E8403C54E}" dt="2025-01-12T10:43:11.667" v="71" actId="14100"/>
          <ac:spMkLst>
            <pc:docMk/>
            <pc:sldMk cId="2410572778" sldId="257"/>
            <ac:spMk id="4" creationId="{FFED4761-CF8D-0F11-D29E-635C507D28A4}"/>
          </ac:spMkLst>
        </pc:spChg>
        <pc:spChg chg="mod">
          <ac:chgData name="Thị Thảo Lê" userId="1d0b7e1b5d9fee65" providerId="LiveId" clId="{D493D785-747B-4740-B67D-2B9E8403C54E}" dt="2025-01-12T10:43:01.207" v="68" actId="1076"/>
          <ac:spMkLst>
            <pc:docMk/>
            <pc:sldMk cId="2410572778" sldId="257"/>
            <ac:spMk id="5" creationId="{F9B91B3C-EA5D-DE48-74B4-63DEE9EBFCC9}"/>
          </ac:spMkLst>
        </pc:spChg>
        <pc:picChg chg="mod">
          <ac:chgData name="Thị Thảo Lê" userId="1d0b7e1b5d9fee65" providerId="LiveId" clId="{D493D785-747B-4740-B67D-2B9E8403C54E}" dt="2025-01-12T10:42:58.229" v="67" actId="1076"/>
          <ac:picMkLst>
            <pc:docMk/>
            <pc:sldMk cId="2410572778" sldId="257"/>
            <ac:picMk id="6" creationId="{C5EC1A8E-5E84-5FB0-BF81-45F0E056F348}"/>
          </ac:picMkLst>
        </pc:picChg>
      </pc:sldChg>
      <pc:sldChg chg="del">
        <pc:chgData name="Thị Thảo Lê" userId="1d0b7e1b5d9fee65" providerId="LiveId" clId="{D493D785-747B-4740-B67D-2B9E8403C54E}" dt="2025-01-12T10:42:02.658" v="64" actId="47"/>
        <pc:sldMkLst>
          <pc:docMk/>
          <pc:sldMk cId="0" sldId="262"/>
        </pc:sldMkLst>
      </pc:sldChg>
      <pc:sldChg chg="addSp delSp modSp mod delAnim">
        <pc:chgData name="Thị Thảo Lê" userId="1d0b7e1b5d9fee65" providerId="LiveId" clId="{D493D785-747B-4740-B67D-2B9E8403C54E}" dt="2025-01-12T10:37:46.969" v="25" actId="14100"/>
        <pc:sldMkLst>
          <pc:docMk/>
          <pc:sldMk cId="0" sldId="268"/>
        </pc:sldMkLst>
        <pc:spChg chg="mod">
          <ac:chgData name="Thị Thảo Lê" userId="1d0b7e1b5d9fee65" providerId="LiveId" clId="{D493D785-747B-4740-B67D-2B9E8403C54E}" dt="2025-01-12T10:37:14.164" v="16" actId="404"/>
          <ac:spMkLst>
            <pc:docMk/>
            <pc:sldMk cId="0" sldId="268"/>
            <ac:spMk id="2" creationId="{00000000-0000-0000-0000-000000000000}"/>
          </ac:spMkLst>
        </pc:spChg>
        <pc:spChg chg="del mod">
          <ac:chgData name="Thị Thảo Lê" userId="1d0b7e1b5d9fee65" providerId="LiveId" clId="{D493D785-747B-4740-B67D-2B9E8403C54E}" dt="2025-01-12T10:37:31.347" v="21" actId="478"/>
          <ac:spMkLst>
            <pc:docMk/>
            <pc:sldMk cId="0" sldId="268"/>
            <ac:spMk id="8" creationId="{00000000-0000-0000-0000-000000000000}"/>
          </ac:spMkLst>
        </pc:spChg>
        <pc:spChg chg="del mod">
          <ac:chgData name="Thị Thảo Lê" userId="1d0b7e1b5d9fee65" providerId="LiveId" clId="{D493D785-747B-4740-B67D-2B9E8403C54E}" dt="2025-01-12T10:37:33.830" v="22" actId="478"/>
          <ac:spMkLst>
            <pc:docMk/>
            <pc:sldMk cId="0" sldId="268"/>
            <ac:spMk id="11" creationId="{00000000-0000-0000-0000-000000000000}"/>
          </ac:spMkLst>
        </pc:spChg>
        <pc:picChg chg="add mod">
          <ac:chgData name="Thị Thảo Lê" userId="1d0b7e1b5d9fee65" providerId="LiveId" clId="{D493D785-747B-4740-B67D-2B9E8403C54E}" dt="2025-01-12T10:37:46.969" v="25" actId="14100"/>
          <ac:picMkLst>
            <pc:docMk/>
            <pc:sldMk cId="0" sldId="268"/>
            <ac:picMk id="1026" creationId="{63DE6A12-1578-504D-5319-D2090233A133}"/>
          </ac:picMkLst>
        </pc:picChg>
      </pc:sldChg>
      <pc:sldChg chg="delSp">
        <pc:chgData name="Thị Thảo Lê" userId="1d0b7e1b5d9fee65" providerId="LiveId" clId="{D493D785-747B-4740-B67D-2B9E8403C54E}" dt="2025-01-12T10:38:20.155" v="35" actId="478"/>
        <pc:sldMkLst>
          <pc:docMk/>
          <pc:sldMk cId="0" sldId="269"/>
        </pc:sldMkLst>
        <pc:picChg chg="del">
          <ac:chgData name="Thị Thảo Lê" userId="1d0b7e1b5d9fee65" providerId="LiveId" clId="{D493D785-747B-4740-B67D-2B9E8403C54E}" dt="2025-01-12T10:38:20.155" v="35" actId="478"/>
          <ac:picMkLst>
            <pc:docMk/>
            <pc:sldMk cId="0" sldId="269"/>
            <ac:picMk id="1026" creationId="{00000000-0000-0000-0000-000000000000}"/>
          </ac:picMkLst>
        </pc:picChg>
      </pc:sldChg>
      <pc:sldChg chg="modSp del">
        <pc:chgData name="Thị Thảo Lê" userId="1d0b7e1b5d9fee65" providerId="LiveId" clId="{D493D785-747B-4740-B67D-2B9E8403C54E}" dt="2025-01-12T10:48:01.819" v="131" actId="47"/>
        <pc:sldMkLst>
          <pc:docMk/>
          <pc:sldMk cId="0" sldId="270"/>
        </pc:sldMkLst>
        <pc:spChg chg="mod">
          <ac:chgData name="Thị Thảo Lê" userId="1d0b7e1b5d9fee65" providerId="LiveId" clId="{D493D785-747B-4740-B67D-2B9E8403C54E}" dt="2025-01-12T10:40:28.396" v="51" actId="20577"/>
          <ac:spMkLst>
            <pc:docMk/>
            <pc:sldMk cId="0" sldId="270"/>
            <ac:spMk id="2" creationId="{00000000-0000-0000-0000-000000000000}"/>
          </ac:spMkLst>
        </pc:spChg>
      </pc:sldChg>
      <pc:sldChg chg="modSp del">
        <pc:chgData name="Thị Thảo Lê" userId="1d0b7e1b5d9fee65" providerId="LiveId" clId="{D493D785-747B-4740-B67D-2B9E8403C54E}" dt="2025-01-12T10:47:34.368" v="126" actId="47"/>
        <pc:sldMkLst>
          <pc:docMk/>
          <pc:sldMk cId="0" sldId="272"/>
        </pc:sldMkLst>
        <pc:picChg chg="mod">
          <ac:chgData name="Thị Thảo Lê" userId="1d0b7e1b5d9fee65" providerId="LiveId" clId="{D493D785-747B-4740-B67D-2B9E8403C54E}" dt="2025-01-12T10:39:31.742" v="44" actId="1076"/>
          <ac:picMkLst>
            <pc:docMk/>
            <pc:sldMk cId="0" sldId="272"/>
            <ac:picMk id="17410" creationId="{00000000-0000-0000-0000-000000000000}"/>
          </ac:picMkLst>
        </pc:picChg>
        <pc:picChg chg="mod">
          <ac:chgData name="Thị Thảo Lê" userId="1d0b7e1b5d9fee65" providerId="LiveId" clId="{D493D785-747B-4740-B67D-2B9E8403C54E}" dt="2025-01-12T10:39:24.982" v="42" actId="14100"/>
          <ac:picMkLst>
            <pc:docMk/>
            <pc:sldMk cId="0" sldId="272"/>
            <ac:picMk id="17411" creationId="{00000000-0000-0000-0000-000000000000}"/>
          </ac:picMkLst>
        </pc:picChg>
      </pc:sldChg>
      <pc:sldChg chg="del">
        <pc:chgData name="Thị Thảo Lê" userId="1d0b7e1b5d9fee65" providerId="LiveId" clId="{D493D785-747B-4740-B67D-2B9E8403C54E}" dt="2025-01-12T10:51:22.668" v="149" actId="47"/>
        <pc:sldMkLst>
          <pc:docMk/>
          <pc:sldMk cId="0" sldId="275"/>
        </pc:sldMkLst>
      </pc:sldChg>
      <pc:sldChg chg="del">
        <pc:chgData name="Thị Thảo Lê" userId="1d0b7e1b5d9fee65" providerId="LiveId" clId="{D493D785-747B-4740-B67D-2B9E8403C54E}" dt="2025-01-12T10:56:58.404" v="157" actId="47"/>
        <pc:sldMkLst>
          <pc:docMk/>
          <pc:sldMk cId="0" sldId="277"/>
        </pc:sldMkLst>
      </pc:sldChg>
      <pc:sldChg chg="del">
        <pc:chgData name="Thị Thảo Lê" userId="1d0b7e1b5d9fee65" providerId="LiveId" clId="{D493D785-747B-4740-B67D-2B9E8403C54E}" dt="2025-01-12T10:59:33.354" v="255" actId="47"/>
        <pc:sldMkLst>
          <pc:docMk/>
          <pc:sldMk cId="0" sldId="279"/>
        </pc:sldMkLst>
      </pc:sldChg>
      <pc:sldChg chg="add del setBg">
        <pc:chgData name="Thị Thảo Lê" userId="1d0b7e1b5d9fee65" providerId="LiveId" clId="{D493D785-747B-4740-B67D-2B9E8403C54E}" dt="2025-01-12T10:53:41.214" v="155" actId="47"/>
        <pc:sldMkLst>
          <pc:docMk/>
          <pc:sldMk cId="567999768" sldId="300"/>
        </pc:sldMkLst>
      </pc:sldChg>
      <pc:sldChg chg="add">
        <pc:chgData name="Thị Thảo Lê" userId="1d0b7e1b5d9fee65" providerId="LiveId" clId="{D493D785-747B-4740-B67D-2B9E8403C54E}" dt="2025-01-12T10:42:17.262" v="65"/>
        <pc:sldMkLst>
          <pc:docMk/>
          <pc:sldMk cId="1616186681" sldId="308"/>
        </pc:sldMkLst>
      </pc:sldChg>
      <pc:sldChg chg="add ord">
        <pc:chgData name="Thị Thảo Lê" userId="1d0b7e1b5d9fee65" providerId="LiveId" clId="{D493D785-747B-4740-B67D-2B9E8403C54E}" dt="2025-01-12T10:49:26.198" v="144"/>
        <pc:sldMkLst>
          <pc:docMk/>
          <pc:sldMk cId="2519515598" sldId="322"/>
        </pc:sldMkLst>
      </pc:sldChg>
      <pc:sldChg chg="modSp add mod setBg">
        <pc:chgData name="Thị Thảo Lê" userId="1d0b7e1b5d9fee65" providerId="LiveId" clId="{D493D785-747B-4740-B67D-2B9E8403C54E}" dt="2025-01-12T10:47:51.648" v="130" actId="14100"/>
        <pc:sldMkLst>
          <pc:docMk/>
          <pc:sldMk cId="1634899520" sldId="328"/>
        </pc:sldMkLst>
        <pc:spChg chg="mod">
          <ac:chgData name="Thị Thảo Lê" userId="1d0b7e1b5d9fee65" providerId="LiveId" clId="{D493D785-747B-4740-B67D-2B9E8403C54E}" dt="2025-01-12T10:47:43.180" v="128" actId="1076"/>
          <ac:spMkLst>
            <pc:docMk/>
            <pc:sldMk cId="1634899520" sldId="328"/>
            <ac:spMk id="3" creationId="{00000000-0000-0000-0000-000000000000}"/>
          </ac:spMkLst>
        </pc:spChg>
        <pc:grpChg chg="mod">
          <ac:chgData name="Thị Thảo Lê" userId="1d0b7e1b5d9fee65" providerId="LiveId" clId="{D493D785-747B-4740-B67D-2B9E8403C54E}" dt="2025-01-12T10:47:51.648" v="130" actId="14100"/>
          <ac:grpSpMkLst>
            <pc:docMk/>
            <pc:sldMk cId="1634899520" sldId="328"/>
            <ac:grpSpMk id="7" creationId="{A6A10C95-2463-5301-398B-881E79708203}"/>
          </ac:grpSpMkLst>
        </pc:grpChg>
        <pc:picChg chg="mod">
          <ac:chgData name="Thị Thảo Lê" userId="1d0b7e1b5d9fee65" providerId="LiveId" clId="{D493D785-747B-4740-B67D-2B9E8403C54E}" dt="2025-01-12T10:47:39.897" v="127" actId="1076"/>
          <ac:picMkLst>
            <pc:docMk/>
            <pc:sldMk cId="1634899520" sldId="328"/>
            <ac:picMk id="4" creationId="{B89BB4D0-A375-417B-AFD6-B6E89BD86159}"/>
          </ac:picMkLst>
        </pc:picChg>
      </pc:sldChg>
      <pc:sldChg chg="modSp add mod setBg">
        <pc:chgData name="Thị Thảo Lê" userId="1d0b7e1b5d9fee65" providerId="LiveId" clId="{D493D785-747B-4740-B67D-2B9E8403C54E}" dt="2025-01-12T10:48:22.282" v="137" actId="14100"/>
        <pc:sldMkLst>
          <pc:docMk/>
          <pc:sldMk cId="2899380264" sldId="333"/>
        </pc:sldMkLst>
        <pc:spChg chg="mod">
          <ac:chgData name="Thị Thảo Lê" userId="1d0b7e1b5d9fee65" providerId="LiveId" clId="{D493D785-747B-4740-B67D-2B9E8403C54E}" dt="2025-01-12T10:48:22.282" v="137" actId="14100"/>
          <ac:spMkLst>
            <pc:docMk/>
            <pc:sldMk cId="2899380264" sldId="333"/>
            <ac:spMk id="3" creationId="{C786927A-A4FE-F950-EA94-D1F9F8776C19}"/>
          </ac:spMkLst>
        </pc:spChg>
        <pc:picChg chg="mod">
          <ac:chgData name="Thị Thảo Lê" userId="1d0b7e1b5d9fee65" providerId="LiveId" clId="{D493D785-747B-4740-B67D-2B9E8403C54E}" dt="2025-01-12T10:48:10.513" v="133" actId="1076"/>
          <ac:picMkLst>
            <pc:docMk/>
            <pc:sldMk cId="2899380264" sldId="333"/>
            <ac:picMk id="2" creationId="{D0D32FD7-634B-12F8-253D-A40B925F63E7}"/>
          </ac:picMkLst>
        </pc:picChg>
      </pc:sldChg>
      <pc:sldChg chg="addSp delSp modSp add mod setBg">
        <pc:chgData name="Thị Thảo Lê" userId="1d0b7e1b5d9fee65" providerId="LiveId" clId="{D493D785-747B-4740-B67D-2B9E8403C54E}" dt="2025-01-12T10:42:00.570" v="63" actId="1076"/>
        <pc:sldMkLst>
          <pc:docMk/>
          <pc:sldMk cId="3126694083" sldId="335"/>
        </pc:sldMkLst>
        <pc:spChg chg="add mod">
          <ac:chgData name="Thị Thảo Lê" userId="1d0b7e1b5d9fee65" providerId="LiveId" clId="{D493D785-747B-4740-B67D-2B9E8403C54E}" dt="2025-01-12T10:42:00.570" v="63" actId="1076"/>
          <ac:spMkLst>
            <pc:docMk/>
            <pc:sldMk cId="3126694083" sldId="335"/>
            <ac:spMk id="2" creationId="{1A214B31-57E2-9804-FECE-09B9AD22B42C}"/>
          </ac:spMkLst>
        </pc:spChg>
        <pc:spChg chg="mod">
          <ac:chgData name="Thị Thảo Lê" userId="1d0b7e1b5d9fee65" providerId="LiveId" clId="{D493D785-747B-4740-B67D-2B9E8403C54E}" dt="2025-01-12T10:41:57.589" v="62" actId="14100"/>
          <ac:spMkLst>
            <pc:docMk/>
            <pc:sldMk cId="3126694083" sldId="335"/>
            <ac:spMk id="3" creationId="{8C5C7BDD-4170-67B5-EAC7-36CEFF18282F}"/>
          </ac:spMkLst>
        </pc:spChg>
        <pc:spChg chg="del mod">
          <ac:chgData name="Thị Thảo Lê" userId="1d0b7e1b5d9fee65" providerId="LiveId" clId="{D493D785-747B-4740-B67D-2B9E8403C54E}" dt="2025-01-12T10:41:49.704" v="60" actId="478"/>
          <ac:spMkLst>
            <pc:docMk/>
            <pc:sldMk cId="3126694083" sldId="335"/>
            <ac:spMk id="5" creationId="{48A341AC-D8E4-5A05-A63A-0372974E2B22}"/>
          </ac:spMkLst>
        </pc:spChg>
      </pc:sldChg>
      <pc:sldChg chg="delSp modSp add mod ord setBg">
        <pc:chgData name="Thị Thảo Lê" userId="1d0b7e1b5d9fee65" providerId="LiveId" clId="{D493D785-747B-4740-B67D-2B9E8403C54E}" dt="2025-01-12T10:43:50.525" v="83" actId="14100"/>
        <pc:sldMkLst>
          <pc:docMk/>
          <pc:sldMk cId="1190201749" sldId="336"/>
        </pc:sldMkLst>
        <pc:spChg chg="mod">
          <ac:chgData name="Thị Thảo Lê" userId="1d0b7e1b5d9fee65" providerId="LiveId" clId="{D493D785-747B-4740-B67D-2B9E8403C54E}" dt="2025-01-12T10:43:44.095" v="81" actId="14100"/>
          <ac:spMkLst>
            <pc:docMk/>
            <pc:sldMk cId="1190201749" sldId="336"/>
            <ac:spMk id="3" creationId="{350E1E30-C4D4-295C-3FE3-2FE319E5B74E}"/>
          </ac:spMkLst>
        </pc:spChg>
        <pc:spChg chg="mod">
          <ac:chgData name="Thị Thảo Lê" userId="1d0b7e1b5d9fee65" providerId="LiveId" clId="{D493D785-747B-4740-B67D-2B9E8403C54E}" dt="2025-01-12T10:43:50.525" v="83" actId="14100"/>
          <ac:spMkLst>
            <pc:docMk/>
            <pc:sldMk cId="1190201749" sldId="336"/>
            <ac:spMk id="5" creationId="{76B18C17-C752-31F6-479F-C3EB9A1C192D}"/>
          </ac:spMkLst>
        </pc:spChg>
        <pc:picChg chg="del">
          <ac:chgData name="Thị Thảo Lê" userId="1d0b7e1b5d9fee65" providerId="LiveId" clId="{D493D785-747B-4740-B67D-2B9E8403C54E}" dt="2025-01-12T10:43:36.713" v="79" actId="478"/>
          <ac:picMkLst>
            <pc:docMk/>
            <pc:sldMk cId="1190201749" sldId="336"/>
            <ac:picMk id="4" creationId="{059232FB-54EE-E5B1-9AF5-4B0DC1CC8869}"/>
          </ac:picMkLst>
        </pc:picChg>
      </pc:sldChg>
      <pc:sldChg chg="delSp modSp add mod setBg">
        <pc:chgData name="Thị Thảo Lê" userId="1d0b7e1b5d9fee65" providerId="LiveId" clId="{D493D785-747B-4740-B67D-2B9E8403C54E}" dt="2025-01-12T10:44:47.673" v="97" actId="1076"/>
        <pc:sldMkLst>
          <pc:docMk/>
          <pc:sldMk cId="182468006" sldId="337"/>
        </pc:sldMkLst>
        <pc:spChg chg="mod">
          <ac:chgData name="Thị Thảo Lê" userId="1d0b7e1b5d9fee65" providerId="LiveId" clId="{D493D785-747B-4740-B67D-2B9E8403C54E}" dt="2025-01-12T10:44:20.336" v="86" actId="1076"/>
          <ac:spMkLst>
            <pc:docMk/>
            <pc:sldMk cId="182468006" sldId="337"/>
            <ac:spMk id="3" creationId="{09C0A733-241A-FB06-8740-3367AA6CA16C}"/>
          </ac:spMkLst>
        </pc:spChg>
        <pc:picChg chg="del">
          <ac:chgData name="Thị Thảo Lê" userId="1d0b7e1b5d9fee65" providerId="LiveId" clId="{D493D785-747B-4740-B67D-2B9E8403C54E}" dt="2025-01-12T10:44:02.860" v="85" actId="478"/>
          <ac:picMkLst>
            <pc:docMk/>
            <pc:sldMk cId="182468006" sldId="337"/>
            <ac:picMk id="4" creationId="{3AABC484-7D95-9825-9728-E34BC0567C36}"/>
          </ac:picMkLst>
        </pc:picChg>
        <pc:picChg chg="mod">
          <ac:chgData name="Thị Thảo Lê" userId="1d0b7e1b5d9fee65" providerId="LiveId" clId="{D493D785-747B-4740-B67D-2B9E8403C54E}" dt="2025-01-12T10:44:28.697" v="88" actId="1076"/>
          <ac:picMkLst>
            <pc:docMk/>
            <pc:sldMk cId="182468006" sldId="337"/>
            <ac:picMk id="6" creationId="{60BCC328-9AD8-220A-74A3-347021969DFF}"/>
          </ac:picMkLst>
        </pc:picChg>
        <pc:picChg chg="mod">
          <ac:chgData name="Thị Thảo Lê" userId="1d0b7e1b5d9fee65" providerId="LiveId" clId="{D493D785-747B-4740-B67D-2B9E8403C54E}" dt="2025-01-12T10:44:47.673" v="97" actId="1076"/>
          <ac:picMkLst>
            <pc:docMk/>
            <pc:sldMk cId="182468006" sldId="337"/>
            <ac:picMk id="8" creationId="{DA77874D-C912-0113-7F8E-7D47DEDD9BC6}"/>
          </ac:picMkLst>
        </pc:picChg>
        <pc:picChg chg="mod">
          <ac:chgData name="Thị Thảo Lê" userId="1d0b7e1b5d9fee65" providerId="LiveId" clId="{D493D785-747B-4740-B67D-2B9E8403C54E}" dt="2025-01-12T10:44:31.593" v="89" actId="14100"/>
          <ac:picMkLst>
            <pc:docMk/>
            <pc:sldMk cId="182468006" sldId="337"/>
            <ac:picMk id="8196" creationId="{06E2D0EB-A99D-AAAC-3385-7875108927F9}"/>
          </ac:picMkLst>
        </pc:picChg>
        <pc:picChg chg="mod">
          <ac:chgData name="Thị Thảo Lê" userId="1d0b7e1b5d9fee65" providerId="LiveId" clId="{D493D785-747B-4740-B67D-2B9E8403C54E}" dt="2025-01-12T10:44:42.929" v="95" actId="1076"/>
          <ac:picMkLst>
            <pc:docMk/>
            <pc:sldMk cId="182468006" sldId="337"/>
            <ac:picMk id="8198" creationId="{6509FE5A-650A-7A92-4560-686F353E8A84}"/>
          </ac:picMkLst>
        </pc:picChg>
        <pc:picChg chg="mod">
          <ac:chgData name="Thị Thảo Lê" userId="1d0b7e1b5d9fee65" providerId="LiveId" clId="{D493D785-747B-4740-B67D-2B9E8403C54E}" dt="2025-01-12T10:44:40.763" v="94" actId="1076"/>
          <ac:picMkLst>
            <pc:docMk/>
            <pc:sldMk cId="182468006" sldId="337"/>
            <ac:picMk id="8200" creationId="{A43C3BAE-B437-CF3B-845D-7E4A041A90D2}"/>
          </ac:picMkLst>
        </pc:picChg>
      </pc:sldChg>
      <pc:sldChg chg="delSp modSp add mod setBg">
        <pc:chgData name="Thị Thảo Lê" userId="1d0b7e1b5d9fee65" providerId="LiveId" clId="{D493D785-747B-4740-B67D-2B9E8403C54E}" dt="2025-01-12T10:47:22.567" v="124" actId="14100"/>
        <pc:sldMkLst>
          <pc:docMk/>
          <pc:sldMk cId="277912416" sldId="338"/>
        </pc:sldMkLst>
        <pc:spChg chg="del">
          <ac:chgData name="Thị Thảo Lê" userId="1d0b7e1b5d9fee65" providerId="LiveId" clId="{D493D785-747B-4740-B67D-2B9E8403C54E}" dt="2025-01-12T10:45:45.522" v="99" actId="478"/>
          <ac:spMkLst>
            <pc:docMk/>
            <pc:sldMk cId="277912416" sldId="338"/>
            <ac:spMk id="3" creationId="{D8FD8475-BEAD-825C-4348-F6D88CA38743}"/>
          </ac:spMkLst>
        </pc:spChg>
        <pc:picChg chg="del">
          <ac:chgData name="Thị Thảo Lê" userId="1d0b7e1b5d9fee65" providerId="LiveId" clId="{D493D785-747B-4740-B67D-2B9E8403C54E}" dt="2025-01-12T10:45:46.873" v="100" actId="478"/>
          <ac:picMkLst>
            <pc:docMk/>
            <pc:sldMk cId="277912416" sldId="338"/>
            <ac:picMk id="4" creationId="{95851C98-91A7-55F1-3820-63F54032E084}"/>
          </ac:picMkLst>
        </pc:picChg>
        <pc:picChg chg="mod">
          <ac:chgData name="Thị Thảo Lê" userId="1d0b7e1b5d9fee65" providerId="LiveId" clId="{D493D785-747B-4740-B67D-2B9E8403C54E}" dt="2025-01-12T10:47:08.040" v="117" actId="1076"/>
          <ac:picMkLst>
            <pc:docMk/>
            <pc:sldMk cId="277912416" sldId="338"/>
            <ac:picMk id="5" creationId="{95D8CD25-B4A1-624A-1140-DA0C630E2E59}"/>
          </ac:picMkLst>
        </pc:picChg>
        <pc:picChg chg="mod">
          <ac:chgData name="Thị Thảo Lê" userId="1d0b7e1b5d9fee65" providerId="LiveId" clId="{D493D785-747B-4740-B67D-2B9E8403C54E}" dt="2025-01-12T10:47:00.569" v="113" actId="14100"/>
          <ac:picMkLst>
            <pc:docMk/>
            <pc:sldMk cId="277912416" sldId="338"/>
            <ac:picMk id="9218" creationId="{84C167FF-E50D-7EFC-0817-FCF91C9020B2}"/>
          </ac:picMkLst>
        </pc:picChg>
        <pc:picChg chg="mod">
          <ac:chgData name="Thị Thảo Lê" userId="1d0b7e1b5d9fee65" providerId="LiveId" clId="{D493D785-747B-4740-B67D-2B9E8403C54E}" dt="2025-01-12T10:47:02.054" v="114" actId="1076"/>
          <ac:picMkLst>
            <pc:docMk/>
            <pc:sldMk cId="277912416" sldId="338"/>
            <ac:picMk id="9220" creationId="{1FB47A8B-28E0-9CF3-8880-1EDF18E1E7BF}"/>
          </ac:picMkLst>
        </pc:picChg>
        <pc:picChg chg="mod">
          <ac:chgData name="Thị Thảo Lê" userId="1d0b7e1b5d9fee65" providerId="LiveId" clId="{D493D785-747B-4740-B67D-2B9E8403C54E}" dt="2025-01-12T10:47:10.870" v="118" actId="14100"/>
          <ac:picMkLst>
            <pc:docMk/>
            <pc:sldMk cId="277912416" sldId="338"/>
            <ac:picMk id="9222" creationId="{305492E3-6609-5C7D-B695-EE36BFD96E5A}"/>
          </ac:picMkLst>
        </pc:picChg>
        <pc:picChg chg="mod">
          <ac:chgData name="Thị Thảo Lê" userId="1d0b7e1b5d9fee65" providerId="LiveId" clId="{D493D785-747B-4740-B67D-2B9E8403C54E}" dt="2025-01-12T10:47:12.733" v="119" actId="1076"/>
          <ac:picMkLst>
            <pc:docMk/>
            <pc:sldMk cId="277912416" sldId="338"/>
            <ac:picMk id="9224" creationId="{2A21C08F-F771-818F-B5C3-D4240C52EA4A}"/>
          </ac:picMkLst>
        </pc:picChg>
        <pc:picChg chg="mod">
          <ac:chgData name="Thị Thảo Lê" userId="1d0b7e1b5d9fee65" providerId="LiveId" clId="{D493D785-747B-4740-B67D-2B9E8403C54E}" dt="2025-01-12T10:47:22.567" v="124" actId="14100"/>
          <ac:picMkLst>
            <pc:docMk/>
            <pc:sldMk cId="277912416" sldId="338"/>
            <ac:picMk id="9226" creationId="{A3DE1C58-24EC-A93E-BEF8-4A2F9A38712D}"/>
          </ac:picMkLst>
        </pc:picChg>
      </pc:sldChg>
      <pc:sldChg chg="add del setBg">
        <pc:chgData name="Thị Thảo Lê" userId="1d0b7e1b5d9fee65" providerId="LiveId" clId="{D493D785-747B-4740-B67D-2B9E8403C54E}" dt="2025-01-12T10:49:35.516" v="146" actId="47"/>
        <pc:sldMkLst>
          <pc:docMk/>
          <pc:sldMk cId="1966716378" sldId="368"/>
        </pc:sldMkLst>
      </pc:sldChg>
      <pc:sldChg chg="del">
        <pc:chgData name="Thị Thảo Lê" userId="1d0b7e1b5d9fee65" providerId="LiveId" clId="{D493D785-747B-4740-B67D-2B9E8403C54E}" dt="2025-01-12T10:53:37.321" v="153" actId="47"/>
        <pc:sldMkLst>
          <pc:docMk/>
          <pc:sldMk cId="4094200958" sldId="444"/>
        </pc:sldMkLst>
      </pc:sldChg>
      <pc:sldChg chg="delSp modSp add mod ord">
        <pc:chgData name="Thị Thảo Lê" userId="1d0b7e1b5d9fee65" providerId="LiveId" clId="{D493D785-747B-4740-B67D-2B9E8403C54E}" dt="2025-01-12T10:38:14.231" v="34" actId="1076"/>
        <pc:sldMkLst>
          <pc:docMk/>
          <pc:sldMk cId="2860871250" sldId="445"/>
        </pc:sldMkLst>
        <pc:spChg chg="mod">
          <ac:chgData name="Thị Thảo Lê" userId="1d0b7e1b5d9fee65" providerId="LiveId" clId="{D493D785-747B-4740-B67D-2B9E8403C54E}" dt="2025-01-12T10:38:05.561" v="32" actId="404"/>
          <ac:spMkLst>
            <pc:docMk/>
            <pc:sldMk cId="2860871250" sldId="445"/>
            <ac:spMk id="2" creationId="{D0D27487-2E9D-F66B-5B48-17EC17A86043}"/>
          </ac:spMkLst>
        </pc:spChg>
        <pc:spChg chg="mod">
          <ac:chgData name="Thị Thảo Lê" userId="1d0b7e1b5d9fee65" providerId="LiveId" clId="{D493D785-747B-4740-B67D-2B9E8403C54E}" dt="2025-01-12T10:37:53.050" v="27" actId="1076"/>
          <ac:spMkLst>
            <pc:docMk/>
            <pc:sldMk cId="2860871250" sldId="445"/>
            <ac:spMk id="8" creationId="{AD0C52E9-0F43-E2D1-9325-810B0E9AA071}"/>
          </ac:spMkLst>
        </pc:spChg>
        <pc:spChg chg="mod">
          <ac:chgData name="Thị Thảo Lê" userId="1d0b7e1b5d9fee65" providerId="LiveId" clId="{D493D785-747B-4740-B67D-2B9E8403C54E}" dt="2025-01-12T10:38:14.231" v="34" actId="1076"/>
          <ac:spMkLst>
            <pc:docMk/>
            <pc:sldMk cId="2860871250" sldId="445"/>
            <ac:spMk id="11" creationId="{369D0635-F7F0-87BD-F7BB-2A98D2F6283C}"/>
          </ac:spMkLst>
        </pc:spChg>
        <pc:picChg chg="del">
          <ac:chgData name="Thị Thảo Lê" userId="1d0b7e1b5d9fee65" providerId="LiveId" clId="{D493D785-747B-4740-B67D-2B9E8403C54E}" dt="2025-01-12T10:37:49.730" v="26" actId="478"/>
          <ac:picMkLst>
            <pc:docMk/>
            <pc:sldMk cId="2860871250" sldId="445"/>
            <ac:picMk id="1026" creationId="{C82220CE-3918-2AAD-F2FB-037DA3F6C5C5}"/>
          </ac:picMkLst>
        </pc:picChg>
      </pc:sldChg>
      <pc:sldChg chg="modSp add del mod">
        <pc:chgData name="Thị Thảo Lê" userId="1d0b7e1b5d9fee65" providerId="LiveId" clId="{D493D785-747B-4740-B67D-2B9E8403C54E}" dt="2025-01-12T10:53:39.475" v="154" actId="47"/>
        <pc:sldMkLst>
          <pc:docMk/>
          <pc:sldMk cId="976838730" sldId="446"/>
        </pc:sldMkLst>
        <pc:spChg chg="mod">
          <ac:chgData name="Thị Thảo Lê" userId="1d0b7e1b5d9fee65" providerId="LiveId" clId="{D493D785-747B-4740-B67D-2B9E8403C54E}" dt="2025-01-12T10:50:27.509" v="148" actId="14100"/>
          <ac:spMkLst>
            <pc:docMk/>
            <pc:sldMk cId="976838730" sldId="446"/>
            <ac:spMk id="3" creationId="{93EA5994-4B93-2525-13E7-FC0C8EAB98C3}"/>
          </ac:spMkLst>
        </pc:spChg>
        <pc:spChg chg="mod">
          <ac:chgData name="Thị Thảo Lê" userId="1d0b7e1b5d9fee65" providerId="LiveId" clId="{D493D785-747B-4740-B67D-2B9E8403C54E}" dt="2025-01-12T10:53:08.445" v="152" actId="1076"/>
          <ac:spMkLst>
            <pc:docMk/>
            <pc:sldMk cId="976838730" sldId="446"/>
            <ac:spMk id="4" creationId="{E930D0B4-DE6A-449C-8B9B-998E1EDE365D}"/>
          </ac:spMkLst>
        </pc:spChg>
        <pc:picChg chg="mod">
          <ac:chgData name="Thị Thảo Lê" userId="1d0b7e1b5d9fee65" providerId="LiveId" clId="{D493D785-747B-4740-B67D-2B9E8403C54E}" dt="2025-01-12T10:53:03.525" v="151" actId="1076"/>
          <ac:picMkLst>
            <pc:docMk/>
            <pc:sldMk cId="976838730" sldId="446"/>
            <ac:picMk id="2" creationId="{F3C9E6FE-D1D6-61ED-D4B7-0AB198A22375}"/>
          </ac:picMkLst>
        </pc:picChg>
      </pc:sldChg>
      <pc:sldChg chg="add del setBg">
        <pc:chgData name="Thị Thảo Lê" userId="1d0b7e1b5d9fee65" providerId="LiveId" clId="{D493D785-747B-4740-B67D-2B9E8403C54E}" dt="2025-01-12T10:43:24.386" v="73" actId="47"/>
        <pc:sldMkLst>
          <pc:docMk/>
          <pc:sldMk cId="1805733858" sldId="446"/>
        </pc:sldMkLst>
      </pc:sldChg>
      <pc:sldChg chg="add">
        <pc:chgData name="Thị Thảo Lê" userId="1d0b7e1b5d9fee65" providerId="LiveId" clId="{D493D785-747B-4740-B67D-2B9E8403C54E}" dt="2025-01-12T10:51:24.737" v="150"/>
        <pc:sldMkLst>
          <pc:docMk/>
          <pc:sldMk cId="285287256" sldId="447"/>
        </pc:sldMkLst>
      </pc:sldChg>
      <pc:sldChg chg="add del">
        <pc:chgData name="Thị Thảo Lê" userId="1d0b7e1b5d9fee65" providerId="LiveId" clId="{D493D785-747B-4740-B67D-2B9E8403C54E}" dt="2025-01-12T10:48:51.110" v="141" actId="47"/>
        <pc:sldMkLst>
          <pc:docMk/>
          <pc:sldMk cId="415211698" sldId="447"/>
        </pc:sldMkLst>
      </pc:sldChg>
      <pc:sldChg chg="addSp delSp modSp add mod delAnim">
        <pc:chgData name="Thị Thảo Lê" userId="1d0b7e1b5d9fee65" providerId="LiveId" clId="{D493D785-747B-4740-B67D-2B9E8403C54E}" dt="2025-01-12T10:59:41.950" v="257" actId="1076"/>
        <pc:sldMkLst>
          <pc:docMk/>
          <pc:sldMk cId="3591417764" sldId="448"/>
        </pc:sldMkLst>
        <pc:spChg chg="add mod">
          <ac:chgData name="Thị Thảo Lê" userId="1d0b7e1b5d9fee65" providerId="LiveId" clId="{D493D785-747B-4740-B67D-2B9E8403C54E}" dt="2025-01-12T10:59:41.950" v="257" actId="1076"/>
          <ac:spMkLst>
            <pc:docMk/>
            <pc:sldMk cId="3591417764" sldId="448"/>
            <ac:spMk id="2" creationId="{4C16D5B2-9617-C831-03F7-29C566FE2B41}"/>
          </ac:spMkLst>
        </pc:spChg>
        <pc:picChg chg="mod">
          <ac:chgData name="Thị Thảo Lê" userId="1d0b7e1b5d9fee65" providerId="LiveId" clId="{D493D785-747B-4740-B67D-2B9E8403C54E}" dt="2025-01-12T10:59:12.858" v="250" actId="14100"/>
          <ac:picMkLst>
            <pc:docMk/>
            <pc:sldMk cId="3591417764" sldId="448"/>
            <ac:picMk id="3" creationId="{893F72FA-6B10-680B-3F12-B88BB41B3B96}"/>
          </ac:picMkLst>
        </pc:picChg>
        <pc:picChg chg="mod">
          <ac:chgData name="Thị Thảo Lê" userId="1d0b7e1b5d9fee65" providerId="LiveId" clId="{D493D785-747B-4740-B67D-2B9E8403C54E}" dt="2025-01-12T10:59:00.023" v="246" actId="1076"/>
          <ac:picMkLst>
            <pc:docMk/>
            <pc:sldMk cId="3591417764" sldId="448"/>
            <ac:picMk id="4" creationId="{44065314-2D40-B916-0379-7F4FF4B4B55B}"/>
          </ac:picMkLst>
        </pc:picChg>
        <pc:picChg chg="del">
          <ac:chgData name="Thị Thảo Lê" userId="1d0b7e1b5d9fee65" providerId="LiveId" clId="{D493D785-747B-4740-B67D-2B9E8403C54E}" dt="2025-01-12T10:57:01.334" v="158" actId="478"/>
          <ac:picMkLst>
            <pc:docMk/>
            <pc:sldMk cId="3591417764" sldId="448"/>
            <ac:picMk id="6" creationId="{8D848786-EF76-E0F3-A841-9532A3614051}"/>
          </ac:picMkLst>
        </pc:picChg>
      </pc:sldChg>
      <pc:sldMasterChg chg="del delSldLayout">
        <pc:chgData name="Thị Thảo Lê" userId="1d0b7e1b5d9fee65" providerId="LiveId" clId="{D493D785-747B-4740-B67D-2B9E8403C54E}" dt="2025-01-12T10:59:33.354" v="255" actId="47"/>
        <pc:sldMasterMkLst>
          <pc:docMk/>
          <pc:sldMasterMk cId="0" sldId="2147483672"/>
        </pc:sldMasterMkLst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3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4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5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6"/>
          </pc:sldLayoutMkLst>
        </pc:sldLayoutChg>
        <pc:sldLayoutChg chg="del">
          <pc:chgData name="Thị Thảo Lê" userId="1d0b7e1b5d9fee65" providerId="LiveId" clId="{D493D785-747B-4740-B67D-2B9E8403C54E}" dt="2025-01-12T10:59:33.354" v="255" actId="47"/>
          <pc:sldLayoutMkLst>
            <pc:docMk/>
            <pc:sldMasterMk cId="0" sldId="2147483672"/>
            <pc:sldLayoutMk cId="0" sldId="21474836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13FF6-FBF9-842E-BAF5-C394FFDF4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11448A-D0FB-9938-710A-5210A352E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54E2A79-21D5-0858-2940-46EE80A51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9FA304-60FF-AA80-2429-E309CA493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28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3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625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1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40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D7903-5196-4A15-91E0-5D369AFEAD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33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4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68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5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6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7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1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6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0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2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7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3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sv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audio" Target="NULL"/><Relationship Id="rId4" Type="http://schemas.openxmlformats.org/officeDocument/2006/relationships/audio" Target="../media/audio6.wav"/><Relationship Id="rId9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65314-2D40-B916-0379-7F4FF4B4B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474" y="1306831"/>
            <a:ext cx="3205250" cy="621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16D5B2-9617-C831-03F7-29C566FE2B41}"/>
              </a:ext>
            </a:extLst>
          </p:cNvPr>
          <p:cNvSpPr txBox="1"/>
          <p:nvPr/>
        </p:nvSpPr>
        <p:spPr>
          <a:xfrm>
            <a:off x="990600" y="1953391"/>
            <a:ext cx="8000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CHĂM SÓC VÀ BẢO VỆ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TRỒNG</a:t>
            </a:r>
          </a:p>
        </p:txBody>
      </p:sp>
    </p:spTree>
    <p:extLst>
      <p:ext uri="{BB962C8B-B14F-4D97-AF65-F5344CB8AC3E}">
        <p14:creationId xmlns:p14="http://schemas.microsoft.com/office/powerpoint/2010/main" val="359141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50"/>
          <a:stretch/>
        </p:blipFill>
        <p:spPr bwMode="auto">
          <a:xfrm>
            <a:off x="741642" y="174578"/>
            <a:ext cx="7337425" cy="128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" y="1615241"/>
            <a:ext cx="9244029" cy="539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62" y="5791200"/>
            <a:ext cx="847725" cy="84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01" y="2232121"/>
            <a:ext cx="84772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06" y="5866172"/>
            <a:ext cx="759620" cy="75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06" y="4093199"/>
            <a:ext cx="759620" cy="759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BC3A6-452C-2D77-0D10-F57CCFFAB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CFCF6CAD-D9A4-30F5-F71D-C20A93348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4"/>
          <a:stretch/>
        </p:blipFill>
        <p:spPr bwMode="auto">
          <a:xfrm>
            <a:off x="-609600" y="38100"/>
            <a:ext cx="9753600" cy="89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5 Bước Chăm Sóc Cây Xanh, Sân Vườn Luôn Xanh Tươi">
            <a:extLst>
              <a:ext uri="{FF2B5EF4-FFF2-40B4-BE49-F238E27FC236}">
                <a16:creationId xmlns:a16="http://schemas.microsoft.com/office/drawing/2014/main" id="{A3800E67-2C27-00EE-DD7A-E5F62086D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" y="1171424"/>
            <a:ext cx="9203268" cy="56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195025" y="1069658"/>
            <a:ext cx="8753951" cy="5788342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144B8B3D-94F5-464B-865E-BD66F985E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788" y="2860069"/>
            <a:ext cx="5555742" cy="3180663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82422DE3-AB8D-4212-9D12-89BC510A3E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9328" y="1562741"/>
            <a:ext cx="2393467" cy="201649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1576273-0CAB-460D-BF9E-F0CD62074F43}"/>
              </a:ext>
            </a:extLst>
          </p:cNvPr>
          <p:cNvSpPr txBox="1"/>
          <p:nvPr/>
        </p:nvSpPr>
        <p:spPr>
          <a:xfrm>
            <a:off x="529136" y="1982413"/>
            <a:ext cx="2244668" cy="775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  <a:defRPr/>
            </a:pPr>
            <a:r>
              <a:rPr lang="en-US" sz="3300" b="1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/>
              </a:rPr>
              <a:t>NHÓM 4</a:t>
            </a:r>
          </a:p>
        </p:txBody>
      </p:sp>
      <p:pic>
        <p:nvPicPr>
          <p:cNvPr id="65" name="图片 3">
            <a:extLst>
              <a:ext uri="{FF2B5EF4-FFF2-40B4-BE49-F238E27FC236}">
                <a16:creationId xmlns:a16="http://schemas.microsoft.com/office/drawing/2014/main" id="{6E26669C-C1A0-4E5E-A89F-E20C7C58C7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6" y="1500187"/>
            <a:ext cx="5214938" cy="133064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0EF1E6C6-9B4D-4269-9B41-5FF2080C68D0}"/>
              </a:ext>
            </a:extLst>
          </p:cNvPr>
          <p:cNvSpPr txBox="1"/>
          <p:nvPr/>
        </p:nvSpPr>
        <p:spPr>
          <a:xfrm>
            <a:off x="3321845" y="1630218"/>
            <a:ext cx="5029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42900">
              <a:defRPr/>
            </a:pP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79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1" y="921544"/>
            <a:ext cx="9086850" cy="5079206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66C0B0D-9687-40EA-92BB-A26B7A9EED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5714996" y="857250"/>
            <a:ext cx="3429000" cy="1382662"/>
          </a:xfrm>
          <a:prstGeom prst="rect">
            <a:avLst/>
          </a:prstGeom>
        </p:spPr>
      </p:pic>
      <p:pic>
        <p:nvPicPr>
          <p:cNvPr id="63" name="Picture 6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A90E4EB0-C7A3-4544-8C11-8AE61A9ACF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491768" y="1450550"/>
            <a:ext cx="8160453" cy="4550199"/>
          </a:xfrm>
          <a:prstGeom prst="rect">
            <a:avLst/>
          </a:prstGeom>
        </p:spPr>
      </p:pic>
      <p:pic>
        <p:nvPicPr>
          <p:cNvPr id="64" name="Picture 63" descr="Shape&#10;&#10;Description automatically generated">
            <a:extLst>
              <a:ext uri="{FF2B5EF4-FFF2-40B4-BE49-F238E27FC236}">
                <a16:creationId xmlns:a16="http://schemas.microsoft.com/office/drawing/2014/main" id="{6427A462-51F5-4D1B-A5CC-FE2D6EC62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3700" y="1720031"/>
            <a:ext cx="2400300" cy="2400300"/>
          </a:xfrm>
          <a:prstGeom prst="rect">
            <a:avLst/>
          </a:prstGeom>
        </p:spPr>
      </p:pic>
      <p:pic>
        <p:nvPicPr>
          <p:cNvPr id="65" name="Picture 64" descr="Shape&#10;&#10;Description automatically generated">
            <a:extLst>
              <a:ext uri="{FF2B5EF4-FFF2-40B4-BE49-F238E27FC236}">
                <a16:creationId xmlns:a16="http://schemas.microsoft.com/office/drawing/2014/main" id="{1082CCB3-6BF9-4A25-A374-0A47AE5DE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7" y="1720031"/>
            <a:ext cx="2400300" cy="24003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F0E0DCA-6351-403C-87E0-EFA3B62B6E86}"/>
              </a:ext>
            </a:extLst>
          </p:cNvPr>
          <p:cNvSpPr txBox="1"/>
          <p:nvPr/>
        </p:nvSpPr>
        <p:spPr>
          <a:xfrm>
            <a:off x="491768" y="2617931"/>
            <a:ext cx="1490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</a:t>
            </a:r>
            <a:endParaRPr lang="en-US" sz="2400" b="1" dirty="0">
              <a:solidFill>
                <a:srgbClr val="800080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2941048-85C1-4564-B382-101801DD8DB0}"/>
              </a:ext>
            </a:extLst>
          </p:cNvPr>
          <p:cNvSpPr txBox="1"/>
          <p:nvPr/>
        </p:nvSpPr>
        <p:spPr>
          <a:xfrm>
            <a:off x="7153480" y="2620026"/>
            <a:ext cx="1490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solidFill>
                  <a:srgbClr val="800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  <a:endParaRPr lang="en-US" sz="2400" b="1" dirty="0">
              <a:solidFill>
                <a:srgbClr val="80008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257F791-6961-4FB7-B62A-5F07C8F59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099" y="1023958"/>
            <a:ext cx="3767654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/>
          <p:bldP spid="6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C5C7BDD-4170-67B5-EAC7-36CEFF18282F}"/>
              </a:ext>
            </a:extLst>
          </p:cNvPr>
          <p:cNvSpPr/>
          <p:nvPr/>
        </p:nvSpPr>
        <p:spPr>
          <a:xfrm>
            <a:off x="-76200" y="1371600"/>
            <a:ext cx="9220200" cy="5486400"/>
          </a:xfrm>
          <a:custGeom>
            <a:avLst/>
            <a:gdLst/>
            <a:ahLst/>
            <a:cxnLst/>
            <a:rect l="l" t="t" r="r" b="b"/>
            <a:pathLst>
              <a:path w="9669315" h="6210443">
                <a:moveTo>
                  <a:pt x="0" y="0"/>
                </a:moveTo>
                <a:lnTo>
                  <a:pt x="9669316" y="0"/>
                </a:lnTo>
                <a:lnTo>
                  <a:pt x="9669316" y="6210444"/>
                </a:lnTo>
                <a:lnTo>
                  <a:pt x="0" y="6210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23" b="-2553"/>
            </a:stretch>
          </a:blipFill>
        </p:spPr>
        <p:txBody>
          <a:bodyPr/>
          <a:lstStyle/>
          <a:p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214B31-57E2-9804-FECE-09B9AD22B42C}"/>
              </a:ext>
            </a:extLst>
          </p:cNvPr>
          <p:cNvSpPr txBox="1"/>
          <p:nvPr/>
        </p:nvSpPr>
        <p:spPr>
          <a:xfrm>
            <a:off x="457200" y="152400"/>
            <a:ext cx="84869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b="1" spc="20" dirty="0">
                <a:solidFill>
                  <a:srgbClr val="FF0000"/>
                </a:solidFill>
                <a:latin typeface="+mj-lt"/>
              </a:rPr>
              <a:t>Tại sao tiết kiệm giấy và giữ gìn đ</a:t>
            </a:r>
            <a:r>
              <a:rPr lang="en-US" sz="3200" b="1" spc="20" dirty="0">
                <a:solidFill>
                  <a:srgbClr val="FF0000"/>
                </a:solidFill>
                <a:latin typeface="+mj-lt"/>
              </a:rPr>
              <a:t>ồ</a:t>
            </a:r>
            <a:r>
              <a:rPr lang="vi-VN" sz="3200" b="1" spc="20" dirty="0">
                <a:solidFill>
                  <a:srgbClr val="FF0000"/>
                </a:solidFill>
                <a:latin typeface="+mj-lt"/>
              </a:rPr>
              <a:t> dùng bằng </a:t>
            </a:r>
            <a:endParaRPr lang="en-US" sz="3200" b="1" spc="20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3200" b="1" spc="20" dirty="0">
                <a:solidFill>
                  <a:srgbClr val="FF0000"/>
                </a:solidFill>
                <a:latin typeface="+mj-lt"/>
              </a:rPr>
              <a:t>gỗ cũng là những việc cần làm để bảo </a:t>
            </a:r>
            <a:r>
              <a:rPr lang="vi-VN" sz="3200" b="1" spc="25" dirty="0">
                <a:solidFill>
                  <a:srgbClr val="FF0000"/>
                </a:solidFill>
                <a:latin typeface="+mj-lt"/>
              </a:rPr>
              <a:t>vệ cây</a:t>
            </a:r>
            <a:r>
              <a:rPr lang="en-US" sz="3200" b="1" spc="25" dirty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spc="20" dirty="0">
              <a:solidFill>
                <a:srgbClr val="FF0000"/>
              </a:solidFill>
              <a:latin typeface="+mj-lt"/>
              <a:ea typeface="Palatino Linotype" panose="02040502050505030304"/>
              <a:cs typeface="Palatino Linotype" panose="02040502050505030304"/>
            </a:endParaRP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2669408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61590" y="1000760"/>
            <a:ext cx="33782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22999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ướng dẫn cách chăm sóc cây cảnh trong nhà hiệu quả nhất">
            <a:extLst>
              <a:ext uri="{FF2B5EF4-FFF2-40B4-BE49-F238E27FC236}">
                <a16:creationId xmlns:a16="http://schemas.microsoft.com/office/drawing/2014/main" id="{8A03EB46-870F-DECD-0F9D-E0DB078C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2"/>
            <a:ext cx="9127067" cy="623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2">
            <a:extLst>
              <a:ext uri="{FF2B5EF4-FFF2-40B4-BE49-F238E27FC236}">
                <a16:creationId xmlns:a16="http://schemas.microsoft.com/office/drawing/2014/main" id="{B782AAEF-E7A7-2671-BA84-13F4FA185FEE}"/>
              </a:ext>
            </a:extLst>
          </p:cNvPr>
          <p:cNvSpPr>
            <a:spLocks noEditPoints="1"/>
          </p:cNvSpPr>
          <p:nvPr/>
        </p:nvSpPr>
        <p:spPr bwMode="auto">
          <a:xfrm>
            <a:off x="2449301" y="1155427"/>
            <a:ext cx="4550114" cy="998108"/>
          </a:xfrm>
          <a:custGeom>
            <a:avLst/>
            <a:gdLst>
              <a:gd name="T0" fmla="*/ 1255 w 8586"/>
              <a:gd name="T1" fmla="*/ 528 h 2853"/>
              <a:gd name="T2" fmla="*/ 1115 w 8586"/>
              <a:gd name="T3" fmla="*/ 542 h 2853"/>
              <a:gd name="T4" fmla="*/ 369 w 8586"/>
              <a:gd name="T5" fmla="*/ 842 h 2853"/>
              <a:gd name="T6" fmla="*/ 377 w 8586"/>
              <a:gd name="T7" fmla="*/ 890 h 2853"/>
              <a:gd name="T8" fmla="*/ 727 w 8586"/>
              <a:gd name="T9" fmla="*/ 777 h 2853"/>
              <a:gd name="T10" fmla="*/ 369 w 8586"/>
              <a:gd name="T11" fmla="*/ 842 h 2853"/>
              <a:gd name="T12" fmla="*/ 8363 w 8586"/>
              <a:gd name="T13" fmla="*/ 2271 h 2853"/>
              <a:gd name="T14" fmla="*/ 8374 w 8586"/>
              <a:gd name="T15" fmla="*/ 2206 h 2853"/>
              <a:gd name="T16" fmla="*/ 8017 w 8586"/>
              <a:gd name="T17" fmla="*/ 2163 h 2853"/>
              <a:gd name="T18" fmla="*/ 7873 w 8586"/>
              <a:gd name="T19" fmla="*/ 2246 h 2853"/>
              <a:gd name="T20" fmla="*/ 8495 w 8586"/>
              <a:gd name="T21" fmla="*/ 2420 h 2853"/>
              <a:gd name="T22" fmla="*/ 8486 w 8586"/>
              <a:gd name="T23" fmla="*/ 2367 h 2853"/>
              <a:gd name="T24" fmla="*/ 8337 w 8586"/>
              <a:gd name="T25" fmla="*/ 2427 h 2853"/>
              <a:gd name="T26" fmla="*/ 8470 w 8586"/>
              <a:gd name="T27" fmla="*/ 2466 h 2853"/>
              <a:gd name="T28" fmla="*/ 7944 w 8586"/>
              <a:gd name="T29" fmla="*/ 2627 h 2853"/>
              <a:gd name="T30" fmla="*/ 7472 w 8586"/>
              <a:gd name="T31" fmla="*/ 2644 h 2853"/>
              <a:gd name="T32" fmla="*/ 6872 w 8586"/>
              <a:gd name="T33" fmla="*/ 2777 h 2853"/>
              <a:gd name="T34" fmla="*/ 4410 w 8586"/>
              <a:gd name="T35" fmla="*/ 2778 h 2853"/>
              <a:gd name="T36" fmla="*/ 1046 w 8586"/>
              <a:gd name="T37" fmla="*/ 2839 h 2853"/>
              <a:gd name="T38" fmla="*/ 421 w 8586"/>
              <a:gd name="T39" fmla="*/ 2807 h 2853"/>
              <a:gd name="T40" fmla="*/ 137 w 8586"/>
              <a:gd name="T41" fmla="*/ 2594 h 2853"/>
              <a:gd name="T42" fmla="*/ 284 w 8586"/>
              <a:gd name="T43" fmla="*/ 2244 h 2853"/>
              <a:gd name="T44" fmla="*/ 211 w 8586"/>
              <a:gd name="T45" fmla="*/ 2122 h 2853"/>
              <a:gd name="T46" fmla="*/ 146 w 8586"/>
              <a:gd name="T47" fmla="*/ 1611 h 2853"/>
              <a:gd name="T48" fmla="*/ 155 w 8586"/>
              <a:gd name="T49" fmla="*/ 1410 h 2853"/>
              <a:gd name="T50" fmla="*/ 195 w 8586"/>
              <a:gd name="T51" fmla="*/ 1189 h 2853"/>
              <a:gd name="T52" fmla="*/ 250 w 8586"/>
              <a:gd name="T53" fmla="*/ 1096 h 2853"/>
              <a:gd name="T54" fmla="*/ 219 w 8586"/>
              <a:gd name="T55" fmla="*/ 1019 h 2853"/>
              <a:gd name="T56" fmla="*/ 180 w 8586"/>
              <a:gd name="T57" fmla="*/ 920 h 2853"/>
              <a:gd name="T58" fmla="*/ 353 w 8586"/>
              <a:gd name="T59" fmla="*/ 731 h 2853"/>
              <a:gd name="T60" fmla="*/ 1047 w 8586"/>
              <a:gd name="T61" fmla="*/ 515 h 2853"/>
              <a:gd name="T62" fmla="*/ 1154 w 8586"/>
              <a:gd name="T63" fmla="*/ 424 h 2853"/>
              <a:gd name="T64" fmla="*/ 1883 w 8586"/>
              <a:gd name="T65" fmla="*/ 213 h 2853"/>
              <a:gd name="T66" fmla="*/ 2874 w 8586"/>
              <a:gd name="T67" fmla="*/ 65 h 2853"/>
              <a:gd name="T68" fmla="*/ 3327 w 8586"/>
              <a:gd name="T69" fmla="*/ 63 h 2853"/>
              <a:gd name="T70" fmla="*/ 4013 w 8586"/>
              <a:gd name="T71" fmla="*/ 84 h 2853"/>
              <a:gd name="T72" fmla="*/ 5150 w 8586"/>
              <a:gd name="T73" fmla="*/ 70 h 2853"/>
              <a:gd name="T74" fmla="*/ 5937 w 8586"/>
              <a:gd name="T75" fmla="*/ 59 h 2853"/>
              <a:gd name="T76" fmla="*/ 6443 w 8586"/>
              <a:gd name="T77" fmla="*/ 154 h 2853"/>
              <a:gd name="T78" fmla="*/ 6793 w 8586"/>
              <a:gd name="T79" fmla="*/ 303 h 2853"/>
              <a:gd name="T80" fmla="*/ 7323 w 8586"/>
              <a:gd name="T81" fmla="*/ 834 h 2853"/>
              <a:gd name="T82" fmla="*/ 7543 w 8586"/>
              <a:gd name="T83" fmla="*/ 1031 h 2853"/>
              <a:gd name="T84" fmla="*/ 7746 w 8586"/>
              <a:gd name="T85" fmla="*/ 1121 h 2853"/>
              <a:gd name="T86" fmla="*/ 8062 w 8586"/>
              <a:gd name="T87" fmla="*/ 1428 h 2853"/>
              <a:gd name="T88" fmla="*/ 8352 w 8586"/>
              <a:gd name="T89" fmla="*/ 1598 h 2853"/>
              <a:gd name="T90" fmla="*/ 8440 w 8586"/>
              <a:gd name="T91" fmla="*/ 2113 h 2853"/>
              <a:gd name="T92" fmla="*/ 8580 w 8586"/>
              <a:gd name="T93" fmla="*/ 2376 h 2853"/>
              <a:gd name="T94" fmla="*/ 8495 w 8586"/>
              <a:gd name="T95" fmla="*/ 2420 h 2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86" h="2853">
                <a:moveTo>
                  <a:pt x="1192" y="580"/>
                </a:moveTo>
                <a:cubicBezTo>
                  <a:pt x="1216" y="569"/>
                  <a:pt x="1234" y="546"/>
                  <a:pt x="1255" y="528"/>
                </a:cubicBezTo>
                <a:cubicBezTo>
                  <a:pt x="1239" y="522"/>
                  <a:pt x="1222" y="511"/>
                  <a:pt x="1206" y="513"/>
                </a:cubicBezTo>
                <a:cubicBezTo>
                  <a:pt x="1183" y="516"/>
                  <a:pt x="1160" y="527"/>
                  <a:pt x="1115" y="542"/>
                </a:cubicBezTo>
                <a:cubicBezTo>
                  <a:pt x="1159" y="565"/>
                  <a:pt x="1181" y="585"/>
                  <a:pt x="1192" y="580"/>
                </a:cubicBezTo>
                <a:close/>
                <a:moveTo>
                  <a:pt x="369" y="842"/>
                </a:moveTo>
                <a:cubicBezTo>
                  <a:pt x="359" y="844"/>
                  <a:pt x="353" y="862"/>
                  <a:pt x="345" y="873"/>
                </a:cubicBezTo>
                <a:cubicBezTo>
                  <a:pt x="356" y="879"/>
                  <a:pt x="368" y="892"/>
                  <a:pt x="377" y="890"/>
                </a:cubicBezTo>
                <a:cubicBezTo>
                  <a:pt x="482" y="871"/>
                  <a:pt x="588" y="851"/>
                  <a:pt x="693" y="826"/>
                </a:cubicBezTo>
                <a:cubicBezTo>
                  <a:pt x="707" y="823"/>
                  <a:pt x="716" y="794"/>
                  <a:pt x="727" y="777"/>
                </a:cubicBezTo>
                <a:cubicBezTo>
                  <a:pt x="711" y="768"/>
                  <a:pt x="696" y="758"/>
                  <a:pt x="701" y="762"/>
                </a:cubicBezTo>
                <a:cubicBezTo>
                  <a:pt x="576" y="792"/>
                  <a:pt x="472" y="815"/>
                  <a:pt x="369" y="842"/>
                </a:cubicBezTo>
                <a:close/>
                <a:moveTo>
                  <a:pt x="8105" y="2348"/>
                </a:moveTo>
                <a:cubicBezTo>
                  <a:pt x="8169" y="2247"/>
                  <a:pt x="8269" y="2271"/>
                  <a:pt x="8363" y="2271"/>
                </a:cubicBezTo>
                <a:cubicBezTo>
                  <a:pt x="8381" y="2270"/>
                  <a:pt x="8398" y="2251"/>
                  <a:pt x="8416" y="2240"/>
                </a:cubicBezTo>
                <a:cubicBezTo>
                  <a:pt x="8402" y="2228"/>
                  <a:pt x="8384" y="2203"/>
                  <a:pt x="8374" y="2206"/>
                </a:cubicBezTo>
                <a:cubicBezTo>
                  <a:pt x="8275" y="2233"/>
                  <a:pt x="8207" y="2180"/>
                  <a:pt x="8137" y="2123"/>
                </a:cubicBezTo>
                <a:cubicBezTo>
                  <a:pt x="8073" y="2071"/>
                  <a:pt x="8074" y="2076"/>
                  <a:pt x="8017" y="2163"/>
                </a:cubicBezTo>
                <a:cubicBezTo>
                  <a:pt x="8002" y="2185"/>
                  <a:pt x="7961" y="2190"/>
                  <a:pt x="7933" y="2205"/>
                </a:cubicBezTo>
                <a:cubicBezTo>
                  <a:pt x="7916" y="2215"/>
                  <a:pt x="7900" y="2228"/>
                  <a:pt x="7873" y="2246"/>
                </a:cubicBezTo>
                <a:cubicBezTo>
                  <a:pt x="7957" y="2283"/>
                  <a:pt x="8031" y="2316"/>
                  <a:pt x="8105" y="2348"/>
                </a:cubicBezTo>
                <a:close/>
                <a:moveTo>
                  <a:pt x="8495" y="2420"/>
                </a:moveTo>
                <a:cubicBezTo>
                  <a:pt x="8503" y="2408"/>
                  <a:pt x="8515" y="2399"/>
                  <a:pt x="8526" y="2389"/>
                </a:cubicBezTo>
                <a:cubicBezTo>
                  <a:pt x="8512" y="2381"/>
                  <a:pt x="8499" y="2366"/>
                  <a:pt x="8486" y="2367"/>
                </a:cubicBezTo>
                <a:cubicBezTo>
                  <a:pt x="8450" y="2369"/>
                  <a:pt x="8413" y="2374"/>
                  <a:pt x="8378" y="2386"/>
                </a:cubicBezTo>
                <a:cubicBezTo>
                  <a:pt x="8362" y="2391"/>
                  <a:pt x="8351" y="2412"/>
                  <a:pt x="8337" y="2427"/>
                </a:cubicBezTo>
                <a:cubicBezTo>
                  <a:pt x="8360" y="2439"/>
                  <a:pt x="8381" y="2456"/>
                  <a:pt x="8405" y="2464"/>
                </a:cubicBezTo>
                <a:cubicBezTo>
                  <a:pt x="8425" y="2470"/>
                  <a:pt x="8448" y="2466"/>
                  <a:pt x="8470" y="2466"/>
                </a:cubicBezTo>
                <a:cubicBezTo>
                  <a:pt x="8367" y="2505"/>
                  <a:pt x="8265" y="2547"/>
                  <a:pt x="8160" y="2582"/>
                </a:cubicBezTo>
                <a:cubicBezTo>
                  <a:pt x="8090" y="2605"/>
                  <a:pt x="8011" y="2640"/>
                  <a:pt x="7944" y="2627"/>
                </a:cubicBezTo>
                <a:cubicBezTo>
                  <a:pt x="7836" y="2607"/>
                  <a:pt x="7736" y="2616"/>
                  <a:pt x="7632" y="2637"/>
                </a:cubicBezTo>
                <a:cubicBezTo>
                  <a:pt x="7580" y="2647"/>
                  <a:pt x="7522" y="2629"/>
                  <a:pt x="7472" y="2644"/>
                </a:cubicBezTo>
                <a:cubicBezTo>
                  <a:pt x="7413" y="2662"/>
                  <a:pt x="7362" y="2717"/>
                  <a:pt x="7302" y="2728"/>
                </a:cubicBezTo>
                <a:cubicBezTo>
                  <a:pt x="7160" y="2754"/>
                  <a:pt x="7016" y="2775"/>
                  <a:pt x="6872" y="2777"/>
                </a:cubicBezTo>
                <a:cubicBezTo>
                  <a:pt x="6300" y="2789"/>
                  <a:pt x="5728" y="2796"/>
                  <a:pt x="5156" y="2798"/>
                </a:cubicBezTo>
                <a:cubicBezTo>
                  <a:pt x="4908" y="2799"/>
                  <a:pt x="4659" y="2778"/>
                  <a:pt x="4410" y="2778"/>
                </a:cubicBezTo>
                <a:cubicBezTo>
                  <a:pt x="3795" y="2776"/>
                  <a:pt x="3179" y="2774"/>
                  <a:pt x="2563" y="2784"/>
                </a:cubicBezTo>
                <a:cubicBezTo>
                  <a:pt x="2057" y="2793"/>
                  <a:pt x="1552" y="2820"/>
                  <a:pt x="1046" y="2839"/>
                </a:cubicBezTo>
                <a:cubicBezTo>
                  <a:pt x="863" y="2845"/>
                  <a:pt x="679" y="2852"/>
                  <a:pt x="496" y="2853"/>
                </a:cubicBezTo>
                <a:cubicBezTo>
                  <a:pt x="470" y="2853"/>
                  <a:pt x="418" y="2814"/>
                  <a:pt x="421" y="2807"/>
                </a:cubicBezTo>
                <a:cubicBezTo>
                  <a:pt x="472" y="2657"/>
                  <a:pt x="370" y="2678"/>
                  <a:pt x="280" y="2667"/>
                </a:cubicBezTo>
                <a:cubicBezTo>
                  <a:pt x="229" y="2661"/>
                  <a:pt x="162" y="2634"/>
                  <a:pt x="137" y="2594"/>
                </a:cubicBezTo>
                <a:cubicBezTo>
                  <a:pt x="73" y="2490"/>
                  <a:pt x="114" y="2379"/>
                  <a:pt x="223" y="2303"/>
                </a:cubicBezTo>
                <a:cubicBezTo>
                  <a:pt x="246" y="2287"/>
                  <a:pt x="264" y="2264"/>
                  <a:pt x="284" y="2244"/>
                </a:cubicBezTo>
                <a:cubicBezTo>
                  <a:pt x="260" y="2234"/>
                  <a:pt x="237" y="2221"/>
                  <a:pt x="212" y="2214"/>
                </a:cubicBezTo>
                <a:cubicBezTo>
                  <a:pt x="110" y="2183"/>
                  <a:pt x="127" y="2161"/>
                  <a:pt x="211" y="2122"/>
                </a:cubicBezTo>
                <a:cubicBezTo>
                  <a:pt x="275" y="2092"/>
                  <a:pt x="289" y="2047"/>
                  <a:pt x="222" y="1987"/>
                </a:cubicBezTo>
                <a:cubicBezTo>
                  <a:pt x="107" y="1884"/>
                  <a:pt x="76" y="1757"/>
                  <a:pt x="146" y="1611"/>
                </a:cubicBezTo>
                <a:cubicBezTo>
                  <a:pt x="156" y="1589"/>
                  <a:pt x="145" y="1536"/>
                  <a:pt x="127" y="1525"/>
                </a:cubicBezTo>
                <a:cubicBezTo>
                  <a:pt x="0" y="1449"/>
                  <a:pt x="84" y="1441"/>
                  <a:pt x="155" y="1410"/>
                </a:cubicBezTo>
                <a:cubicBezTo>
                  <a:pt x="197" y="1391"/>
                  <a:pt x="238" y="1348"/>
                  <a:pt x="260" y="1306"/>
                </a:cubicBezTo>
                <a:cubicBezTo>
                  <a:pt x="291" y="1247"/>
                  <a:pt x="321" y="1172"/>
                  <a:pt x="195" y="1189"/>
                </a:cubicBezTo>
                <a:cubicBezTo>
                  <a:pt x="134" y="1197"/>
                  <a:pt x="162" y="1163"/>
                  <a:pt x="180" y="1146"/>
                </a:cubicBezTo>
                <a:cubicBezTo>
                  <a:pt x="201" y="1126"/>
                  <a:pt x="232" y="1117"/>
                  <a:pt x="250" y="1096"/>
                </a:cubicBezTo>
                <a:cubicBezTo>
                  <a:pt x="266" y="1079"/>
                  <a:pt x="271" y="1051"/>
                  <a:pt x="280" y="1027"/>
                </a:cubicBezTo>
                <a:cubicBezTo>
                  <a:pt x="260" y="1025"/>
                  <a:pt x="238" y="1025"/>
                  <a:pt x="219" y="1019"/>
                </a:cubicBezTo>
                <a:cubicBezTo>
                  <a:pt x="189" y="1010"/>
                  <a:pt x="161" y="997"/>
                  <a:pt x="132" y="985"/>
                </a:cubicBezTo>
                <a:cubicBezTo>
                  <a:pt x="148" y="963"/>
                  <a:pt x="163" y="940"/>
                  <a:pt x="180" y="920"/>
                </a:cubicBezTo>
                <a:cubicBezTo>
                  <a:pt x="198" y="898"/>
                  <a:pt x="240" y="871"/>
                  <a:pt x="236" y="858"/>
                </a:cubicBezTo>
                <a:cubicBezTo>
                  <a:pt x="200" y="743"/>
                  <a:pt x="284" y="742"/>
                  <a:pt x="353" y="731"/>
                </a:cubicBezTo>
                <a:cubicBezTo>
                  <a:pt x="557" y="698"/>
                  <a:pt x="762" y="669"/>
                  <a:pt x="967" y="637"/>
                </a:cubicBezTo>
                <a:cubicBezTo>
                  <a:pt x="1031" y="627"/>
                  <a:pt x="1030" y="626"/>
                  <a:pt x="1047" y="515"/>
                </a:cubicBezTo>
                <a:cubicBezTo>
                  <a:pt x="1048" y="506"/>
                  <a:pt x="1063" y="498"/>
                  <a:pt x="1072" y="491"/>
                </a:cubicBezTo>
                <a:cubicBezTo>
                  <a:pt x="1099" y="468"/>
                  <a:pt x="1123" y="438"/>
                  <a:pt x="1154" y="424"/>
                </a:cubicBezTo>
                <a:cubicBezTo>
                  <a:pt x="1319" y="347"/>
                  <a:pt x="1445" y="164"/>
                  <a:pt x="1673" y="247"/>
                </a:cubicBezTo>
                <a:cubicBezTo>
                  <a:pt x="1732" y="268"/>
                  <a:pt x="1820" y="243"/>
                  <a:pt x="1883" y="213"/>
                </a:cubicBezTo>
                <a:cubicBezTo>
                  <a:pt x="2055" y="134"/>
                  <a:pt x="2236" y="122"/>
                  <a:pt x="2420" y="111"/>
                </a:cubicBezTo>
                <a:cubicBezTo>
                  <a:pt x="2571" y="101"/>
                  <a:pt x="2722" y="76"/>
                  <a:pt x="2874" y="65"/>
                </a:cubicBezTo>
                <a:cubicBezTo>
                  <a:pt x="2989" y="56"/>
                  <a:pt x="3104" y="58"/>
                  <a:pt x="3220" y="57"/>
                </a:cubicBezTo>
                <a:cubicBezTo>
                  <a:pt x="3255" y="56"/>
                  <a:pt x="3293" y="68"/>
                  <a:pt x="3327" y="63"/>
                </a:cubicBezTo>
                <a:cubicBezTo>
                  <a:pt x="3514" y="31"/>
                  <a:pt x="3699" y="0"/>
                  <a:pt x="3883" y="85"/>
                </a:cubicBezTo>
                <a:cubicBezTo>
                  <a:pt x="3919" y="101"/>
                  <a:pt x="3973" y="96"/>
                  <a:pt x="4013" y="84"/>
                </a:cubicBezTo>
                <a:cubicBezTo>
                  <a:pt x="4258" y="11"/>
                  <a:pt x="4511" y="46"/>
                  <a:pt x="4760" y="31"/>
                </a:cubicBezTo>
                <a:cubicBezTo>
                  <a:pt x="4889" y="24"/>
                  <a:pt x="5020" y="68"/>
                  <a:pt x="5150" y="70"/>
                </a:cubicBezTo>
                <a:cubicBezTo>
                  <a:pt x="5281" y="73"/>
                  <a:pt x="5411" y="48"/>
                  <a:pt x="5542" y="44"/>
                </a:cubicBezTo>
                <a:cubicBezTo>
                  <a:pt x="5674" y="41"/>
                  <a:pt x="5808" y="37"/>
                  <a:pt x="5937" y="59"/>
                </a:cubicBezTo>
                <a:cubicBezTo>
                  <a:pt x="6053" y="78"/>
                  <a:pt x="6166" y="103"/>
                  <a:pt x="6286" y="97"/>
                </a:cubicBezTo>
                <a:cubicBezTo>
                  <a:pt x="6338" y="95"/>
                  <a:pt x="6391" y="134"/>
                  <a:pt x="6443" y="154"/>
                </a:cubicBezTo>
                <a:cubicBezTo>
                  <a:pt x="6502" y="177"/>
                  <a:pt x="6562" y="200"/>
                  <a:pt x="6620" y="224"/>
                </a:cubicBezTo>
                <a:cubicBezTo>
                  <a:pt x="6678" y="249"/>
                  <a:pt x="6737" y="274"/>
                  <a:pt x="6793" y="303"/>
                </a:cubicBezTo>
                <a:cubicBezTo>
                  <a:pt x="6845" y="330"/>
                  <a:pt x="6891" y="368"/>
                  <a:pt x="6944" y="390"/>
                </a:cubicBezTo>
                <a:cubicBezTo>
                  <a:pt x="7225" y="502"/>
                  <a:pt x="7225" y="501"/>
                  <a:pt x="7323" y="834"/>
                </a:cubicBezTo>
                <a:cubicBezTo>
                  <a:pt x="7328" y="851"/>
                  <a:pt x="7351" y="876"/>
                  <a:pt x="7365" y="876"/>
                </a:cubicBezTo>
                <a:cubicBezTo>
                  <a:pt x="7476" y="872"/>
                  <a:pt x="7516" y="935"/>
                  <a:pt x="7543" y="1031"/>
                </a:cubicBezTo>
                <a:cubicBezTo>
                  <a:pt x="7551" y="1060"/>
                  <a:pt x="7603" y="1082"/>
                  <a:pt x="7639" y="1097"/>
                </a:cubicBezTo>
                <a:cubicBezTo>
                  <a:pt x="7672" y="1112"/>
                  <a:pt x="7711" y="1111"/>
                  <a:pt x="7746" y="1121"/>
                </a:cubicBezTo>
                <a:cubicBezTo>
                  <a:pt x="7846" y="1150"/>
                  <a:pt x="7966" y="1151"/>
                  <a:pt x="7943" y="1316"/>
                </a:cubicBezTo>
                <a:cubicBezTo>
                  <a:pt x="7939" y="1348"/>
                  <a:pt x="8015" y="1401"/>
                  <a:pt x="8062" y="1428"/>
                </a:cubicBezTo>
                <a:cubicBezTo>
                  <a:pt x="8131" y="1467"/>
                  <a:pt x="8209" y="1487"/>
                  <a:pt x="8280" y="1523"/>
                </a:cubicBezTo>
                <a:cubicBezTo>
                  <a:pt x="8310" y="1538"/>
                  <a:pt x="8349" y="1570"/>
                  <a:pt x="8352" y="1598"/>
                </a:cubicBezTo>
                <a:cubicBezTo>
                  <a:pt x="8364" y="1734"/>
                  <a:pt x="8378" y="1872"/>
                  <a:pt x="8364" y="2007"/>
                </a:cubicBezTo>
                <a:cubicBezTo>
                  <a:pt x="8356" y="2086"/>
                  <a:pt x="8329" y="2140"/>
                  <a:pt x="8440" y="2113"/>
                </a:cubicBezTo>
                <a:cubicBezTo>
                  <a:pt x="8525" y="2092"/>
                  <a:pt x="8537" y="2138"/>
                  <a:pt x="8543" y="2206"/>
                </a:cubicBezTo>
                <a:cubicBezTo>
                  <a:pt x="8548" y="2263"/>
                  <a:pt x="8575" y="2319"/>
                  <a:pt x="8580" y="2376"/>
                </a:cubicBezTo>
                <a:cubicBezTo>
                  <a:pt x="8586" y="2454"/>
                  <a:pt x="8531" y="2474"/>
                  <a:pt x="8464" y="2473"/>
                </a:cubicBezTo>
                <a:cubicBezTo>
                  <a:pt x="8474" y="2455"/>
                  <a:pt x="8483" y="2436"/>
                  <a:pt x="8495" y="2420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vi-VN" sz="1350">
              <a:solidFill>
                <a:srgbClr val="EB5B69"/>
              </a:solidFill>
              <a:latin typeface="思源黑体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4B354-3220-6279-3636-9637546C9785}"/>
              </a:ext>
            </a:extLst>
          </p:cNvPr>
          <p:cNvSpPr txBox="1"/>
          <p:nvPr/>
        </p:nvSpPr>
        <p:spPr>
          <a:xfrm>
            <a:off x="2983716" y="1326353"/>
            <a:ext cx="32136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 err="1"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EB5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nhà</a:t>
            </a:r>
            <a:endParaRPr lang="vi-VN" sz="4500" b="1" dirty="0">
              <a:solidFill>
                <a:srgbClr val="EB5B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EA04E6-6DAE-A12F-9A8C-8139BC4134D2}"/>
              </a:ext>
            </a:extLst>
          </p:cNvPr>
          <p:cNvGrpSpPr/>
          <p:nvPr/>
        </p:nvGrpSpPr>
        <p:grpSpPr>
          <a:xfrm rot="5400000">
            <a:off x="3210137" y="1548319"/>
            <a:ext cx="2860371" cy="4497459"/>
            <a:chOff x="8973341" y="852625"/>
            <a:chExt cx="2029095" cy="1435453"/>
          </a:xfrm>
        </p:grpSpPr>
        <p:sp>
          <p:nvSpPr>
            <p:cNvPr id="6" name="Freeform 255">
              <a:extLst>
                <a:ext uri="{FF2B5EF4-FFF2-40B4-BE49-F238E27FC236}">
                  <a16:creationId xmlns:a16="http://schemas.microsoft.com/office/drawing/2014/main" id="{DB7564EE-11F9-956C-FFC7-5FBF3A7C5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" name="Rectangle 256">
              <a:extLst>
                <a:ext uri="{FF2B5EF4-FFF2-40B4-BE49-F238E27FC236}">
                  <a16:creationId xmlns:a16="http://schemas.microsoft.com/office/drawing/2014/main" id="{803786FB-C200-654A-1CE4-69A2313E8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" name="Freeform 257">
              <a:extLst>
                <a:ext uri="{FF2B5EF4-FFF2-40B4-BE49-F238E27FC236}">
                  <a16:creationId xmlns:a16="http://schemas.microsoft.com/office/drawing/2014/main" id="{D1468E3F-2822-65C7-C57C-C3979E978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DC8A5F-D99B-C709-ED2F-A2944CA75E3C}"/>
              </a:ext>
            </a:extLst>
          </p:cNvPr>
          <p:cNvSpPr txBox="1"/>
          <p:nvPr/>
        </p:nvSpPr>
        <p:spPr>
          <a:xfrm>
            <a:off x="2681790" y="2857138"/>
            <a:ext cx="3866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Wingdings" panose="05000000000000000000" pitchFamily="2" charset="2"/>
              <a:buChar char="ü"/>
              <a:defRPr/>
            </a:pPr>
            <a:r>
              <a:rPr lang="en-US" sz="300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người thân chăm sóc, bảo vệ cây trong vườn nhà.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7A8593-BA4C-4806-ECDC-6BE5EB676B01}"/>
              </a:ext>
            </a:extLst>
          </p:cNvPr>
          <p:cNvGrpSpPr/>
          <p:nvPr/>
        </p:nvGrpSpPr>
        <p:grpSpPr>
          <a:xfrm>
            <a:off x="361268" y="1588112"/>
            <a:ext cx="1548861" cy="1521522"/>
            <a:chOff x="3109913" y="390525"/>
            <a:chExt cx="5970588" cy="627538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67B65C-B015-3E5A-3AD2-672AEF682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638CFC-837E-26B2-B944-6BB6108A6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EED52A0-44F2-16E6-6058-6AB19CE29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7EFCB32-D014-B998-AE62-8D62DE79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FA9D11-C2DB-B222-AB48-5B060406B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F0012F-6453-0E1C-3448-8BEF1247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059AF67-F3D2-D65E-27E7-2B342B3B8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0DD197-0A97-01A8-8FC4-8AE2DF779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73EBE71-229A-34D8-CDF4-149F61C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6FBBE53-7C51-595B-A7C4-B3372F595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24FBEAF-89C8-525D-60F0-3ED7C5F37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990907-9F94-A87E-BC36-48694B90C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386E2B7-DD33-807E-A02B-C19EE96D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0976288-80BC-7346-6E3E-9645487F2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F19B81D-DDB9-2CE8-F013-2BDAD55D3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514A0B-83C9-E9D2-3EA3-3B077566E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6ABA6F7-D4D0-3DEC-FE71-7D452FDB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1B77F46-5A88-9683-E152-E4D3E3394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C2319A6-56CC-E51E-0908-1000C716E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4D77236-3ED1-89AE-6781-494BC1AF1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2AC8398-29CC-7632-F88F-1FF3B416C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9D770E2-5093-B702-0150-25CCE0E5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840C7BC-B2F6-9038-D8F8-197E4DC1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244ED76-8B06-8B3D-275F-BE6642787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7820E37-956B-E00D-EA35-3D882D2E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F2D8946-3F4F-5CE5-98D0-398B67B20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ACB74DE-FD60-5DB0-958C-5BC84BF32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B5E0C05-E1FA-EE70-D48A-35B82781D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ED2C3E3-E294-D5C3-0CB9-0EDF8FF11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F8A3099-B874-A3E3-3FC1-042E963EA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59CA3F0-9C34-7CF1-3866-8860B3DD7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27F6C38-F1E8-C548-471B-F43C1F8F8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2E6D208-C84D-E32F-EFAF-A04F24DB8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631AAD-CD9F-A970-2944-C5B311588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5915989-CA4D-CF1C-9F65-812ACB9DD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6D92E68-96BA-F992-EED2-05A7C7E86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5429B49-8A8A-85E1-EDE6-D00C75C1B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00927E5-5AC9-11F6-C37D-EC2EC38E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4759C2A-E912-3315-790A-8C380A7EE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9EFBA2D-2139-9E8B-910C-EA6656E48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49AE243-1CEF-4F4F-081F-36B790E2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44CEC54-E733-90D8-975B-F576C8F69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92FA4B3-C70E-93B3-AEF6-185C8FB0D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E3E4D4A-F408-EC1D-7C7A-EB44332A9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1048748-2148-5F9C-BD50-AC1AF686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1B8D3FC-C60E-DAD0-CFD4-9D509FDCA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36F4AEA-B617-3F78-218E-E05BA7AA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1526B44-8BF5-9C0C-2D20-38BC66132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766DADD-F93E-6637-521C-88089C97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3F72830-2BD1-769F-2893-BB571533E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75DF59A-7DAD-311F-B009-760A72E1F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E2F3D94E-4097-7CDF-CAD7-E3243733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3286BEA-6B09-AF83-4D1B-B6B1B6638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1B9227B-382E-9F33-E63D-D2CBE971BC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8ACED54-602B-2728-AF4D-E1343494D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21D6697-88AD-D0CC-5925-334C92556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DE9F963-A008-4EB6-D74F-B57442616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833950F-51D7-FB88-399E-A93DB1A56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70C63E1-F3D7-0E7D-7056-601BFF663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F523236-1B42-0CC7-F477-0EFCACA3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E86F848-32DD-D105-D4EC-7CE23EC0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EB7B6CB3-47C9-1E4A-01CC-388A6D7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3E61393E-F7EE-0093-B968-5CF0E4823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4DB05DA2-2930-47AA-50B4-8918434C9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7C479DF-CB15-2843-DC0E-6F934A97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AF86027-5EBA-AE0C-FE26-00DE9187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858857C-2800-8599-6FD2-44BF9DBF0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99AC357-BCBD-059A-AD42-4099C3CD0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D6087E6-C030-2ED4-C174-F8F5BDC1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BC9B33D-56A8-798D-E50F-B23BEE07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5EB8EBD-0A42-C3EA-AA9F-D37DD9E89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4AAD38A-025F-77D0-78D3-989B48C8F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7E441734-9496-3A4D-8FB4-DF167FDF5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01C78B7-F657-B3AC-7326-A602C569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FCA88B7-0100-B990-7988-890004107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88ADBEB-7F53-1ECE-0D0F-6A6C8F85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00A246FC-BEF2-1E5A-C38B-7A801EC3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A8FEE1D-5C3B-CC94-629C-E9EB5E522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11F76CE0-BE9D-317D-68BD-28538AC6F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EF440CA-A136-9DB1-0B64-DD40C3EAE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4A544C2-1F7B-0376-49C7-57171E381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31C80B60-2025-49C6-2DC0-5CB1E8B9F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6A656EBA-55C3-D400-CEF7-D910AA9F8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F7927A84-DDA0-A6EC-055B-51D7FAE3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553E2CF7-6DC5-42F1-4A70-98FB3FDFF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04E144FC-1B08-BA02-5FFC-1B1C4325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C389793-A58C-53C2-F465-04E34239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423D11B-7552-1441-FDDF-13163862C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1DCA59C7-6AE0-E196-A0EF-C25AEA7C6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D166E98-A4CC-A691-464B-797725F25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BBBFEA7-2536-EA31-4DFA-637080FE0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CCA0B24-8A37-36C4-6B54-1FCDFF808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9ADEBFE-0ECC-4103-FA69-C1F6F836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AEDF8C51-E0E8-1269-6386-22743F5E7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3DCF8F2-8391-9466-E4CC-D32D4E38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E4B1911D-E62C-6671-6125-6D14E96FF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4599248-1FDF-330E-1582-2E57D9FBD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94663EEF-5C60-7E4E-42E8-0E8519669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6AEC01D7-832B-5D17-D776-74E4756C8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7C0D281-192A-0746-7CA0-6AB53854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3A174D0E-3D28-6A24-59C5-F5F93086A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D816469-84BF-6C31-F5EF-7F43270CE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00D8DAC-D218-F7D7-1317-34506A7E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8B67C8FA-B47F-E330-CB85-1DBA0D643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A0A0905E-88DE-1103-722E-E40287D4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4C834925-5B3A-0B3D-05FF-5C854EE55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760C21B-77CF-DFFE-A64B-0DB24AAF1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4B20F958-86EB-CC53-2E17-3B32E4925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9DAFCBBF-5477-3549-EB1A-211542E29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34717095-62AD-AE4D-1C67-FD8C3A7EF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2877136-F22C-D1A4-FC94-2BF8B8151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A6BC15D5-AD1F-D75E-34BC-9242BA06F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EF355EFE-C24A-5C48-6F5D-78BD30DF6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D669A9C-924B-7AE0-AD55-684668AC8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799A40F-4BC4-83D3-5BF0-DC3838357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D668A65-FF94-12A1-E74B-739BC0D6F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8F5D61A-D828-9B0C-3B46-78249FAE3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D7C851-07C9-E624-FC73-0679475E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6AD2E2E-05B2-ED16-BCC6-2B5FEB14C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A4E1C0B-1BBC-7555-9525-35ED4A20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570266C-4CE7-6C06-3126-5C3E91FCF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4C69C428-C59B-3CBC-3974-5AF39A118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68EEB79-FDD0-F18D-1344-3946FAB9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4E5D642-7AC7-72E5-C73E-C3C113DB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5569D75-1394-40A7-5BF6-34D48C137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59795CE-6C89-2B91-5FBD-7205F7867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</p:grpSp>
      <p:pic>
        <p:nvPicPr>
          <p:cNvPr id="137" name="图片 2">
            <a:extLst>
              <a:ext uri="{FF2B5EF4-FFF2-40B4-BE49-F238E27FC236}">
                <a16:creationId xmlns:a16="http://schemas.microsoft.com/office/drawing/2014/main" id="{672CE666-30A8-4110-FA87-0A3260321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77" y="4221161"/>
            <a:ext cx="1958481" cy="1758237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F66CEE5-797B-9C3A-D5CF-833D96931F94}"/>
              </a:ext>
            </a:extLst>
          </p:cNvPr>
          <p:cNvGrpSpPr/>
          <p:nvPr/>
        </p:nvGrpSpPr>
        <p:grpSpPr>
          <a:xfrm>
            <a:off x="19480" y="5375055"/>
            <a:ext cx="714674" cy="589806"/>
            <a:chOff x="6027738" y="3756025"/>
            <a:chExt cx="1858963" cy="1925638"/>
          </a:xfrm>
        </p:grpSpPr>
        <p:sp>
          <p:nvSpPr>
            <p:cNvPr id="139" name="Freeform 522">
              <a:extLst>
                <a:ext uri="{FF2B5EF4-FFF2-40B4-BE49-F238E27FC236}">
                  <a16:creationId xmlns:a16="http://schemas.microsoft.com/office/drawing/2014/main" id="{471EF548-60ED-A90F-9E21-C6943B187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0" name="Freeform 523">
              <a:extLst>
                <a:ext uri="{FF2B5EF4-FFF2-40B4-BE49-F238E27FC236}">
                  <a16:creationId xmlns:a16="http://schemas.microsoft.com/office/drawing/2014/main" id="{1E9ACFED-FF66-C615-9D64-D99FD6DF6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1" name="Freeform 524">
              <a:extLst>
                <a:ext uri="{FF2B5EF4-FFF2-40B4-BE49-F238E27FC236}">
                  <a16:creationId xmlns:a16="http://schemas.microsoft.com/office/drawing/2014/main" id="{9A42F607-4A06-D96F-15E0-99C6DEB4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2" name="Freeform 525">
              <a:extLst>
                <a:ext uri="{FF2B5EF4-FFF2-40B4-BE49-F238E27FC236}">
                  <a16:creationId xmlns:a16="http://schemas.microsoft.com/office/drawing/2014/main" id="{6B1AE6FD-E2B6-DCCD-1271-C335ECD7B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3" name="Freeform 526">
              <a:extLst>
                <a:ext uri="{FF2B5EF4-FFF2-40B4-BE49-F238E27FC236}">
                  <a16:creationId xmlns:a16="http://schemas.microsoft.com/office/drawing/2014/main" id="{6365BE57-BC23-4C8C-511A-0D51E2D4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4" name="Freeform 527">
              <a:extLst>
                <a:ext uri="{FF2B5EF4-FFF2-40B4-BE49-F238E27FC236}">
                  <a16:creationId xmlns:a16="http://schemas.microsoft.com/office/drawing/2014/main" id="{924D60A4-0C66-9023-9659-68B9D3C996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5" name="Freeform 528">
              <a:extLst>
                <a:ext uri="{FF2B5EF4-FFF2-40B4-BE49-F238E27FC236}">
                  <a16:creationId xmlns:a16="http://schemas.microsoft.com/office/drawing/2014/main" id="{F7379899-072B-EA4B-4B43-D141DC9E4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6" name="Freeform 529">
              <a:extLst>
                <a:ext uri="{FF2B5EF4-FFF2-40B4-BE49-F238E27FC236}">
                  <a16:creationId xmlns:a16="http://schemas.microsoft.com/office/drawing/2014/main" id="{A1AF1E78-763B-45D7-FAEB-BC321D0BF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7" name="Freeform 530">
              <a:extLst>
                <a:ext uri="{FF2B5EF4-FFF2-40B4-BE49-F238E27FC236}">
                  <a16:creationId xmlns:a16="http://schemas.microsoft.com/office/drawing/2014/main" id="{4A4CF964-3063-9E45-297D-F17C7E10C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8" name="Freeform 531">
              <a:extLst>
                <a:ext uri="{FF2B5EF4-FFF2-40B4-BE49-F238E27FC236}">
                  <a16:creationId xmlns:a16="http://schemas.microsoft.com/office/drawing/2014/main" id="{47D7291C-C84F-41F1-00F0-AC6D79878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49" name="Freeform 532">
              <a:extLst>
                <a:ext uri="{FF2B5EF4-FFF2-40B4-BE49-F238E27FC236}">
                  <a16:creationId xmlns:a16="http://schemas.microsoft.com/office/drawing/2014/main" id="{7FA08BC5-01F7-8250-C150-5578FBE7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0" name="Freeform 533">
              <a:extLst>
                <a:ext uri="{FF2B5EF4-FFF2-40B4-BE49-F238E27FC236}">
                  <a16:creationId xmlns:a16="http://schemas.microsoft.com/office/drawing/2014/main" id="{56498CE4-9DCA-1EFE-EB9B-4B0D83A04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1" name="Freeform 534">
              <a:extLst>
                <a:ext uri="{FF2B5EF4-FFF2-40B4-BE49-F238E27FC236}">
                  <a16:creationId xmlns:a16="http://schemas.microsoft.com/office/drawing/2014/main" id="{F59010B6-AEF7-7530-5A01-DD2690357A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2" name="Freeform 535">
              <a:extLst>
                <a:ext uri="{FF2B5EF4-FFF2-40B4-BE49-F238E27FC236}">
                  <a16:creationId xmlns:a16="http://schemas.microsoft.com/office/drawing/2014/main" id="{8AFDB714-805C-B3FF-252A-D51D3473F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3" name="Freeform 536">
              <a:extLst>
                <a:ext uri="{FF2B5EF4-FFF2-40B4-BE49-F238E27FC236}">
                  <a16:creationId xmlns:a16="http://schemas.microsoft.com/office/drawing/2014/main" id="{7561F8E9-E4A4-6589-A8E3-2FDCA31AD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4" name="Freeform 537">
              <a:extLst>
                <a:ext uri="{FF2B5EF4-FFF2-40B4-BE49-F238E27FC236}">
                  <a16:creationId xmlns:a16="http://schemas.microsoft.com/office/drawing/2014/main" id="{552BD20A-FB77-E0EE-AF53-0602FD64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5" name="Freeform 538">
              <a:extLst>
                <a:ext uri="{FF2B5EF4-FFF2-40B4-BE49-F238E27FC236}">
                  <a16:creationId xmlns:a16="http://schemas.microsoft.com/office/drawing/2014/main" id="{98F63183-2816-CBA5-E960-513880CC4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6" name="Freeform 539">
              <a:extLst>
                <a:ext uri="{FF2B5EF4-FFF2-40B4-BE49-F238E27FC236}">
                  <a16:creationId xmlns:a16="http://schemas.microsoft.com/office/drawing/2014/main" id="{342843A7-58A6-D766-4067-CE4D99D5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7" name="Freeform 540">
              <a:extLst>
                <a:ext uri="{FF2B5EF4-FFF2-40B4-BE49-F238E27FC236}">
                  <a16:creationId xmlns:a16="http://schemas.microsoft.com/office/drawing/2014/main" id="{1B58729A-96EC-B300-7FBD-6A7BF3CEC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8" name="Freeform 541">
              <a:extLst>
                <a:ext uri="{FF2B5EF4-FFF2-40B4-BE49-F238E27FC236}">
                  <a16:creationId xmlns:a16="http://schemas.microsoft.com/office/drawing/2014/main" id="{0ED352B1-2B84-2A11-86D1-8C5657AA6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59" name="Freeform 542">
              <a:extLst>
                <a:ext uri="{FF2B5EF4-FFF2-40B4-BE49-F238E27FC236}">
                  <a16:creationId xmlns:a16="http://schemas.microsoft.com/office/drawing/2014/main" id="{79C31689-BF6E-85CB-1A69-7F16CE7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0" name="Freeform 543">
              <a:extLst>
                <a:ext uri="{FF2B5EF4-FFF2-40B4-BE49-F238E27FC236}">
                  <a16:creationId xmlns:a16="http://schemas.microsoft.com/office/drawing/2014/main" id="{D9F5EAFE-BDBD-C761-21ED-5B32CA58F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1" name="Freeform 544">
              <a:extLst>
                <a:ext uri="{FF2B5EF4-FFF2-40B4-BE49-F238E27FC236}">
                  <a16:creationId xmlns:a16="http://schemas.microsoft.com/office/drawing/2014/main" id="{1192A985-6C4B-55E7-AF94-C4F1AEC86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2" name="Freeform 545">
              <a:extLst>
                <a:ext uri="{FF2B5EF4-FFF2-40B4-BE49-F238E27FC236}">
                  <a16:creationId xmlns:a16="http://schemas.microsoft.com/office/drawing/2014/main" id="{A42DDBCE-27C1-3C4D-FFEA-7C98B4E3E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3" name="Freeform 546">
              <a:extLst>
                <a:ext uri="{FF2B5EF4-FFF2-40B4-BE49-F238E27FC236}">
                  <a16:creationId xmlns:a16="http://schemas.microsoft.com/office/drawing/2014/main" id="{B66A40D1-7508-8D3F-4A4E-E413F57F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4" name="Freeform 547">
              <a:extLst>
                <a:ext uri="{FF2B5EF4-FFF2-40B4-BE49-F238E27FC236}">
                  <a16:creationId xmlns:a16="http://schemas.microsoft.com/office/drawing/2014/main" id="{C8197BF5-E953-EF3C-D9C4-EE8F34ED5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5" name="Freeform 548">
              <a:extLst>
                <a:ext uri="{FF2B5EF4-FFF2-40B4-BE49-F238E27FC236}">
                  <a16:creationId xmlns:a16="http://schemas.microsoft.com/office/drawing/2014/main" id="{4E254CCB-35CD-4A54-05DE-0B2EBAA2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6" name="Freeform 549">
              <a:extLst>
                <a:ext uri="{FF2B5EF4-FFF2-40B4-BE49-F238E27FC236}">
                  <a16:creationId xmlns:a16="http://schemas.microsoft.com/office/drawing/2014/main" id="{6CD90C70-AA8A-9846-86DA-2D49E5E32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7" name="Freeform 550">
              <a:extLst>
                <a:ext uri="{FF2B5EF4-FFF2-40B4-BE49-F238E27FC236}">
                  <a16:creationId xmlns:a16="http://schemas.microsoft.com/office/drawing/2014/main" id="{BB578A29-B684-087A-BCCB-AF92BBA92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8" name="Freeform 551">
              <a:extLst>
                <a:ext uri="{FF2B5EF4-FFF2-40B4-BE49-F238E27FC236}">
                  <a16:creationId xmlns:a16="http://schemas.microsoft.com/office/drawing/2014/main" id="{DBA20D18-7A22-0824-7E04-7CB30362E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69" name="Freeform 552">
              <a:extLst>
                <a:ext uri="{FF2B5EF4-FFF2-40B4-BE49-F238E27FC236}">
                  <a16:creationId xmlns:a16="http://schemas.microsoft.com/office/drawing/2014/main" id="{468BC29F-492D-F953-0B2E-EC529E0AF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0" name="Freeform 553">
              <a:extLst>
                <a:ext uri="{FF2B5EF4-FFF2-40B4-BE49-F238E27FC236}">
                  <a16:creationId xmlns:a16="http://schemas.microsoft.com/office/drawing/2014/main" id="{3535087B-C268-4608-524A-E44907AF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1" name="Freeform 554">
              <a:extLst>
                <a:ext uri="{FF2B5EF4-FFF2-40B4-BE49-F238E27FC236}">
                  <a16:creationId xmlns:a16="http://schemas.microsoft.com/office/drawing/2014/main" id="{B2494BFE-618A-CF78-10DD-EE7E5E645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2" name="Freeform 555">
              <a:extLst>
                <a:ext uri="{FF2B5EF4-FFF2-40B4-BE49-F238E27FC236}">
                  <a16:creationId xmlns:a16="http://schemas.microsoft.com/office/drawing/2014/main" id="{1A0FDE72-D266-660F-F2DC-A416BA7E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3" name="Freeform 556">
              <a:extLst>
                <a:ext uri="{FF2B5EF4-FFF2-40B4-BE49-F238E27FC236}">
                  <a16:creationId xmlns:a16="http://schemas.microsoft.com/office/drawing/2014/main" id="{52FC0B2D-F22B-488D-5D9E-30329502F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4" name="Freeform 557">
              <a:extLst>
                <a:ext uri="{FF2B5EF4-FFF2-40B4-BE49-F238E27FC236}">
                  <a16:creationId xmlns:a16="http://schemas.microsoft.com/office/drawing/2014/main" id="{3C7FE305-1123-E9CF-0B87-9C9C6D4F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5" name="Freeform 558">
              <a:extLst>
                <a:ext uri="{FF2B5EF4-FFF2-40B4-BE49-F238E27FC236}">
                  <a16:creationId xmlns:a16="http://schemas.microsoft.com/office/drawing/2014/main" id="{6CF89774-B970-454D-1264-4E8A5750F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6" name="Freeform 559">
              <a:extLst>
                <a:ext uri="{FF2B5EF4-FFF2-40B4-BE49-F238E27FC236}">
                  <a16:creationId xmlns:a16="http://schemas.microsoft.com/office/drawing/2014/main" id="{94FE8A9B-DD5A-4363-137B-70AE1A366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7" name="Freeform 560">
              <a:extLst>
                <a:ext uri="{FF2B5EF4-FFF2-40B4-BE49-F238E27FC236}">
                  <a16:creationId xmlns:a16="http://schemas.microsoft.com/office/drawing/2014/main" id="{D5A7E78A-7076-61D2-B27C-DD86D194A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8" name="Freeform 561">
              <a:extLst>
                <a:ext uri="{FF2B5EF4-FFF2-40B4-BE49-F238E27FC236}">
                  <a16:creationId xmlns:a16="http://schemas.microsoft.com/office/drawing/2014/main" id="{3A1B55BC-FC09-242F-CEA8-5D735ABF5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79" name="Freeform 562">
              <a:extLst>
                <a:ext uri="{FF2B5EF4-FFF2-40B4-BE49-F238E27FC236}">
                  <a16:creationId xmlns:a16="http://schemas.microsoft.com/office/drawing/2014/main" id="{1687B72C-10DD-2ED8-7797-1A0C9FF7E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0" name="Freeform 563">
              <a:extLst>
                <a:ext uri="{FF2B5EF4-FFF2-40B4-BE49-F238E27FC236}">
                  <a16:creationId xmlns:a16="http://schemas.microsoft.com/office/drawing/2014/main" id="{E018E3FC-B8B4-B9B2-2009-76E5C4313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1" name="Freeform 564">
              <a:extLst>
                <a:ext uri="{FF2B5EF4-FFF2-40B4-BE49-F238E27FC236}">
                  <a16:creationId xmlns:a16="http://schemas.microsoft.com/office/drawing/2014/main" id="{E4F950CE-CEC6-65D8-0638-22D74B995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2" name="Freeform 565">
              <a:extLst>
                <a:ext uri="{FF2B5EF4-FFF2-40B4-BE49-F238E27FC236}">
                  <a16:creationId xmlns:a16="http://schemas.microsoft.com/office/drawing/2014/main" id="{3736BB1E-C0C4-014F-5F8A-8CB3561F1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3" name="Freeform 566">
              <a:extLst>
                <a:ext uri="{FF2B5EF4-FFF2-40B4-BE49-F238E27FC236}">
                  <a16:creationId xmlns:a16="http://schemas.microsoft.com/office/drawing/2014/main" id="{2C573602-A9B1-20FD-A6D3-0B8D31E8A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4" name="Freeform 567">
              <a:extLst>
                <a:ext uri="{FF2B5EF4-FFF2-40B4-BE49-F238E27FC236}">
                  <a16:creationId xmlns:a16="http://schemas.microsoft.com/office/drawing/2014/main" id="{0F471C9A-EE23-821F-22C8-8492D0131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5" name="Freeform 568">
              <a:extLst>
                <a:ext uri="{FF2B5EF4-FFF2-40B4-BE49-F238E27FC236}">
                  <a16:creationId xmlns:a16="http://schemas.microsoft.com/office/drawing/2014/main" id="{161DBD3F-4327-2BFE-E8B0-45E1268A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6" name="Freeform 569">
              <a:extLst>
                <a:ext uri="{FF2B5EF4-FFF2-40B4-BE49-F238E27FC236}">
                  <a16:creationId xmlns:a16="http://schemas.microsoft.com/office/drawing/2014/main" id="{88977D31-8C15-C680-4BE8-FAE28F792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7" name="Freeform 570">
              <a:extLst>
                <a:ext uri="{FF2B5EF4-FFF2-40B4-BE49-F238E27FC236}">
                  <a16:creationId xmlns:a16="http://schemas.microsoft.com/office/drawing/2014/main" id="{36FD8AE7-4B42-48D2-516D-121A1250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8" name="Freeform 571">
              <a:extLst>
                <a:ext uri="{FF2B5EF4-FFF2-40B4-BE49-F238E27FC236}">
                  <a16:creationId xmlns:a16="http://schemas.microsoft.com/office/drawing/2014/main" id="{CC83A295-3B4C-F565-8806-563D8D59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89" name="Freeform 572">
              <a:extLst>
                <a:ext uri="{FF2B5EF4-FFF2-40B4-BE49-F238E27FC236}">
                  <a16:creationId xmlns:a16="http://schemas.microsoft.com/office/drawing/2014/main" id="{1E771EC6-B15B-5795-B9D1-781A7EFC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0" name="Freeform 573">
              <a:extLst>
                <a:ext uri="{FF2B5EF4-FFF2-40B4-BE49-F238E27FC236}">
                  <a16:creationId xmlns:a16="http://schemas.microsoft.com/office/drawing/2014/main" id="{8E892A4B-0F2A-91CC-C477-E32486A51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1" name="Freeform 574">
              <a:extLst>
                <a:ext uri="{FF2B5EF4-FFF2-40B4-BE49-F238E27FC236}">
                  <a16:creationId xmlns:a16="http://schemas.microsoft.com/office/drawing/2014/main" id="{28217DF9-FD99-1A54-1F11-D2F70844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2" name="Freeform 575">
              <a:extLst>
                <a:ext uri="{FF2B5EF4-FFF2-40B4-BE49-F238E27FC236}">
                  <a16:creationId xmlns:a16="http://schemas.microsoft.com/office/drawing/2014/main" id="{7C862FAD-D785-5635-CC24-10D73D016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3" name="Freeform 576">
              <a:extLst>
                <a:ext uri="{FF2B5EF4-FFF2-40B4-BE49-F238E27FC236}">
                  <a16:creationId xmlns:a16="http://schemas.microsoft.com/office/drawing/2014/main" id="{37ED5981-49FC-93D6-E25F-EF31E810F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4" name="Freeform 577">
              <a:extLst>
                <a:ext uri="{FF2B5EF4-FFF2-40B4-BE49-F238E27FC236}">
                  <a16:creationId xmlns:a16="http://schemas.microsoft.com/office/drawing/2014/main" id="{CDF1BD97-6AA1-4226-DBF0-76F071C3A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5" name="Freeform 578">
              <a:extLst>
                <a:ext uri="{FF2B5EF4-FFF2-40B4-BE49-F238E27FC236}">
                  <a16:creationId xmlns:a16="http://schemas.microsoft.com/office/drawing/2014/main" id="{06071A82-C4A6-9868-4F93-7217A4367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6" name="Freeform 579">
              <a:extLst>
                <a:ext uri="{FF2B5EF4-FFF2-40B4-BE49-F238E27FC236}">
                  <a16:creationId xmlns:a16="http://schemas.microsoft.com/office/drawing/2014/main" id="{A29343FA-562B-E194-1A2E-66BA3BF8D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7" name="Freeform 580">
              <a:extLst>
                <a:ext uri="{FF2B5EF4-FFF2-40B4-BE49-F238E27FC236}">
                  <a16:creationId xmlns:a16="http://schemas.microsoft.com/office/drawing/2014/main" id="{555324A5-E602-CBC3-F727-1B97EB813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8" name="Freeform 581">
              <a:extLst>
                <a:ext uri="{FF2B5EF4-FFF2-40B4-BE49-F238E27FC236}">
                  <a16:creationId xmlns:a16="http://schemas.microsoft.com/office/drawing/2014/main" id="{79D22EEB-B837-A00B-BC66-76062765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199" name="Freeform 582">
              <a:extLst>
                <a:ext uri="{FF2B5EF4-FFF2-40B4-BE49-F238E27FC236}">
                  <a16:creationId xmlns:a16="http://schemas.microsoft.com/office/drawing/2014/main" id="{41F7C4A2-8ECE-54D9-67EC-E8CF530BD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0" name="Freeform 583">
              <a:extLst>
                <a:ext uri="{FF2B5EF4-FFF2-40B4-BE49-F238E27FC236}">
                  <a16:creationId xmlns:a16="http://schemas.microsoft.com/office/drawing/2014/main" id="{EDC8E172-67BA-26A4-7FB8-5667833A7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1" name="Freeform 584">
              <a:extLst>
                <a:ext uri="{FF2B5EF4-FFF2-40B4-BE49-F238E27FC236}">
                  <a16:creationId xmlns:a16="http://schemas.microsoft.com/office/drawing/2014/main" id="{C4D66396-B1F6-157A-406E-D019099F6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2" name="Freeform 585">
              <a:extLst>
                <a:ext uri="{FF2B5EF4-FFF2-40B4-BE49-F238E27FC236}">
                  <a16:creationId xmlns:a16="http://schemas.microsoft.com/office/drawing/2014/main" id="{69EEF306-3B0A-BAEE-FD8E-B4720FAB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3" name="Freeform 586">
              <a:extLst>
                <a:ext uri="{FF2B5EF4-FFF2-40B4-BE49-F238E27FC236}">
                  <a16:creationId xmlns:a16="http://schemas.microsoft.com/office/drawing/2014/main" id="{AB7B8370-9EB8-F93F-789E-E16D7A90D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4" name="Freeform 587">
              <a:extLst>
                <a:ext uri="{FF2B5EF4-FFF2-40B4-BE49-F238E27FC236}">
                  <a16:creationId xmlns:a16="http://schemas.microsoft.com/office/drawing/2014/main" id="{B7DE36AE-7C80-CF12-8D4D-0E6C1FDF8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5" name="Freeform 588">
              <a:extLst>
                <a:ext uri="{FF2B5EF4-FFF2-40B4-BE49-F238E27FC236}">
                  <a16:creationId xmlns:a16="http://schemas.microsoft.com/office/drawing/2014/main" id="{5C1A76DF-327E-92EB-D0FA-726C551C4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6" name="Freeform 589">
              <a:extLst>
                <a:ext uri="{FF2B5EF4-FFF2-40B4-BE49-F238E27FC236}">
                  <a16:creationId xmlns:a16="http://schemas.microsoft.com/office/drawing/2014/main" id="{C010295F-6C5E-6D36-729F-B319C3FD0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7" name="Freeform 590">
              <a:extLst>
                <a:ext uri="{FF2B5EF4-FFF2-40B4-BE49-F238E27FC236}">
                  <a16:creationId xmlns:a16="http://schemas.microsoft.com/office/drawing/2014/main" id="{B98BBEF0-C253-24E8-2E9D-2D306A013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8" name="Freeform 591">
              <a:extLst>
                <a:ext uri="{FF2B5EF4-FFF2-40B4-BE49-F238E27FC236}">
                  <a16:creationId xmlns:a16="http://schemas.microsoft.com/office/drawing/2014/main" id="{670D160D-C4CA-5E44-EDCD-3CB0666E9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09" name="Freeform 592">
              <a:extLst>
                <a:ext uri="{FF2B5EF4-FFF2-40B4-BE49-F238E27FC236}">
                  <a16:creationId xmlns:a16="http://schemas.microsoft.com/office/drawing/2014/main" id="{CAC29936-C5B1-A071-404A-7DB8677D8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0" name="Freeform 593">
              <a:extLst>
                <a:ext uri="{FF2B5EF4-FFF2-40B4-BE49-F238E27FC236}">
                  <a16:creationId xmlns:a16="http://schemas.microsoft.com/office/drawing/2014/main" id="{075DA687-4016-2D34-4BD3-4968723E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1" name="Freeform 594">
              <a:extLst>
                <a:ext uri="{FF2B5EF4-FFF2-40B4-BE49-F238E27FC236}">
                  <a16:creationId xmlns:a16="http://schemas.microsoft.com/office/drawing/2014/main" id="{2CFE76D1-F671-5637-C97C-FD6FB15C6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2" name="Freeform 595">
              <a:extLst>
                <a:ext uri="{FF2B5EF4-FFF2-40B4-BE49-F238E27FC236}">
                  <a16:creationId xmlns:a16="http://schemas.microsoft.com/office/drawing/2014/main" id="{44E50E3E-355D-5B5E-7BB8-F62E96194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3" name="Freeform 596">
              <a:extLst>
                <a:ext uri="{FF2B5EF4-FFF2-40B4-BE49-F238E27FC236}">
                  <a16:creationId xmlns:a16="http://schemas.microsoft.com/office/drawing/2014/main" id="{6BBEE3E9-37F2-003C-BB07-4763A6592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4" name="Freeform 597">
              <a:extLst>
                <a:ext uri="{FF2B5EF4-FFF2-40B4-BE49-F238E27FC236}">
                  <a16:creationId xmlns:a16="http://schemas.microsoft.com/office/drawing/2014/main" id="{C7909FB0-5CB5-DF90-CF06-B7441B052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5" name="Freeform 598">
              <a:extLst>
                <a:ext uri="{FF2B5EF4-FFF2-40B4-BE49-F238E27FC236}">
                  <a16:creationId xmlns:a16="http://schemas.microsoft.com/office/drawing/2014/main" id="{1375CC3C-F441-A579-CB63-87B67ECCA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6" name="Freeform 599">
              <a:extLst>
                <a:ext uri="{FF2B5EF4-FFF2-40B4-BE49-F238E27FC236}">
                  <a16:creationId xmlns:a16="http://schemas.microsoft.com/office/drawing/2014/main" id="{D1E5EBA9-E49B-A56F-2964-F337772AF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7" name="Freeform 600">
              <a:extLst>
                <a:ext uri="{FF2B5EF4-FFF2-40B4-BE49-F238E27FC236}">
                  <a16:creationId xmlns:a16="http://schemas.microsoft.com/office/drawing/2014/main" id="{957B6C00-8593-610E-BB19-D34DA9F0A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8" name="Freeform 601">
              <a:extLst>
                <a:ext uri="{FF2B5EF4-FFF2-40B4-BE49-F238E27FC236}">
                  <a16:creationId xmlns:a16="http://schemas.microsoft.com/office/drawing/2014/main" id="{6AF995C6-4D0E-C731-A37E-C0F62AFDF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19" name="Freeform 602">
              <a:extLst>
                <a:ext uri="{FF2B5EF4-FFF2-40B4-BE49-F238E27FC236}">
                  <a16:creationId xmlns:a16="http://schemas.microsoft.com/office/drawing/2014/main" id="{E945DABE-9901-4728-A69A-C6E4EF43B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0" name="Freeform 603">
              <a:extLst>
                <a:ext uri="{FF2B5EF4-FFF2-40B4-BE49-F238E27FC236}">
                  <a16:creationId xmlns:a16="http://schemas.microsoft.com/office/drawing/2014/main" id="{284557B9-C3F4-F292-9CAE-BC474FA69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1" name="Freeform 604">
              <a:extLst>
                <a:ext uri="{FF2B5EF4-FFF2-40B4-BE49-F238E27FC236}">
                  <a16:creationId xmlns:a16="http://schemas.microsoft.com/office/drawing/2014/main" id="{2F536E5F-7B82-6CD2-75FC-D42BAADFE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2" name="Freeform 605">
              <a:extLst>
                <a:ext uri="{FF2B5EF4-FFF2-40B4-BE49-F238E27FC236}">
                  <a16:creationId xmlns:a16="http://schemas.microsoft.com/office/drawing/2014/main" id="{DB70B521-F65D-B07A-8302-12840DEF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23" name="Freeform 606">
              <a:extLst>
                <a:ext uri="{FF2B5EF4-FFF2-40B4-BE49-F238E27FC236}">
                  <a16:creationId xmlns:a16="http://schemas.microsoft.com/office/drawing/2014/main" id="{070461A7-E434-FDE2-A0C3-63E9F58DD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B613A704-14F6-D39F-E9A8-D0F32FDA53E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5" name="Freeform 608">
                <a:extLst>
                  <a:ext uri="{FF2B5EF4-FFF2-40B4-BE49-F238E27FC236}">
                    <a16:creationId xmlns:a16="http://schemas.microsoft.com/office/drawing/2014/main" id="{5A7907E2-30E2-FA56-68B8-B3B59E12A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6" name="Freeform 609">
                <a:extLst>
                  <a:ext uri="{FF2B5EF4-FFF2-40B4-BE49-F238E27FC236}">
                    <a16:creationId xmlns:a16="http://schemas.microsoft.com/office/drawing/2014/main" id="{DD496C73-B8A2-BCF6-EE15-D7290515C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7" name="Freeform 610">
                <a:extLst>
                  <a:ext uri="{FF2B5EF4-FFF2-40B4-BE49-F238E27FC236}">
                    <a16:creationId xmlns:a16="http://schemas.microsoft.com/office/drawing/2014/main" id="{555ECCBD-E988-D110-6C6C-6A768B71B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8" name="Freeform 611">
                <a:extLst>
                  <a:ext uri="{FF2B5EF4-FFF2-40B4-BE49-F238E27FC236}">
                    <a16:creationId xmlns:a16="http://schemas.microsoft.com/office/drawing/2014/main" id="{C0B4D958-E99A-3592-404F-25B70E848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29" name="Freeform 612">
                <a:extLst>
                  <a:ext uri="{FF2B5EF4-FFF2-40B4-BE49-F238E27FC236}">
                    <a16:creationId xmlns:a16="http://schemas.microsoft.com/office/drawing/2014/main" id="{E45B2858-19AB-C12F-6092-C454D1365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0" name="Freeform 613">
                <a:extLst>
                  <a:ext uri="{FF2B5EF4-FFF2-40B4-BE49-F238E27FC236}">
                    <a16:creationId xmlns:a16="http://schemas.microsoft.com/office/drawing/2014/main" id="{C5C0996F-6A8F-6763-1990-1973AC428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1" name="Freeform 614">
                <a:extLst>
                  <a:ext uri="{FF2B5EF4-FFF2-40B4-BE49-F238E27FC236}">
                    <a16:creationId xmlns:a16="http://schemas.microsoft.com/office/drawing/2014/main" id="{FBB1A3E1-1940-EABD-94A7-5876004C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2" name="Freeform 615">
                <a:extLst>
                  <a:ext uri="{FF2B5EF4-FFF2-40B4-BE49-F238E27FC236}">
                    <a16:creationId xmlns:a16="http://schemas.microsoft.com/office/drawing/2014/main" id="{AE6A343D-7039-B89C-2A9F-1F47668D0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3" name="Freeform 616">
                <a:extLst>
                  <a:ext uri="{FF2B5EF4-FFF2-40B4-BE49-F238E27FC236}">
                    <a16:creationId xmlns:a16="http://schemas.microsoft.com/office/drawing/2014/main" id="{0DA6204D-9515-6278-9FAB-BED16C614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4" name="Freeform 617">
                <a:extLst>
                  <a:ext uri="{FF2B5EF4-FFF2-40B4-BE49-F238E27FC236}">
                    <a16:creationId xmlns:a16="http://schemas.microsoft.com/office/drawing/2014/main" id="{D43A281C-87A9-BE92-3110-978315D3A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5" name="Freeform 618">
                <a:extLst>
                  <a:ext uri="{FF2B5EF4-FFF2-40B4-BE49-F238E27FC236}">
                    <a16:creationId xmlns:a16="http://schemas.microsoft.com/office/drawing/2014/main" id="{74705565-351A-FA0D-A625-C5727ED0F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6" name="Freeform 619">
                <a:extLst>
                  <a:ext uri="{FF2B5EF4-FFF2-40B4-BE49-F238E27FC236}">
                    <a16:creationId xmlns:a16="http://schemas.microsoft.com/office/drawing/2014/main" id="{F9968997-D788-C52E-0B5C-A67953383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7" name="Freeform 620">
                <a:extLst>
                  <a:ext uri="{FF2B5EF4-FFF2-40B4-BE49-F238E27FC236}">
                    <a16:creationId xmlns:a16="http://schemas.microsoft.com/office/drawing/2014/main" id="{DB493F05-4751-BC55-D542-CE0754C34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8" name="Freeform 621">
                <a:extLst>
                  <a:ext uri="{FF2B5EF4-FFF2-40B4-BE49-F238E27FC236}">
                    <a16:creationId xmlns:a16="http://schemas.microsoft.com/office/drawing/2014/main" id="{25D84CEE-BF6A-8634-6940-7621E56B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39" name="Freeform 622">
                <a:extLst>
                  <a:ext uri="{FF2B5EF4-FFF2-40B4-BE49-F238E27FC236}">
                    <a16:creationId xmlns:a16="http://schemas.microsoft.com/office/drawing/2014/main" id="{553E2B37-A2A6-C223-28DD-D2F2075E1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0" name="Freeform 623">
                <a:extLst>
                  <a:ext uri="{FF2B5EF4-FFF2-40B4-BE49-F238E27FC236}">
                    <a16:creationId xmlns:a16="http://schemas.microsoft.com/office/drawing/2014/main" id="{C5678F09-4B05-39EC-7C92-DA17EACF6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1" name="Freeform 624">
                <a:extLst>
                  <a:ext uri="{FF2B5EF4-FFF2-40B4-BE49-F238E27FC236}">
                    <a16:creationId xmlns:a16="http://schemas.microsoft.com/office/drawing/2014/main" id="{471A10CE-C368-3A2A-6F96-7E7557890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2" name="Freeform 625">
                <a:extLst>
                  <a:ext uri="{FF2B5EF4-FFF2-40B4-BE49-F238E27FC236}">
                    <a16:creationId xmlns:a16="http://schemas.microsoft.com/office/drawing/2014/main" id="{15DD764F-04A5-0BEA-E930-08C1B48AA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3" name="Freeform 626">
                <a:extLst>
                  <a:ext uri="{FF2B5EF4-FFF2-40B4-BE49-F238E27FC236}">
                    <a16:creationId xmlns:a16="http://schemas.microsoft.com/office/drawing/2014/main" id="{B0BE4A11-4B09-F2A9-3BCE-2209752FC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4" name="Freeform 627">
                <a:extLst>
                  <a:ext uri="{FF2B5EF4-FFF2-40B4-BE49-F238E27FC236}">
                    <a16:creationId xmlns:a16="http://schemas.microsoft.com/office/drawing/2014/main" id="{9DE25837-510C-3288-9F10-2588CC4F6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5" name="Freeform 628">
                <a:extLst>
                  <a:ext uri="{FF2B5EF4-FFF2-40B4-BE49-F238E27FC236}">
                    <a16:creationId xmlns:a16="http://schemas.microsoft.com/office/drawing/2014/main" id="{8A9DF4B3-2F45-4E17-80F1-DA5E8D98C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6" name="Freeform 629">
                <a:extLst>
                  <a:ext uri="{FF2B5EF4-FFF2-40B4-BE49-F238E27FC236}">
                    <a16:creationId xmlns:a16="http://schemas.microsoft.com/office/drawing/2014/main" id="{AD1D3C57-CC30-A3CE-93C7-452F7919B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7" name="Freeform 630">
                <a:extLst>
                  <a:ext uri="{FF2B5EF4-FFF2-40B4-BE49-F238E27FC236}">
                    <a16:creationId xmlns:a16="http://schemas.microsoft.com/office/drawing/2014/main" id="{D96E6425-9136-155B-08F8-5B7C128F4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248" name="Freeform 631">
                <a:extLst>
                  <a:ext uri="{FF2B5EF4-FFF2-40B4-BE49-F238E27FC236}">
                    <a16:creationId xmlns:a16="http://schemas.microsoft.com/office/drawing/2014/main" id="{035B75A4-7D77-96C8-1409-2C606A34E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</p:grp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F55059C5-8666-2D3A-8063-79C2283B06DD}"/>
              </a:ext>
            </a:extLst>
          </p:cNvPr>
          <p:cNvGrpSpPr/>
          <p:nvPr/>
        </p:nvGrpSpPr>
        <p:grpSpPr>
          <a:xfrm>
            <a:off x="707261" y="5369528"/>
            <a:ext cx="714674" cy="589806"/>
            <a:chOff x="6027738" y="3756025"/>
            <a:chExt cx="1858963" cy="1925638"/>
          </a:xfrm>
        </p:grpSpPr>
        <p:sp>
          <p:nvSpPr>
            <p:cNvPr id="250" name="Freeform 522">
              <a:extLst>
                <a:ext uri="{FF2B5EF4-FFF2-40B4-BE49-F238E27FC236}">
                  <a16:creationId xmlns:a16="http://schemas.microsoft.com/office/drawing/2014/main" id="{3B0A03B1-9663-4AE2-95F4-2732539AB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1" name="Freeform 523">
              <a:extLst>
                <a:ext uri="{FF2B5EF4-FFF2-40B4-BE49-F238E27FC236}">
                  <a16:creationId xmlns:a16="http://schemas.microsoft.com/office/drawing/2014/main" id="{844EAD73-7513-B2D9-41F2-6968F2FD6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2" name="Freeform 524">
              <a:extLst>
                <a:ext uri="{FF2B5EF4-FFF2-40B4-BE49-F238E27FC236}">
                  <a16:creationId xmlns:a16="http://schemas.microsoft.com/office/drawing/2014/main" id="{316CEB4E-DEF3-D4E4-3AE0-4D49E92CE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3" name="Freeform 525">
              <a:extLst>
                <a:ext uri="{FF2B5EF4-FFF2-40B4-BE49-F238E27FC236}">
                  <a16:creationId xmlns:a16="http://schemas.microsoft.com/office/drawing/2014/main" id="{C0842234-DB70-049D-A6A1-0A886B1BE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4" name="Freeform 526">
              <a:extLst>
                <a:ext uri="{FF2B5EF4-FFF2-40B4-BE49-F238E27FC236}">
                  <a16:creationId xmlns:a16="http://schemas.microsoft.com/office/drawing/2014/main" id="{25E983A8-A93D-4E2A-D6DA-191C07FE7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5" name="Freeform 527">
              <a:extLst>
                <a:ext uri="{FF2B5EF4-FFF2-40B4-BE49-F238E27FC236}">
                  <a16:creationId xmlns:a16="http://schemas.microsoft.com/office/drawing/2014/main" id="{F66BD557-91E7-0A29-F4BD-8DDD8E5FE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6" name="Freeform 528">
              <a:extLst>
                <a:ext uri="{FF2B5EF4-FFF2-40B4-BE49-F238E27FC236}">
                  <a16:creationId xmlns:a16="http://schemas.microsoft.com/office/drawing/2014/main" id="{5A62822D-99BB-95F5-F73E-C869BAD9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7" name="Freeform 529">
              <a:extLst>
                <a:ext uri="{FF2B5EF4-FFF2-40B4-BE49-F238E27FC236}">
                  <a16:creationId xmlns:a16="http://schemas.microsoft.com/office/drawing/2014/main" id="{ADD8AB67-EA7F-81D5-16C3-34F7F3BE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8" name="Freeform 530">
              <a:extLst>
                <a:ext uri="{FF2B5EF4-FFF2-40B4-BE49-F238E27FC236}">
                  <a16:creationId xmlns:a16="http://schemas.microsoft.com/office/drawing/2014/main" id="{C0B91877-76B4-784C-DB85-747781238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59" name="Freeform 531">
              <a:extLst>
                <a:ext uri="{FF2B5EF4-FFF2-40B4-BE49-F238E27FC236}">
                  <a16:creationId xmlns:a16="http://schemas.microsoft.com/office/drawing/2014/main" id="{F7C96679-F0B9-48FB-A12E-774B6EEDD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0" name="Freeform 532">
              <a:extLst>
                <a:ext uri="{FF2B5EF4-FFF2-40B4-BE49-F238E27FC236}">
                  <a16:creationId xmlns:a16="http://schemas.microsoft.com/office/drawing/2014/main" id="{92991A8D-6262-D8A9-F757-016966F1B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1" name="Freeform 533">
              <a:extLst>
                <a:ext uri="{FF2B5EF4-FFF2-40B4-BE49-F238E27FC236}">
                  <a16:creationId xmlns:a16="http://schemas.microsoft.com/office/drawing/2014/main" id="{66AEE721-3A95-2455-AB3E-AECA29F6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2" name="Freeform 534">
              <a:extLst>
                <a:ext uri="{FF2B5EF4-FFF2-40B4-BE49-F238E27FC236}">
                  <a16:creationId xmlns:a16="http://schemas.microsoft.com/office/drawing/2014/main" id="{D16669F0-B085-46B9-18BA-CC764FDFD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3" name="Freeform 535">
              <a:extLst>
                <a:ext uri="{FF2B5EF4-FFF2-40B4-BE49-F238E27FC236}">
                  <a16:creationId xmlns:a16="http://schemas.microsoft.com/office/drawing/2014/main" id="{0CB25403-1135-DD2C-9D70-4A0FF33A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4" name="Freeform 536">
              <a:extLst>
                <a:ext uri="{FF2B5EF4-FFF2-40B4-BE49-F238E27FC236}">
                  <a16:creationId xmlns:a16="http://schemas.microsoft.com/office/drawing/2014/main" id="{26B2B5DB-5470-2B73-488B-05EEC7274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5" name="Freeform 537">
              <a:extLst>
                <a:ext uri="{FF2B5EF4-FFF2-40B4-BE49-F238E27FC236}">
                  <a16:creationId xmlns:a16="http://schemas.microsoft.com/office/drawing/2014/main" id="{447D4BFC-D943-7F3F-2E84-AEABDD280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6" name="Freeform 538">
              <a:extLst>
                <a:ext uri="{FF2B5EF4-FFF2-40B4-BE49-F238E27FC236}">
                  <a16:creationId xmlns:a16="http://schemas.microsoft.com/office/drawing/2014/main" id="{2EBA40FA-346F-5D83-01ED-0D27058D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7" name="Freeform 539">
              <a:extLst>
                <a:ext uri="{FF2B5EF4-FFF2-40B4-BE49-F238E27FC236}">
                  <a16:creationId xmlns:a16="http://schemas.microsoft.com/office/drawing/2014/main" id="{7B72A778-5389-3348-3D6D-E42381AE7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8" name="Freeform 540">
              <a:extLst>
                <a:ext uri="{FF2B5EF4-FFF2-40B4-BE49-F238E27FC236}">
                  <a16:creationId xmlns:a16="http://schemas.microsoft.com/office/drawing/2014/main" id="{0D4E8CDC-CCB4-BAF9-18DB-F40C10611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69" name="Freeform 541">
              <a:extLst>
                <a:ext uri="{FF2B5EF4-FFF2-40B4-BE49-F238E27FC236}">
                  <a16:creationId xmlns:a16="http://schemas.microsoft.com/office/drawing/2014/main" id="{E45015B8-4035-2F18-334A-ADFA463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0" name="Freeform 542">
              <a:extLst>
                <a:ext uri="{FF2B5EF4-FFF2-40B4-BE49-F238E27FC236}">
                  <a16:creationId xmlns:a16="http://schemas.microsoft.com/office/drawing/2014/main" id="{478294C6-635B-AF0B-F5D1-C89058FDD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1" name="Freeform 543">
              <a:extLst>
                <a:ext uri="{FF2B5EF4-FFF2-40B4-BE49-F238E27FC236}">
                  <a16:creationId xmlns:a16="http://schemas.microsoft.com/office/drawing/2014/main" id="{5A7C67DE-DFF0-EE37-42BE-DAC96430A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2" name="Freeform 544">
              <a:extLst>
                <a:ext uri="{FF2B5EF4-FFF2-40B4-BE49-F238E27FC236}">
                  <a16:creationId xmlns:a16="http://schemas.microsoft.com/office/drawing/2014/main" id="{C79FD44E-2424-B552-F605-BE39109B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3" name="Freeform 545">
              <a:extLst>
                <a:ext uri="{FF2B5EF4-FFF2-40B4-BE49-F238E27FC236}">
                  <a16:creationId xmlns:a16="http://schemas.microsoft.com/office/drawing/2014/main" id="{395D0066-0D6E-A0F7-E25F-E7F351F21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4" name="Freeform 546">
              <a:extLst>
                <a:ext uri="{FF2B5EF4-FFF2-40B4-BE49-F238E27FC236}">
                  <a16:creationId xmlns:a16="http://schemas.microsoft.com/office/drawing/2014/main" id="{72F0AAE6-83E4-0DC4-EC95-5EE2F674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5" name="Freeform 547">
              <a:extLst>
                <a:ext uri="{FF2B5EF4-FFF2-40B4-BE49-F238E27FC236}">
                  <a16:creationId xmlns:a16="http://schemas.microsoft.com/office/drawing/2014/main" id="{3F68167C-974A-B03D-F341-FC8919D48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6" name="Freeform 548">
              <a:extLst>
                <a:ext uri="{FF2B5EF4-FFF2-40B4-BE49-F238E27FC236}">
                  <a16:creationId xmlns:a16="http://schemas.microsoft.com/office/drawing/2014/main" id="{A151F563-DAE3-7998-6107-7E8CBFC8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7" name="Freeform 549">
              <a:extLst>
                <a:ext uri="{FF2B5EF4-FFF2-40B4-BE49-F238E27FC236}">
                  <a16:creationId xmlns:a16="http://schemas.microsoft.com/office/drawing/2014/main" id="{56804845-445E-8795-9C6F-513BD5BB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8" name="Freeform 550">
              <a:extLst>
                <a:ext uri="{FF2B5EF4-FFF2-40B4-BE49-F238E27FC236}">
                  <a16:creationId xmlns:a16="http://schemas.microsoft.com/office/drawing/2014/main" id="{EE09FCE3-F565-4207-BA36-61BE0D7C6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79" name="Freeform 551">
              <a:extLst>
                <a:ext uri="{FF2B5EF4-FFF2-40B4-BE49-F238E27FC236}">
                  <a16:creationId xmlns:a16="http://schemas.microsoft.com/office/drawing/2014/main" id="{B22EF9BF-16A2-3464-F33C-75C4E2750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0" name="Freeform 552">
              <a:extLst>
                <a:ext uri="{FF2B5EF4-FFF2-40B4-BE49-F238E27FC236}">
                  <a16:creationId xmlns:a16="http://schemas.microsoft.com/office/drawing/2014/main" id="{DC69FFB0-761E-A7E7-EFC4-CB66F4226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1" name="Freeform 553">
              <a:extLst>
                <a:ext uri="{FF2B5EF4-FFF2-40B4-BE49-F238E27FC236}">
                  <a16:creationId xmlns:a16="http://schemas.microsoft.com/office/drawing/2014/main" id="{98401887-4E5B-A83E-BA43-8619836C4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2" name="Freeform 554">
              <a:extLst>
                <a:ext uri="{FF2B5EF4-FFF2-40B4-BE49-F238E27FC236}">
                  <a16:creationId xmlns:a16="http://schemas.microsoft.com/office/drawing/2014/main" id="{56707CDB-AAEF-83C2-4A0C-648F62540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3" name="Freeform 555">
              <a:extLst>
                <a:ext uri="{FF2B5EF4-FFF2-40B4-BE49-F238E27FC236}">
                  <a16:creationId xmlns:a16="http://schemas.microsoft.com/office/drawing/2014/main" id="{012A0266-0956-99F8-F248-7A9CBE5C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4" name="Freeform 556">
              <a:extLst>
                <a:ext uri="{FF2B5EF4-FFF2-40B4-BE49-F238E27FC236}">
                  <a16:creationId xmlns:a16="http://schemas.microsoft.com/office/drawing/2014/main" id="{C7C550D5-2CD3-1A0A-CD85-6BE17B346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5" name="Freeform 557">
              <a:extLst>
                <a:ext uri="{FF2B5EF4-FFF2-40B4-BE49-F238E27FC236}">
                  <a16:creationId xmlns:a16="http://schemas.microsoft.com/office/drawing/2014/main" id="{18B97B6D-2E7A-03A9-A99F-C0D24A23F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6" name="Freeform 558">
              <a:extLst>
                <a:ext uri="{FF2B5EF4-FFF2-40B4-BE49-F238E27FC236}">
                  <a16:creationId xmlns:a16="http://schemas.microsoft.com/office/drawing/2014/main" id="{5252C0F0-7A9E-CD1E-0BFA-CA84739D9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7" name="Freeform 559">
              <a:extLst>
                <a:ext uri="{FF2B5EF4-FFF2-40B4-BE49-F238E27FC236}">
                  <a16:creationId xmlns:a16="http://schemas.microsoft.com/office/drawing/2014/main" id="{F4D57B77-CD7F-6EBF-4C43-466C27A4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8" name="Freeform 560">
              <a:extLst>
                <a:ext uri="{FF2B5EF4-FFF2-40B4-BE49-F238E27FC236}">
                  <a16:creationId xmlns:a16="http://schemas.microsoft.com/office/drawing/2014/main" id="{69A34223-B016-151B-C4BE-79F400A85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89" name="Freeform 561">
              <a:extLst>
                <a:ext uri="{FF2B5EF4-FFF2-40B4-BE49-F238E27FC236}">
                  <a16:creationId xmlns:a16="http://schemas.microsoft.com/office/drawing/2014/main" id="{308C2F0D-B243-7315-86E9-00DB82EE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0" name="Freeform 562">
              <a:extLst>
                <a:ext uri="{FF2B5EF4-FFF2-40B4-BE49-F238E27FC236}">
                  <a16:creationId xmlns:a16="http://schemas.microsoft.com/office/drawing/2014/main" id="{722EB44D-F70E-6510-09D6-019FEB611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1" name="Freeform 563">
              <a:extLst>
                <a:ext uri="{FF2B5EF4-FFF2-40B4-BE49-F238E27FC236}">
                  <a16:creationId xmlns:a16="http://schemas.microsoft.com/office/drawing/2014/main" id="{E9B0CFE5-CAE9-C8E0-F8B2-1A6474460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2" name="Freeform 564">
              <a:extLst>
                <a:ext uri="{FF2B5EF4-FFF2-40B4-BE49-F238E27FC236}">
                  <a16:creationId xmlns:a16="http://schemas.microsoft.com/office/drawing/2014/main" id="{578FEE8B-ED87-DCD2-F478-42A18E9C1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3" name="Freeform 565">
              <a:extLst>
                <a:ext uri="{FF2B5EF4-FFF2-40B4-BE49-F238E27FC236}">
                  <a16:creationId xmlns:a16="http://schemas.microsoft.com/office/drawing/2014/main" id="{07EE455F-89F2-4217-B72E-F389A021F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4" name="Freeform 566">
              <a:extLst>
                <a:ext uri="{FF2B5EF4-FFF2-40B4-BE49-F238E27FC236}">
                  <a16:creationId xmlns:a16="http://schemas.microsoft.com/office/drawing/2014/main" id="{ACBFF328-2306-DA12-330A-2DFAFCE5A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5" name="Freeform 567">
              <a:extLst>
                <a:ext uri="{FF2B5EF4-FFF2-40B4-BE49-F238E27FC236}">
                  <a16:creationId xmlns:a16="http://schemas.microsoft.com/office/drawing/2014/main" id="{559A0FA5-6E28-3C29-2289-915065B2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6" name="Freeform 568">
              <a:extLst>
                <a:ext uri="{FF2B5EF4-FFF2-40B4-BE49-F238E27FC236}">
                  <a16:creationId xmlns:a16="http://schemas.microsoft.com/office/drawing/2014/main" id="{526DDA7B-1E02-6A8F-8B86-F88D27792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7" name="Freeform 569">
              <a:extLst>
                <a:ext uri="{FF2B5EF4-FFF2-40B4-BE49-F238E27FC236}">
                  <a16:creationId xmlns:a16="http://schemas.microsoft.com/office/drawing/2014/main" id="{CDE2494C-9BE9-0742-8ED9-05FF5BE1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8" name="Freeform 570">
              <a:extLst>
                <a:ext uri="{FF2B5EF4-FFF2-40B4-BE49-F238E27FC236}">
                  <a16:creationId xmlns:a16="http://schemas.microsoft.com/office/drawing/2014/main" id="{E3C6A3F2-9699-3904-32ED-A1F23F09D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299" name="Freeform 571">
              <a:extLst>
                <a:ext uri="{FF2B5EF4-FFF2-40B4-BE49-F238E27FC236}">
                  <a16:creationId xmlns:a16="http://schemas.microsoft.com/office/drawing/2014/main" id="{DC385450-4E10-F283-646D-E9C1F3824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0" name="Freeform 572">
              <a:extLst>
                <a:ext uri="{FF2B5EF4-FFF2-40B4-BE49-F238E27FC236}">
                  <a16:creationId xmlns:a16="http://schemas.microsoft.com/office/drawing/2014/main" id="{389B787B-3F3D-66DB-ADA7-2FE6A7C5C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1" name="Freeform 573">
              <a:extLst>
                <a:ext uri="{FF2B5EF4-FFF2-40B4-BE49-F238E27FC236}">
                  <a16:creationId xmlns:a16="http://schemas.microsoft.com/office/drawing/2014/main" id="{58A8FC2C-A85C-A215-AA95-CD9399A6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2" name="Freeform 574">
              <a:extLst>
                <a:ext uri="{FF2B5EF4-FFF2-40B4-BE49-F238E27FC236}">
                  <a16:creationId xmlns:a16="http://schemas.microsoft.com/office/drawing/2014/main" id="{45250B38-3968-ADA5-3211-F4B1EF258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3" name="Freeform 575">
              <a:extLst>
                <a:ext uri="{FF2B5EF4-FFF2-40B4-BE49-F238E27FC236}">
                  <a16:creationId xmlns:a16="http://schemas.microsoft.com/office/drawing/2014/main" id="{5F52F448-3217-62D1-0D6F-437D4F00A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4" name="Freeform 576">
              <a:extLst>
                <a:ext uri="{FF2B5EF4-FFF2-40B4-BE49-F238E27FC236}">
                  <a16:creationId xmlns:a16="http://schemas.microsoft.com/office/drawing/2014/main" id="{3993C523-486B-EF5A-FED6-883D2D98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5" name="Freeform 577">
              <a:extLst>
                <a:ext uri="{FF2B5EF4-FFF2-40B4-BE49-F238E27FC236}">
                  <a16:creationId xmlns:a16="http://schemas.microsoft.com/office/drawing/2014/main" id="{0E5FB900-1636-0CE5-046E-7CDF06CA8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6" name="Freeform 578">
              <a:extLst>
                <a:ext uri="{FF2B5EF4-FFF2-40B4-BE49-F238E27FC236}">
                  <a16:creationId xmlns:a16="http://schemas.microsoft.com/office/drawing/2014/main" id="{98788E93-F7A9-251E-005F-6B051A479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7" name="Freeform 579">
              <a:extLst>
                <a:ext uri="{FF2B5EF4-FFF2-40B4-BE49-F238E27FC236}">
                  <a16:creationId xmlns:a16="http://schemas.microsoft.com/office/drawing/2014/main" id="{CAF743F8-996E-DB3A-530E-67465F76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8" name="Freeform 580">
              <a:extLst>
                <a:ext uri="{FF2B5EF4-FFF2-40B4-BE49-F238E27FC236}">
                  <a16:creationId xmlns:a16="http://schemas.microsoft.com/office/drawing/2014/main" id="{7D6B64C1-9899-1C2B-B174-5FCE53F68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09" name="Freeform 581">
              <a:extLst>
                <a:ext uri="{FF2B5EF4-FFF2-40B4-BE49-F238E27FC236}">
                  <a16:creationId xmlns:a16="http://schemas.microsoft.com/office/drawing/2014/main" id="{E50491DE-19E7-4AF2-5292-51F5AC2CD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0" name="Freeform 582">
              <a:extLst>
                <a:ext uri="{FF2B5EF4-FFF2-40B4-BE49-F238E27FC236}">
                  <a16:creationId xmlns:a16="http://schemas.microsoft.com/office/drawing/2014/main" id="{C1F37F86-0A25-7FA8-6907-E7825950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1" name="Freeform 583">
              <a:extLst>
                <a:ext uri="{FF2B5EF4-FFF2-40B4-BE49-F238E27FC236}">
                  <a16:creationId xmlns:a16="http://schemas.microsoft.com/office/drawing/2014/main" id="{7681BB0B-66F9-C4F4-9513-C7E16245B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2" name="Freeform 584">
              <a:extLst>
                <a:ext uri="{FF2B5EF4-FFF2-40B4-BE49-F238E27FC236}">
                  <a16:creationId xmlns:a16="http://schemas.microsoft.com/office/drawing/2014/main" id="{6992F27B-1915-5F01-3FFF-8C300804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3" name="Freeform 585">
              <a:extLst>
                <a:ext uri="{FF2B5EF4-FFF2-40B4-BE49-F238E27FC236}">
                  <a16:creationId xmlns:a16="http://schemas.microsoft.com/office/drawing/2014/main" id="{A167E70A-D40E-2706-504F-6766F87F4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4" name="Freeform 586">
              <a:extLst>
                <a:ext uri="{FF2B5EF4-FFF2-40B4-BE49-F238E27FC236}">
                  <a16:creationId xmlns:a16="http://schemas.microsoft.com/office/drawing/2014/main" id="{DFEF4A6F-26C9-EC27-FB21-26016500E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5" name="Freeform 587">
              <a:extLst>
                <a:ext uri="{FF2B5EF4-FFF2-40B4-BE49-F238E27FC236}">
                  <a16:creationId xmlns:a16="http://schemas.microsoft.com/office/drawing/2014/main" id="{2E411512-0FCB-CD5F-CE06-A4242DB6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6" name="Freeform 588">
              <a:extLst>
                <a:ext uri="{FF2B5EF4-FFF2-40B4-BE49-F238E27FC236}">
                  <a16:creationId xmlns:a16="http://schemas.microsoft.com/office/drawing/2014/main" id="{E600E13E-C97B-B0C5-1E7F-407627DF6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7" name="Freeform 589">
              <a:extLst>
                <a:ext uri="{FF2B5EF4-FFF2-40B4-BE49-F238E27FC236}">
                  <a16:creationId xmlns:a16="http://schemas.microsoft.com/office/drawing/2014/main" id="{2A5349D0-4587-83BE-5106-BE1F8360D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8" name="Freeform 590">
              <a:extLst>
                <a:ext uri="{FF2B5EF4-FFF2-40B4-BE49-F238E27FC236}">
                  <a16:creationId xmlns:a16="http://schemas.microsoft.com/office/drawing/2014/main" id="{A20E5520-B7EA-B8F8-F470-174DB1EE2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19" name="Freeform 591">
              <a:extLst>
                <a:ext uri="{FF2B5EF4-FFF2-40B4-BE49-F238E27FC236}">
                  <a16:creationId xmlns:a16="http://schemas.microsoft.com/office/drawing/2014/main" id="{07665098-6927-5CB4-20A9-BAA72CCA9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0" name="Freeform 592">
              <a:extLst>
                <a:ext uri="{FF2B5EF4-FFF2-40B4-BE49-F238E27FC236}">
                  <a16:creationId xmlns:a16="http://schemas.microsoft.com/office/drawing/2014/main" id="{FAC18B24-A488-1252-9A50-74480FE9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1" name="Freeform 593">
              <a:extLst>
                <a:ext uri="{FF2B5EF4-FFF2-40B4-BE49-F238E27FC236}">
                  <a16:creationId xmlns:a16="http://schemas.microsoft.com/office/drawing/2014/main" id="{EBA7AF0E-2C3E-6378-EA63-DA98254A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2" name="Freeform 594">
              <a:extLst>
                <a:ext uri="{FF2B5EF4-FFF2-40B4-BE49-F238E27FC236}">
                  <a16:creationId xmlns:a16="http://schemas.microsoft.com/office/drawing/2014/main" id="{428C820C-7D5C-C4F0-5039-F48DCF50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3" name="Freeform 595">
              <a:extLst>
                <a:ext uri="{FF2B5EF4-FFF2-40B4-BE49-F238E27FC236}">
                  <a16:creationId xmlns:a16="http://schemas.microsoft.com/office/drawing/2014/main" id="{49646ED3-B539-7E1E-EFCF-A9CF69A3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4" name="Freeform 596">
              <a:extLst>
                <a:ext uri="{FF2B5EF4-FFF2-40B4-BE49-F238E27FC236}">
                  <a16:creationId xmlns:a16="http://schemas.microsoft.com/office/drawing/2014/main" id="{7E46C738-E1EF-4672-84E8-AB2546ED9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5" name="Freeform 597">
              <a:extLst>
                <a:ext uri="{FF2B5EF4-FFF2-40B4-BE49-F238E27FC236}">
                  <a16:creationId xmlns:a16="http://schemas.microsoft.com/office/drawing/2014/main" id="{9F44D5DC-A0EE-534E-46C3-2D2114510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6" name="Freeform 598">
              <a:extLst>
                <a:ext uri="{FF2B5EF4-FFF2-40B4-BE49-F238E27FC236}">
                  <a16:creationId xmlns:a16="http://schemas.microsoft.com/office/drawing/2014/main" id="{C03C638C-6814-4F76-71BE-87C1FF501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7" name="Freeform 599">
              <a:extLst>
                <a:ext uri="{FF2B5EF4-FFF2-40B4-BE49-F238E27FC236}">
                  <a16:creationId xmlns:a16="http://schemas.microsoft.com/office/drawing/2014/main" id="{E37C8995-73A6-E44E-DBE8-BD84C5F3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8" name="Freeform 600">
              <a:extLst>
                <a:ext uri="{FF2B5EF4-FFF2-40B4-BE49-F238E27FC236}">
                  <a16:creationId xmlns:a16="http://schemas.microsoft.com/office/drawing/2014/main" id="{3E17EC51-8BDC-3095-BEAA-B177D93C9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29" name="Freeform 601">
              <a:extLst>
                <a:ext uri="{FF2B5EF4-FFF2-40B4-BE49-F238E27FC236}">
                  <a16:creationId xmlns:a16="http://schemas.microsoft.com/office/drawing/2014/main" id="{B93E8DD7-4915-732B-8E6E-90854E25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0" name="Freeform 602">
              <a:extLst>
                <a:ext uri="{FF2B5EF4-FFF2-40B4-BE49-F238E27FC236}">
                  <a16:creationId xmlns:a16="http://schemas.microsoft.com/office/drawing/2014/main" id="{449D3D83-6531-7BED-3FAE-0A87FB6F7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1" name="Freeform 603">
              <a:extLst>
                <a:ext uri="{FF2B5EF4-FFF2-40B4-BE49-F238E27FC236}">
                  <a16:creationId xmlns:a16="http://schemas.microsoft.com/office/drawing/2014/main" id="{DA5EEA0A-8E91-AD5D-E119-8A57545FC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2" name="Freeform 604">
              <a:extLst>
                <a:ext uri="{FF2B5EF4-FFF2-40B4-BE49-F238E27FC236}">
                  <a16:creationId xmlns:a16="http://schemas.microsoft.com/office/drawing/2014/main" id="{13141075-5C99-D4A0-6CDB-AB187F7D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3" name="Freeform 605">
              <a:extLst>
                <a:ext uri="{FF2B5EF4-FFF2-40B4-BE49-F238E27FC236}">
                  <a16:creationId xmlns:a16="http://schemas.microsoft.com/office/drawing/2014/main" id="{5006F6EB-B6F2-D350-B600-55D551B36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34" name="Freeform 606">
              <a:extLst>
                <a:ext uri="{FF2B5EF4-FFF2-40B4-BE49-F238E27FC236}">
                  <a16:creationId xmlns:a16="http://schemas.microsoft.com/office/drawing/2014/main" id="{CAE0F2A4-052D-D5F6-8A65-6E2904DA1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B409A573-F5DD-591B-FC0A-D46169E6A50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6" name="Freeform 608">
                <a:extLst>
                  <a:ext uri="{FF2B5EF4-FFF2-40B4-BE49-F238E27FC236}">
                    <a16:creationId xmlns:a16="http://schemas.microsoft.com/office/drawing/2014/main" id="{952F706F-37E2-FAB3-0B74-E427510B8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37" name="Freeform 609">
                <a:extLst>
                  <a:ext uri="{FF2B5EF4-FFF2-40B4-BE49-F238E27FC236}">
                    <a16:creationId xmlns:a16="http://schemas.microsoft.com/office/drawing/2014/main" id="{4F384B5F-632B-B355-269F-9156E5EA9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38" name="Freeform 610">
                <a:extLst>
                  <a:ext uri="{FF2B5EF4-FFF2-40B4-BE49-F238E27FC236}">
                    <a16:creationId xmlns:a16="http://schemas.microsoft.com/office/drawing/2014/main" id="{DEC076E6-0DC8-3CAC-CE1F-E25371A5F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39" name="Freeform 611">
                <a:extLst>
                  <a:ext uri="{FF2B5EF4-FFF2-40B4-BE49-F238E27FC236}">
                    <a16:creationId xmlns:a16="http://schemas.microsoft.com/office/drawing/2014/main" id="{F6BA858B-1A6A-BF7C-7148-CBF55A727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0" name="Freeform 612">
                <a:extLst>
                  <a:ext uri="{FF2B5EF4-FFF2-40B4-BE49-F238E27FC236}">
                    <a16:creationId xmlns:a16="http://schemas.microsoft.com/office/drawing/2014/main" id="{2D7E1FCC-3F4A-93BA-F7F2-E48367D28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1" name="Freeform 613">
                <a:extLst>
                  <a:ext uri="{FF2B5EF4-FFF2-40B4-BE49-F238E27FC236}">
                    <a16:creationId xmlns:a16="http://schemas.microsoft.com/office/drawing/2014/main" id="{4892AF36-EB12-8167-916D-391DC46CE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2" name="Freeform 614">
                <a:extLst>
                  <a:ext uri="{FF2B5EF4-FFF2-40B4-BE49-F238E27FC236}">
                    <a16:creationId xmlns:a16="http://schemas.microsoft.com/office/drawing/2014/main" id="{CFB7620D-A44B-47E5-A1AD-3E1A9F993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3" name="Freeform 615">
                <a:extLst>
                  <a:ext uri="{FF2B5EF4-FFF2-40B4-BE49-F238E27FC236}">
                    <a16:creationId xmlns:a16="http://schemas.microsoft.com/office/drawing/2014/main" id="{65C47332-24E1-6C60-9C86-CECB7CA05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4" name="Freeform 616">
                <a:extLst>
                  <a:ext uri="{FF2B5EF4-FFF2-40B4-BE49-F238E27FC236}">
                    <a16:creationId xmlns:a16="http://schemas.microsoft.com/office/drawing/2014/main" id="{BB9FB46C-6AB5-BCD9-5704-89D448236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5" name="Freeform 617">
                <a:extLst>
                  <a:ext uri="{FF2B5EF4-FFF2-40B4-BE49-F238E27FC236}">
                    <a16:creationId xmlns:a16="http://schemas.microsoft.com/office/drawing/2014/main" id="{411FF167-45D9-143D-DF6B-0FFB4FEE7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6" name="Freeform 618">
                <a:extLst>
                  <a:ext uri="{FF2B5EF4-FFF2-40B4-BE49-F238E27FC236}">
                    <a16:creationId xmlns:a16="http://schemas.microsoft.com/office/drawing/2014/main" id="{11BBE85F-EEEA-30F6-FF5A-A94E909CF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7" name="Freeform 619">
                <a:extLst>
                  <a:ext uri="{FF2B5EF4-FFF2-40B4-BE49-F238E27FC236}">
                    <a16:creationId xmlns:a16="http://schemas.microsoft.com/office/drawing/2014/main" id="{33555AFF-2834-EB8D-F01A-F14FD00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8" name="Freeform 620">
                <a:extLst>
                  <a:ext uri="{FF2B5EF4-FFF2-40B4-BE49-F238E27FC236}">
                    <a16:creationId xmlns:a16="http://schemas.microsoft.com/office/drawing/2014/main" id="{74BEA4AF-BDC2-AA7A-382E-E81010732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49" name="Freeform 621">
                <a:extLst>
                  <a:ext uri="{FF2B5EF4-FFF2-40B4-BE49-F238E27FC236}">
                    <a16:creationId xmlns:a16="http://schemas.microsoft.com/office/drawing/2014/main" id="{DD21BF79-4228-21CA-1076-7E8D948A1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0" name="Freeform 622">
                <a:extLst>
                  <a:ext uri="{FF2B5EF4-FFF2-40B4-BE49-F238E27FC236}">
                    <a16:creationId xmlns:a16="http://schemas.microsoft.com/office/drawing/2014/main" id="{EAC92EF2-0763-F1B4-6A27-6321DFBED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1" name="Freeform 623">
                <a:extLst>
                  <a:ext uri="{FF2B5EF4-FFF2-40B4-BE49-F238E27FC236}">
                    <a16:creationId xmlns:a16="http://schemas.microsoft.com/office/drawing/2014/main" id="{214DEDFC-CD1D-0A7D-B582-376F6F4CB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2" name="Freeform 624">
                <a:extLst>
                  <a:ext uri="{FF2B5EF4-FFF2-40B4-BE49-F238E27FC236}">
                    <a16:creationId xmlns:a16="http://schemas.microsoft.com/office/drawing/2014/main" id="{30C1B55C-0105-A638-385A-8CC071E7B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3" name="Freeform 625">
                <a:extLst>
                  <a:ext uri="{FF2B5EF4-FFF2-40B4-BE49-F238E27FC236}">
                    <a16:creationId xmlns:a16="http://schemas.microsoft.com/office/drawing/2014/main" id="{B19F404E-0FF4-3DC7-3613-D6935AEF7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4" name="Freeform 626">
                <a:extLst>
                  <a:ext uri="{FF2B5EF4-FFF2-40B4-BE49-F238E27FC236}">
                    <a16:creationId xmlns:a16="http://schemas.microsoft.com/office/drawing/2014/main" id="{60E72345-5BE1-60C8-590B-2054E4D2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5" name="Freeform 627">
                <a:extLst>
                  <a:ext uri="{FF2B5EF4-FFF2-40B4-BE49-F238E27FC236}">
                    <a16:creationId xmlns:a16="http://schemas.microsoft.com/office/drawing/2014/main" id="{D80F2B53-0191-D06B-123F-B124BD1A4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6" name="Freeform 628">
                <a:extLst>
                  <a:ext uri="{FF2B5EF4-FFF2-40B4-BE49-F238E27FC236}">
                    <a16:creationId xmlns:a16="http://schemas.microsoft.com/office/drawing/2014/main" id="{D0138EA3-738B-2FC0-B66B-8F11B4E94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7" name="Freeform 629">
                <a:extLst>
                  <a:ext uri="{FF2B5EF4-FFF2-40B4-BE49-F238E27FC236}">
                    <a16:creationId xmlns:a16="http://schemas.microsoft.com/office/drawing/2014/main" id="{8C837096-5508-385B-E0ED-3624B0B06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8" name="Freeform 630">
                <a:extLst>
                  <a:ext uri="{FF2B5EF4-FFF2-40B4-BE49-F238E27FC236}">
                    <a16:creationId xmlns:a16="http://schemas.microsoft.com/office/drawing/2014/main" id="{108724A9-820E-B136-E48A-A91C5335F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359" name="Freeform 631">
                <a:extLst>
                  <a:ext uri="{FF2B5EF4-FFF2-40B4-BE49-F238E27FC236}">
                    <a16:creationId xmlns:a16="http://schemas.microsoft.com/office/drawing/2014/main" id="{4D13D8E7-E666-7FD4-6B7C-69988D92C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</p:grp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0070CAA1-DAF4-F36E-DA56-3FE098FEE9E6}"/>
              </a:ext>
            </a:extLst>
          </p:cNvPr>
          <p:cNvGrpSpPr/>
          <p:nvPr/>
        </p:nvGrpSpPr>
        <p:grpSpPr>
          <a:xfrm>
            <a:off x="1313870" y="5376209"/>
            <a:ext cx="714674" cy="589806"/>
            <a:chOff x="6027738" y="3756025"/>
            <a:chExt cx="1858963" cy="1925638"/>
          </a:xfrm>
        </p:grpSpPr>
        <p:sp>
          <p:nvSpPr>
            <p:cNvPr id="361" name="Freeform 522">
              <a:extLst>
                <a:ext uri="{FF2B5EF4-FFF2-40B4-BE49-F238E27FC236}">
                  <a16:creationId xmlns:a16="http://schemas.microsoft.com/office/drawing/2014/main" id="{3B54E8AD-63C9-1223-BBB2-F17812327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2" name="Freeform 523">
              <a:extLst>
                <a:ext uri="{FF2B5EF4-FFF2-40B4-BE49-F238E27FC236}">
                  <a16:creationId xmlns:a16="http://schemas.microsoft.com/office/drawing/2014/main" id="{FE1F4DF1-A946-B31C-93DB-C83403688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3" name="Freeform 524">
              <a:extLst>
                <a:ext uri="{FF2B5EF4-FFF2-40B4-BE49-F238E27FC236}">
                  <a16:creationId xmlns:a16="http://schemas.microsoft.com/office/drawing/2014/main" id="{293E3705-418D-0BF8-90B7-2CD0533D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4" name="Freeform 525">
              <a:extLst>
                <a:ext uri="{FF2B5EF4-FFF2-40B4-BE49-F238E27FC236}">
                  <a16:creationId xmlns:a16="http://schemas.microsoft.com/office/drawing/2014/main" id="{CF5063A1-8225-3B9A-B2A0-15399543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5" name="Freeform 526">
              <a:extLst>
                <a:ext uri="{FF2B5EF4-FFF2-40B4-BE49-F238E27FC236}">
                  <a16:creationId xmlns:a16="http://schemas.microsoft.com/office/drawing/2014/main" id="{DACFCB1D-938F-E756-6954-624EA3072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6" name="Freeform 527">
              <a:extLst>
                <a:ext uri="{FF2B5EF4-FFF2-40B4-BE49-F238E27FC236}">
                  <a16:creationId xmlns:a16="http://schemas.microsoft.com/office/drawing/2014/main" id="{D3232203-F9B7-24DD-D129-235EBC337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7" name="Freeform 528">
              <a:extLst>
                <a:ext uri="{FF2B5EF4-FFF2-40B4-BE49-F238E27FC236}">
                  <a16:creationId xmlns:a16="http://schemas.microsoft.com/office/drawing/2014/main" id="{E9E5A77C-391B-9E6C-FB5D-1C3F4B796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8" name="Freeform 529">
              <a:extLst>
                <a:ext uri="{FF2B5EF4-FFF2-40B4-BE49-F238E27FC236}">
                  <a16:creationId xmlns:a16="http://schemas.microsoft.com/office/drawing/2014/main" id="{D0CBA445-3A5A-EC4F-C43C-8E8D6B357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69" name="Freeform 530">
              <a:extLst>
                <a:ext uri="{FF2B5EF4-FFF2-40B4-BE49-F238E27FC236}">
                  <a16:creationId xmlns:a16="http://schemas.microsoft.com/office/drawing/2014/main" id="{A917F72A-E1DB-21F4-11AA-104C2659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0" name="Freeform 531">
              <a:extLst>
                <a:ext uri="{FF2B5EF4-FFF2-40B4-BE49-F238E27FC236}">
                  <a16:creationId xmlns:a16="http://schemas.microsoft.com/office/drawing/2014/main" id="{D038B2E6-319C-BF1F-2D2E-6E450E2E1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1" name="Freeform 532">
              <a:extLst>
                <a:ext uri="{FF2B5EF4-FFF2-40B4-BE49-F238E27FC236}">
                  <a16:creationId xmlns:a16="http://schemas.microsoft.com/office/drawing/2014/main" id="{825A83D4-574D-7229-BD1D-190F15A57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2" name="Freeform 533">
              <a:extLst>
                <a:ext uri="{FF2B5EF4-FFF2-40B4-BE49-F238E27FC236}">
                  <a16:creationId xmlns:a16="http://schemas.microsoft.com/office/drawing/2014/main" id="{DC1C04D8-3572-DAE4-65CB-40E54D2F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3" name="Freeform 534">
              <a:extLst>
                <a:ext uri="{FF2B5EF4-FFF2-40B4-BE49-F238E27FC236}">
                  <a16:creationId xmlns:a16="http://schemas.microsoft.com/office/drawing/2014/main" id="{3B7F3CDC-ECA0-BA32-54A5-2E6044D5F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4" name="Freeform 535">
              <a:extLst>
                <a:ext uri="{FF2B5EF4-FFF2-40B4-BE49-F238E27FC236}">
                  <a16:creationId xmlns:a16="http://schemas.microsoft.com/office/drawing/2014/main" id="{1F5436CF-A15A-B414-C159-682210101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5" name="Freeform 536">
              <a:extLst>
                <a:ext uri="{FF2B5EF4-FFF2-40B4-BE49-F238E27FC236}">
                  <a16:creationId xmlns:a16="http://schemas.microsoft.com/office/drawing/2014/main" id="{7DE6F020-CD50-87CC-B157-3EFE17C04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6" name="Freeform 537">
              <a:extLst>
                <a:ext uri="{FF2B5EF4-FFF2-40B4-BE49-F238E27FC236}">
                  <a16:creationId xmlns:a16="http://schemas.microsoft.com/office/drawing/2014/main" id="{0FB6E3B5-41FF-95A0-0D83-0ABEDEB87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7" name="Freeform 538">
              <a:extLst>
                <a:ext uri="{FF2B5EF4-FFF2-40B4-BE49-F238E27FC236}">
                  <a16:creationId xmlns:a16="http://schemas.microsoft.com/office/drawing/2014/main" id="{DE7F191C-DDB0-E8C1-BBDF-38F4EB64B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8" name="Freeform 539">
              <a:extLst>
                <a:ext uri="{FF2B5EF4-FFF2-40B4-BE49-F238E27FC236}">
                  <a16:creationId xmlns:a16="http://schemas.microsoft.com/office/drawing/2014/main" id="{1614C24E-5ADD-7DBB-458B-B7CD96B8C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79" name="Freeform 540">
              <a:extLst>
                <a:ext uri="{FF2B5EF4-FFF2-40B4-BE49-F238E27FC236}">
                  <a16:creationId xmlns:a16="http://schemas.microsoft.com/office/drawing/2014/main" id="{C16DF0CC-C41B-CB8A-EF83-0DEFBF3C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0" name="Freeform 541">
              <a:extLst>
                <a:ext uri="{FF2B5EF4-FFF2-40B4-BE49-F238E27FC236}">
                  <a16:creationId xmlns:a16="http://schemas.microsoft.com/office/drawing/2014/main" id="{4376D75E-D1DC-7865-5C2E-291571C4F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1" name="Freeform 542">
              <a:extLst>
                <a:ext uri="{FF2B5EF4-FFF2-40B4-BE49-F238E27FC236}">
                  <a16:creationId xmlns:a16="http://schemas.microsoft.com/office/drawing/2014/main" id="{3C95CA8C-6035-F837-34BB-F1104627A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2" name="Freeform 543">
              <a:extLst>
                <a:ext uri="{FF2B5EF4-FFF2-40B4-BE49-F238E27FC236}">
                  <a16:creationId xmlns:a16="http://schemas.microsoft.com/office/drawing/2014/main" id="{021C89CD-2D63-80C8-B5CE-7534BA067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3" name="Freeform 544">
              <a:extLst>
                <a:ext uri="{FF2B5EF4-FFF2-40B4-BE49-F238E27FC236}">
                  <a16:creationId xmlns:a16="http://schemas.microsoft.com/office/drawing/2014/main" id="{B51E8320-2421-3F9E-B096-4189B2D5D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4" name="Freeform 545">
              <a:extLst>
                <a:ext uri="{FF2B5EF4-FFF2-40B4-BE49-F238E27FC236}">
                  <a16:creationId xmlns:a16="http://schemas.microsoft.com/office/drawing/2014/main" id="{B5128701-881E-DD73-33F2-FD4906638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5" name="Freeform 546">
              <a:extLst>
                <a:ext uri="{FF2B5EF4-FFF2-40B4-BE49-F238E27FC236}">
                  <a16:creationId xmlns:a16="http://schemas.microsoft.com/office/drawing/2014/main" id="{115E73FC-B4B5-6C5C-7137-738777058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6" name="Freeform 547">
              <a:extLst>
                <a:ext uri="{FF2B5EF4-FFF2-40B4-BE49-F238E27FC236}">
                  <a16:creationId xmlns:a16="http://schemas.microsoft.com/office/drawing/2014/main" id="{06B1B37C-489C-13B9-B600-80A6463E1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7" name="Freeform 548">
              <a:extLst>
                <a:ext uri="{FF2B5EF4-FFF2-40B4-BE49-F238E27FC236}">
                  <a16:creationId xmlns:a16="http://schemas.microsoft.com/office/drawing/2014/main" id="{D30F020A-154A-CD8E-9811-F4B79967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8" name="Freeform 549">
              <a:extLst>
                <a:ext uri="{FF2B5EF4-FFF2-40B4-BE49-F238E27FC236}">
                  <a16:creationId xmlns:a16="http://schemas.microsoft.com/office/drawing/2014/main" id="{A5043A2E-5ABE-576D-05AC-DEBA5BC2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89" name="Freeform 550">
              <a:extLst>
                <a:ext uri="{FF2B5EF4-FFF2-40B4-BE49-F238E27FC236}">
                  <a16:creationId xmlns:a16="http://schemas.microsoft.com/office/drawing/2014/main" id="{83FFB990-FFF4-6D6F-2E40-FD9B5C912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0" name="Freeform 551">
              <a:extLst>
                <a:ext uri="{FF2B5EF4-FFF2-40B4-BE49-F238E27FC236}">
                  <a16:creationId xmlns:a16="http://schemas.microsoft.com/office/drawing/2014/main" id="{CDDB8763-0BB4-DFD3-5D77-C3F03035F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1" name="Freeform 552">
              <a:extLst>
                <a:ext uri="{FF2B5EF4-FFF2-40B4-BE49-F238E27FC236}">
                  <a16:creationId xmlns:a16="http://schemas.microsoft.com/office/drawing/2014/main" id="{D24A0ECF-A10E-F1FA-147C-CF2A491B3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2" name="Freeform 553">
              <a:extLst>
                <a:ext uri="{FF2B5EF4-FFF2-40B4-BE49-F238E27FC236}">
                  <a16:creationId xmlns:a16="http://schemas.microsoft.com/office/drawing/2014/main" id="{AC7C173E-2E8B-FE25-4DE9-DF4027553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3" name="Freeform 554">
              <a:extLst>
                <a:ext uri="{FF2B5EF4-FFF2-40B4-BE49-F238E27FC236}">
                  <a16:creationId xmlns:a16="http://schemas.microsoft.com/office/drawing/2014/main" id="{FD0AB7F7-4108-D78A-AAB4-9B9E42653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4" name="Freeform 555">
              <a:extLst>
                <a:ext uri="{FF2B5EF4-FFF2-40B4-BE49-F238E27FC236}">
                  <a16:creationId xmlns:a16="http://schemas.microsoft.com/office/drawing/2014/main" id="{1E089B7D-34BF-2F63-7E3A-89D1CCCC1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5" name="Freeform 556">
              <a:extLst>
                <a:ext uri="{FF2B5EF4-FFF2-40B4-BE49-F238E27FC236}">
                  <a16:creationId xmlns:a16="http://schemas.microsoft.com/office/drawing/2014/main" id="{63918DE4-89B0-9530-D03B-594299C42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6" name="Freeform 557">
              <a:extLst>
                <a:ext uri="{FF2B5EF4-FFF2-40B4-BE49-F238E27FC236}">
                  <a16:creationId xmlns:a16="http://schemas.microsoft.com/office/drawing/2014/main" id="{8858318A-596C-34A1-F342-C2B8A9763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7" name="Freeform 558">
              <a:extLst>
                <a:ext uri="{FF2B5EF4-FFF2-40B4-BE49-F238E27FC236}">
                  <a16:creationId xmlns:a16="http://schemas.microsoft.com/office/drawing/2014/main" id="{6DA7E3CC-146A-D5DA-B9AE-0A6F9A062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8" name="Freeform 559">
              <a:extLst>
                <a:ext uri="{FF2B5EF4-FFF2-40B4-BE49-F238E27FC236}">
                  <a16:creationId xmlns:a16="http://schemas.microsoft.com/office/drawing/2014/main" id="{7FCBD702-55F9-32C5-A876-89ACC0299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399" name="Freeform 560">
              <a:extLst>
                <a:ext uri="{FF2B5EF4-FFF2-40B4-BE49-F238E27FC236}">
                  <a16:creationId xmlns:a16="http://schemas.microsoft.com/office/drawing/2014/main" id="{148A76B3-8D18-2947-F288-7C2939DFF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0" name="Freeform 561">
              <a:extLst>
                <a:ext uri="{FF2B5EF4-FFF2-40B4-BE49-F238E27FC236}">
                  <a16:creationId xmlns:a16="http://schemas.microsoft.com/office/drawing/2014/main" id="{CA9EAA36-B462-4EF4-1E69-4052EBAF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1" name="Freeform 562">
              <a:extLst>
                <a:ext uri="{FF2B5EF4-FFF2-40B4-BE49-F238E27FC236}">
                  <a16:creationId xmlns:a16="http://schemas.microsoft.com/office/drawing/2014/main" id="{915B6403-3CE7-B0DB-745D-E1C591BB9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2" name="Freeform 563">
              <a:extLst>
                <a:ext uri="{FF2B5EF4-FFF2-40B4-BE49-F238E27FC236}">
                  <a16:creationId xmlns:a16="http://schemas.microsoft.com/office/drawing/2014/main" id="{B44121DA-47D6-D5F9-8C25-61E6FF90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3" name="Freeform 564">
              <a:extLst>
                <a:ext uri="{FF2B5EF4-FFF2-40B4-BE49-F238E27FC236}">
                  <a16:creationId xmlns:a16="http://schemas.microsoft.com/office/drawing/2014/main" id="{AA959751-5FD9-F51B-91B1-0D7E5D522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4" name="Freeform 565">
              <a:extLst>
                <a:ext uri="{FF2B5EF4-FFF2-40B4-BE49-F238E27FC236}">
                  <a16:creationId xmlns:a16="http://schemas.microsoft.com/office/drawing/2014/main" id="{81430C14-A722-A330-F866-7728ECCF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5" name="Freeform 566">
              <a:extLst>
                <a:ext uri="{FF2B5EF4-FFF2-40B4-BE49-F238E27FC236}">
                  <a16:creationId xmlns:a16="http://schemas.microsoft.com/office/drawing/2014/main" id="{A6A3F971-2BB1-91C6-240D-A2A9EC0A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6" name="Freeform 567">
              <a:extLst>
                <a:ext uri="{FF2B5EF4-FFF2-40B4-BE49-F238E27FC236}">
                  <a16:creationId xmlns:a16="http://schemas.microsoft.com/office/drawing/2014/main" id="{8F3EFF8A-EF34-79E9-4BA1-893B6DFEB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7" name="Freeform 568">
              <a:extLst>
                <a:ext uri="{FF2B5EF4-FFF2-40B4-BE49-F238E27FC236}">
                  <a16:creationId xmlns:a16="http://schemas.microsoft.com/office/drawing/2014/main" id="{37599368-2D1C-8DCF-1490-88B28E912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8" name="Freeform 569">
              <a:extLst>
                <a:ext uri="{FF2B5EF4-FFF2-40B4-BE49-F238E27FC236}">
                  <a16:creationId xmlns:a16="http://schemas.microsoft.com/office/drawing/2014/main" id="{CFD8D036-5814-9B8A-B147-F70C7C10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09" name="Freeform 570">
              <a:extLst>
                <a:ext uri="{FF2B5EF4-FFF2-40B4-BE49-F238E27FC236}">
                  <a16:creationId xmlns:a16="http://schemas.microsoft.com/office/drawing/2014/main" id="{6E0E9F7A-390D-E9C2-C703-C8F3B503F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0" name="Freeform 571">
              <a:extLst>
                <a:ext uri="{FF2B5EF4-FFF2-40B4-BE49-F238E27FC236}">
                  <a16:creationId xmlns:a16="http://schemas.microsoft.com/office/drawing/2014/main" id="{2BB5CA3B-7E3A-97EF-4648-E7287CC4C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1" name="Freeform 572">
              <a:extLst>
                <a:ext uri="{FF2B5EF4-FFF2-40B4-BE49-F238E27FC236}">
                  <a16:creationId xmlns:a16="http://schemas.microsoft.com/office/drawing/2014/main" id="{DCBE19DD-4AC7-A3C0-1316-26E38FFE8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2" name="Freeform 573">
              <a:extLst>
                <a:ext uri="{FF2B5EF4-FFF2-40B4-BE49-F238E27FC236}">
                  <a16:creationId xmlns:a16="http://schemas.microsoft.com/office/drawing/2014/main" id="{2261F745-23B0-15D4-31F4-B6E5D2E99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3" name="Freeform 574">
              <a:extLst>
                <a:ext uri="{FF2B5EF4-FFF2-40B4-BE49-F238E27FC236}">
                  <a16:creationId xmlns:a16="http://schemas.microsoft.com/office/drawing/2014/main" id="{8789FD98-09B8-EEB2-2E33-BC8F3B4EE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4" name="Freeform 575">
              <a:extLst>
                <a:ext uri="{FF2B5EF4-FFF2-40B4-BE49-F238E27FC236}">
                  <a16:creationId xmlns:a16="http://schemas.microsoft.com/office/drawing/2014/main" id="{C6487295-63A5-5705-E32F-0B9F24378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5" name="Freeform 576">
              <a:extLst>
                <a:ext uri="{FF2B5EF4-FFF2-40B4-BE49-F238E27FC236}">
                  <a16:creationId xmlns:a16="http://schemas.microsoft.com/office/drawing/2014/main" id="{75136D91-40F8-DCDF-67AC-22DCFE233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6" name="Freeform 577">
              <a:extLst>
                <a:ext uri="{FF2B5EF4-FFF2-40B4-BE49-F238E27FC236}">
                  <a16:creationId xmlns:a16="http://schemas.microsoft.com/office/drawing/2014/main" id="{B46FB947-C69C-E4B2-187D-6B5E80CCD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7" name="Freeform 578">
              <a:extLst>
                <a:ext uri="{FF2B5EF4-FFF2-40B4-BE49-F238E27FC236}">
                  <a16:creationId xmlns:a16="http://schemas.microsoft.com/office/drawing/2014/main" id="{B8A24B01-62F7-38CE-2162-46B1EBE20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8" name="Freeform 579">
              <a:extLst>
                <a:ext uri="{FF2B5EF4-FFF2-40B4-BE49-F238E27FC236}">
                  <a16:creationId xmlns:a16="http://schemas.microsoft.com/office/drawing/2014/main" id="{EE807120-B431-A772-2E48-8DD85EE1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19" name="Freeform 580">
              <a:extLst>
                <a:ext uri="{FF2B5EF4-FFF2-40B4-BE49-F238E27FC236}">
                  <a16:creationId xmlns:a16="http://schemas.microsoft.com/office/drawing/2014/main" id="{E2A74869-F725-FE52-17A2-717F0E72B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0" name="Freeform 581">
              <a:extLst>
                <a:ext uri="{FF2B5EF4-FFF2-40B4-BE49-F238E27FC236}">
                  <a16:creationId xmlns:a16="http://schemas.microsoft.com/office/drawing/2014/main" id="{19851E86-29A4-0D0F-7005-15BAFE7A7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1" name="Freeform 582">
              <a:extLst>
                <a:ext uri="{FF2B5EF4-FFF2-40B4-BE49-F238E27FC236}">
                  <a16:creationId xmlns:a16="http://schemas.microsoft.com/office/drawing/2014/main" id="{9037AB57-82C8-B8C2-B4BC-A1ACFA6E4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2" name="Freeform 583">
              <a:extLst>
                <a:ext uri="{FF2B5EF4-FFF2-40B4-BE49-F238E27FC236}">
                  <a16:creationId xmlns:a16="http://schemas.microsoft.com/office/drawing/2014/main" id="{BE3E54BB-833E-C36C-7CC0-BA2D31F70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3" name="Freeform 584">
              <a:extLst>
                <a:ext uri="{FF2B5EF4-FFF2-40B4-BE49-F238E27FC236}">
                  <a16:creationId xmlns:a16="http://schemas.microsoft.com/office/drawing/2014/main" id="{54269C0C-328F-6CA2-AADC-4C6158746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4" name="Freeform 585">
              <a:extLst>
                <a:ext uri="{FF2B5EF4-FFF2-40B4-BE49-F238E27FC236}">
                  <a16:creationId xmlns:a16="http://schemas.microsoft.com/office/drawing/2014/main" id="{B110C962-15DD-30C0-A043-936523D36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5" name="Freeform 586">
              <a:extLst>
                <a:ext uri="{FF2B5EF4-FFF2-40B4-BE49-F238E27FC236}">
                  <a16:creationId xmlns:a16="http://schemas.microsoft.com/office/drawing/2014/main" id="{F239C10E-BF06-ADA8-D3A6-AAF3F2A33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6" name="Freeform 587">
              <a:extLst>
                <a:ext uri="{FF2B5EF4-FFF2-40B4-BE49-F238E27FC236}">
                  <a16:creationId xmlns:a16="http://schemas.microsoft.com/office/drawing/2014/main" id="{F24C76D7-0FDE-848E-373C-2A3198422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7" name="Freeform 588">
              <a:extLst>
                <a:ext uri="{FF2B5EF4-FFF2-40B4-BE49-F238E27FC236}">
                  <a16:creationId xmlns:a16="http://schemas.microsoft.com/office/drawing/2014/main" id="{366C2845-B65C-DF10-D89B-23774B053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8" name="Freeform 589">
              <a:extLst>
                <a:ext uri="{FF2B5EF4-FFF2-40B4-BE49-F238E27FC236}">
                  <a16:creationId xmlns:a16="http://schemas.microsoft.com/office/drawing/2014/main" id="{349C5247-33DC-EE48-BC1B-A158C3CA5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29" name="Freeform 590">
              <a:extLst>
                <a:ext uri="{FF2B5EF4-FFF2-40B4-BE49-F238E27FC236}">
                  <a16:creationId xmlns:a16="http://schemas.microsoft.com/office/drawing/2014/main" id="{EA1F515E-2B42-5656-47CD-7C0D2F04C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0" name="Freeform 591">
              <a:extLst>
                <a:ext uri="{FF2B5EF4-FFF2-40B4-BE49-F238E27FC236}">
                  <a16:creationId xmlns:a16="http://schemas.microsoft.com/office/drawing/2014/main" id="{84406B88-0016-A165-94DD-9CD9E228E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1" name="Freeform 592">
              <a:extLst>
                <a:ext uri="{FF2B5EF4-FFF2-40B4-BE49-F238E27FC236}">
                  <a16:creationId xmlns:a16="http://schemas.microsoft.com/office/drawing/2014/main" id="{46778BBA-EE03-60DE-6BB7-E9459F19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2" name="Freeform 593">
              <a:extLst>
                <a:ext uri="{FF2B5EF4-FFF2-40B4-BE49-F238E27FC236}">
                  <a16:creationId xmlns:a16="http://schemas.microsoft.com/office/drawing/2014/main" id="{580FE86F-0597-0B28-3BDA-82433C505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3" name="Freeform 594">
              <a:extLst>
                <a:ext uri="{FF2B5EF4-FFF2-40B4-BE49-F238E27FC236}">
                  <a16:creationId xmlns:a16="http://schemas.microsoft.com/office/drawing/2014/main" id="{9E19EC1F-7621-6222-36C2-1E4015E62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4" name="Freeform 595">
              <a:extLst>
                <a:ext uri="{FF2B5EF4-FFF2-40B4-BE49-F238E27FC236}">
                  <a16:creationId xmlns:a16="http://schemas.microsoft.com/office/drawing/2014/main" id="{AF7C7CF1-BBC8-DAE8-DED4-BB615A500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5" name="Freeform 596">
              <a:extLst>
                <a:ext uri="{FF2B5EF4-FFF2-40B4-BE49-F238E27FC236}">
                  <a16:creationId xmlns:a16="http://schemas.microsoft.com/office/drawing/2014/main" id="{0E5DEC6B-8053-EB8C-36CC-AFA4268AD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6" name="Freeform 597">
              <a:extLst>
                <a:ext uri="{FF2B5EF4-FFF2-40B4-BE49-F238E27FC236}">
                  <a16:creationId xmlns:a16="http://schemas.microsoft.com/office/drawing/2014/main" id="{E822DA27-85C6-4AC8-5CB9-8B2356D58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7" name="Freeform 598">
              <a:extLst>
                <a:ext uri="{FF2B5EF4-FFF2-40B4-BE49-F238E27FC236}">
                  <a16:creationId xmlns:a16="http://schemas.microsoft.com/office/drawing/2014/main" id="{62904C39-3E37-1F37-D55E-0D7066745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8" name="Freeform 599">
              <a:extLst>
                <a:ext uri="{FF2B5EF4-FFF2-40B4-BE49-F238E27FC236}">
                  <a16:creationId xmlns:a16="http://schemas.microsoft.com/office/drawing/2014/main" id="{51C23EBA-ABF8-621C-691C-6DE875CF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39" name="Freeform 600">
              <a:extLst>
                <a:ext uri="{FF2B5EF4-FFF2-40B4-BE49-F238E27FC236}">
                  <a16:creationId xmlns:a16="http://schemas.microsoft.com/office/drawing/2014/main" id="{16BC7923-8608-2904-C09C-CA1117FF6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0" name="Freeform 601">
              <a:extLst>
                <a:ext uri="{FF2B5EF4-FFF2-40B4-BE49-F238E27FC236}">
                  <a16:creationId xmlns:a16="http://schemas.microsoft.com/office/drawing/2014/main" id="{B0CFB32D-D8CC-89F8-EA8C-9CF8647A7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1" name="Freeform 602">
              <a:extLst>
                <a:ext uri="{FF2B5EF4-FFF2-40B4-BE49-F238E27FC236}">
                  <a16:creationId xmlns:a16="http://schemas.microsoft.com/office/drawing/2014/main" id="{79E7D00E-DB28-9CDB-5B24-87E1ABDF2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2" name="Freeform 603">
              <a:extLst>
                <a:ext uri="{FF2B5EF4-FFF2-40B4-BE49-F238E27FC236}">
                  <a16:creationId xmlns:a16="http://schemas.microsoft.com/office/drawing/2014/main" id="{B2B5678C-EB3D-EA55-1B00-1A0E9F240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3" name="Freeform 604">
              <a:extLst>
                <a:ext uri="{FF2B5EF4-FFF2-40B4-BE49-F238E27FC236}">
                  <a16:creationId xmlns:a16="http://schemas.microsoft.com/office/drawing/2014/main" id="{9891451A-648C-511A-6B47-45766FB7A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4" name="Freeform 605">
              <a:extLst>
                <a:ext uri="{FF2B5EF4-FFF2-40B4-BE49-F238E27FC236}">
                  <a16:creationId xmlns:a16="http://schemas.microsoft.com/office/drawing/2014/main" id="{2DD322CB-829B-1707-26A3-D8477A95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sp>
          <p:nvSpPr>
            <p:cNvPr id="445" name="Freeform 606">
              <a:extLst>
                <a:ext uri="{FF2B5EF4-FFF2-40B4-BE49-F238E27FC236}">
                  <a16:creationId xmlns:a16="http://schemas.microsoft.com/office/drawing/2014/main" id="{83550CA1-47F9-B4EB-860F-4055D990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vi-VN" sz="1350">
                <a:solidFill>
                  <a:srgbClr val="757070"/>
                </a:solidFill>
                <a:latin typeface="思源黑体 Medium"/>
              </a:endParaRPr>
            </a:p>
          </p:txBody>
        </p: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4F7932B3-EE66-6D97-4484-E297F89FCEE5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7" name="Freeform 608">
                <a:extLst>
                  <a:ext uri="{FF2B5EF4-FFF2-40B4-BE49-F238E27FC236}">
                    <a16:creationId xmlns:a16="http://schemas.microsoft.com/office/drawing/2014/main" id="{CC3EFD29-1BC6-7835-6BCB-BCF79E245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48" name="Freeform 609">
                <a:extLst>
                  <a:ext uri="{FF2B5EF4-FFF2-40B4-BE49-F238E27FC236}">
                    <a16:creationId xmlns:a16="http://schemas.microsoft.com/office/drawing/2014/main" id="{C9B6B842-8039-3C1C-65E1-B847BE7FB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49" name="Freeform 610">
                <a:extLst>
                  <a:ext uri="{FF2B5EF4-FFF2-40B4-BE49-F238E27FC236}">
                    <a16:creationId xmlns:a16="http://schemas.microsoft.com/office/drawing/2014/main" id="{D1BC238B-EB0B-3A8E-458E-90A245D9F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0" name="Freeform 611">
                <a:extLst>
                  <a:ext uri="{FF2B5EF4-FFF2-40B4-BE49-F238E27FC236}">
                    <a16:creationId xmlns:a16="http://schemas.microsoft.com/office/drawing/2014/main" id="{9A89B61A-7B09-C84D-1476-6241A55FE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1" name="Freeform 612">
                <a:extLst>
                  <a:ext uri="{FF2B5EF4-FFF2-40B4-BE49-F238E27FC236}">
                    <a16:creationId xmlns:a16="http://schemas.microsoft.com/office/drawing/2014/main" id="{9837F8D5-E2C2-830B-681A-97B044E1D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2" name="Freeform 613">
                <a:extLst>
                  <a:ext uri="{FF2B5EF4-FFF2-40B4-BE49-F238E27FC236}">
                    <a16:creationId xmlns:a16="http://schemas.microsoft.com/office/drawing/2014/main" id="{E750B7B7-802D-8C31-60B3-CE006B5FE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3" name="Freeform 614">
                <a:extLst>
                  <a:ext uri="{FF2B5EF4-FFF2-40B4-BE49-F238E27FC236}">
                    <a16:creationId xmlns:a16="http://schemas.microsoft.com/office/drawing/2014/main" id="{CB97C930-F69C-4819-1C6C-F98B03F5F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4" name="Freeform 615">
                <a:extLst>
                  <a:ext uri="{FF2B5EF4-FFF2-40B4-BE49-F238E27FC236}">
                    <a16:creationId xmlns:a16="http://schemas.microsoft.com/office/drawing/2014/main" id="{57AE2776-F4E5-1A10-C864-3951C01D5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5" name="Freeform 616">
                <a:extLst>
                  <a:ext uri="{FF2B5EF4-FFF2-40B4-BE49-F238E27FC236}">
                    <a16:creationId xmlns:a16="http://schemas.microsoft.com/office/drawing/2014/main" id="{2FEB46F2-0A4B-28EA-6156-47830EA12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6" name="Freeform 617">
                <a:extLst>
                  <a:ext uri="{FF2B5EF4-FFF2-40B4-BE49-F238E27FC236}">
                    <a16:creationId xmlns:a16="http://schemas.microsoft.com/office/drawing/2014/main" id="{98E57EBD-101E-B813-715C-F1BD2059F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7" name="Freeform 618">
                <a:extLst>
                  <a:ext uri="{FF2B5EF4-FFF2-40B4-BE49-F238E27FC236}">
                    <a16:creationId xmlns:a16="http://schemas.microsoft.com/office/drawing/2014/main" id="{76B888FB-57EA-A001-8D88-0CCB6355B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8" name="Freeform 619">
                <a:extLst>
                  <a:ext uri="{FF2B5EF4-FFF2-40B4-BE49-F238E27FC236}">
                    <a16:creationId xmlns:a16="http://schemas.microsoft.com/office/drawing/2014/main" id="{C3F40735-0C53-BBE5-FC86-EACBE344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59" name="Freeform 620">
                <a:extLst>
                  <a:ext uri="{FF2B5EF4-FFF2-40B4-BE49-F238E27FC236}">
                    <a16:creationId xmlns:a16="http://schemas.microsoft.com/office/drawing/2014/main" id="{997CABF5-7ADD-FE69-5B9D-A7A0D37B1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0" name="Freeform 621">
                <a:extLst>
                  <a:ext uri="{FF2B5EF4-FFF2-40B4-BE49-F238E27FC236}">
                    <a16:creationId xmlns:a16="http://schemas.microsoft.com/office/drawing/2014/main" id="{6FD09D29-4BBA-A587-EFF6-2EFE41FD3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1" name="Freeform 622">
                <a:extLst>
                  <a:ext uri="{FF2B5EF4-FFF2-40B4-BE49-F238E27FC236}">
                    <a16:creationId xmlns:a16="http://schemas.microsoft.com/office/drawing/2014/main" id="{06572304-E89E-49ED-E8BE-A72007DF4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2" name="Freeform 623">
                <a:extLst>
                  <a:ext uri="{FF2B5EF4-FFF2-40B4-BE49-F238E27FC236}">
                    <a16:creationId xmlns:a16="http://schemas.microsoft.com/office/drawing/2014/main" id="{5BDA0B43-AC00-A254-E094-69010ED8A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3" name="Freeform 624">
                <a:extLst>
                  <a:ext uri="{FF2B5EF4-FFF2-40B4-BE49-F238E27FC236}">
                    <a16:creationId xmlns:a16="http://schemas.microsoft.com/office/drawing/2014/main" id="{1EF0A10A-4AE6-F2E1-E471-748C6DBF9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4" name="Freeform 625">
                <a:extLst>
                  <a:ext uri="{FF2B5EF4-FFF2-40B4-BE49-F238E27FC236}">
                    <a16:creationId xmlns:a16="http://schemas.microsoft.com/office/drawing/2014/main" id="{ADD7CCAD-8B2B-FE8C-0244-6E6BA53A7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5" name="Freeform 626">
                <a:extLst>
                  <a:ext uri="{FF2B5EF4-FFF2-40B4-BE49-F238E27FC236}">
                    <a16:creationId xmlns:a16="http://schemas.microsoft.com/office/drawing/2014/main" id="{A4391259-AEBC-3241-02E4-9ECDEEC2E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6" name="Freeform 627">
                <a:extLst>
                  <a:ext uri="{FF2B5EF4-FFF2-40B4-BE49-F238E27FC236}">
                    <a16:creationId xmlns:a16="http://schemas.microsoft.com/office/drawing/2014/main" id="{F78B2464-5F06-F379-350D-D52EE867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7" name="Freeform 628">
                <a:extLst>
                  <a:ext uri="{FF2B5EF4-FFF2-40B4-BE49-F238E27FC236}">
                    <a16:creationId xmlns:a16="http://schemas.microsoft.com/office/drawing/2014/main" id="{744381E2-6589-4542-1511-F6DEE8518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8" name="Freeform 629">
                <a:extLst>
                  <a:ext uri="{FF2B5EF4-FFF2-40B4-BE49-F238E27FC236}">
                    <a16:creationId xmlns:a16="http://schemas.microsoft.com/office/drawing/2014/main" id="{0C6D7FDE-4ED2-88A9-ED0D-5A828EBE5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69" name="Freeform 630">
                <a:extLst>
                  <a:ext uri="{FF2B5EF4-FFF2-40B4-BE49-F238E27FC236}">
                    <a16:creationId xmlns:a16="http://schemas.microsoft.com/office/drawing/2014/main" id="{B66365A1-8F77-25CF-3763-61DE93FBB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sp>
            <p:nvSpPr>
              <p:cNvPr id="470" name="Freeform 631">
                <a:extLst>
                  <a:ext uri="{FF2B5EF4-FFF2-40B4-BE49-F238E27FC236}">
                    <a16:creationId xmlns:a16="http://schemas.microsoft.com/office/drawing/2014/main" id="{F1A51CA5-75EC-990D-99A3-825BC647D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vi-VN" sz="1350">
                  <a:solidFill>
                    <a:srgbClr val="757070"/>
                  </a:solidFill>
                  <a:latin typeface="思源黑体 Medium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912" y="304800"/>
            <a:ext cx="9040216" cy="62484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0852" y="2366963"/>
            <a:ext cx="519178" cy="1140618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1648285" y="1981586"/>
            <a:ext cx="4131746" cy="1455338"/>
            <a:chOff x="2388831" y="1576016"/>
            <a:chExt cx="5508995" cy="1940450"/>
          </a:xfrm>
        </p:grpSpPr>
        <p:sp>
          <p:nvSpPr>
            <p:cNvPr id="39" name="文本框 38"/>
            <p:cNvSpPr txBox="1"/>
            <p:nvPr/>
          </p:nvSpPr>
          <p:spPr>
            <a:xfrm>
              <a:off x="2388831" y="1623641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开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651502" y="1576016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学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914172" y="1576016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典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176842" y="1576016"/>
              <a:ext cx="1720984" cy="189282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800">
                <a:defRPr/>
              </a:pPr>
              <a:r>
                <a:rPr lang="zh-CN" altLang="en-US" sz="8625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礼</a:t>
              </a:r>
            </a:p>
          </p:txBody>
        </p:sp>
      </p:grpSp>
      <p:grpSp>
        <p:nvGrpSpPr>
          <p:cNvPr id="862" name="Google Shape;862;p35"/>
          <p:cNvGrpSpPr/>
          <p:nvPr/>
        </p:nvGrpSpPr>
        <p:grpSpPr>
          <a:xfrm>
            <a:off x="1329214" y="1303973"/>
            <a:ext cx="6595586" cy="3620929"/>
            <a:chOff x="6530374" y="1560189"/>
            <a:chExt cx="1045566" cy="505315"/>
          </a:xfrm>
        </p:grpSpPr>
        <p:sp>
          <p:nvSpPr>
            <p:cNvPr id="863" name="Google Shape;863;p35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75130" y="-63401"/>
            <a:ext cx="3314700" cy="19578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600371" y="-20954"/>
            <a:ext cx="3654929" cy="21726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63" y="852478"/>
            <a:ext cx="628650" cy="9929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143" y="342179"/>
            <a:ext cx="314325" cy="4929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868079" y="3014305"/>
            <a:ext cx="475060" cy="1339454"/>
          </a:xfrm>
          <a:prstGeom prst="rect">
            <a:avLst/>
          </a:prstGeom>
        </p:spPr>
      </p:pic>
      <p:pic>
        <p:nvPicPr>
          <p:cNvPr id="34" name="图片 33" descr="E:\PPT\PPT\外\8月7号学校介绍PPT模板\—Pngtree—cartoon school_4426439.png—Pngtree—cartoon school_4426439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4594346" y="2733904"/>
            <a:ext cx="4821869" cy="4822888"/>
          </a:xfrm>
          <a:prstGeom prst="rect">
            <a:avLst/>
          </a:prstGeom>
        </p:spPr>
      </p:pic>
      <p:pic>
        <p:nvPicPr>
          <p:cNvPr id="8" name="图片 7" descr="—Pngtree—school season back school bag_5759236"/>
          <p:cNvPicPr>
            <a:picLocks noChangeAspect="1"/>
          </p:cNvPicPr>
          <p:nvPr/>
        </p:nvPicPr>
        <p:blipFill>
          <a:blip r:embed="rId12"/>
          <a:srcRect t="23306" b="17787"/>
          <a:stretch>
            <a:fillRect/>
          </a:stretch>
        </p:blipFill>
        <p:spPr>
          <a:xfrm>
            <a:off x="-607037" y="3708267"/>
            <a:ext cx="5740058" cy="338132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0D391E8-A8FF-43F9-971C-0DCD086AF3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8980" y="2000527"/>
            <a:ext cx="4320914" cy="2519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82" y="10745040"/>
            <a:ext cx="904343" cy="842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-635"/>
            <a:ext cx="9133840" cy="68592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8A7EE-06F5-1E0A-FC0E-2F168AEF4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>
            <a:extLst>
              <a:ext uri="{FF2B5EF4-FFF2-40B4-BE49-F238E27FC236}">
                <a16:creationId xmlns:a16="http://schemas.microsoft.com/office/drawing/2014/main" id="{F91E0317-2B90-E217-602E-154BD3DA4B7C}"/>
              </a:ext>
            </a:extLst>
          </p:cNvPr>
          <p:cNvGrpSpPr/>
          <p:nvPr/>
        </p:nvGrpSpPr>
        <p:grpSpPr>
          <a:xfrm>
            <a:off x="195025" y="1069658"/>
            <a:ext cx="8753951" cy="4718685"/>
            <a:chOff x="4065234" y="4204912"/>
            <a:chExt cx="971065" cy="616383"/>
          </a:xfrm>
        </p:grpSpPr>
        <p:sp>
          <p:nvSpPr>
            <p:cNvPr id="3211" name="Google Shape;3211;p71">
              <a:extLst>
                <a:ext uri="{FF2B5EF4-FFF2-40B4-BE49-F238E27FC236}">
                  <a16:creationId xmlns:a16="http://schemas.microsoft.com/office/drawing/2014/main" id="{6DC4BF31-06B8-95D3-37C1-30E707AA8004}"/>
                </a:ext>
              </a:extLst>
            </p:cNvPr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>
              <a:extLst>
                <a:ext uri="{FF2B5EF4-FFF2-40B4-BE49-F238E27FC236}">
                  <a16:creationId xmlns:a16="http://schemas.microsoft.com/office/drawing/2014/main" id="{D5444518-DDC0-4395-876A-C9CDE639F33E}"/>
                </a:ext>
              </a:extLst>
            </p:cNvPr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>
              <a:extLst>
                <a:ext uri="{FF2B5EF4-FFF2-40B4-BE49-F238E27FC236}">
                  <a16:creationId xmlns:a16="http://schemas.microsoft.com/office/drawing/2014/main" id="{768542DE-696F-54C6-E25A-D8A4451A50A6}"/>
                </a:ext>
              </a:extLst>
            </p:cNvPr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>
              <a:extLst>
                <a:ext uri="{FF2B5EF4-FFF2-40B4-BE49-F238E27FC236}">
                  <a16:creationId xmlns:a16="http://schemas.microsoft.com/office/drawing/2014/main" id="{25CA26B9-3422-AB79-34BF-A3262523ACA0}"/>
                </a:ext>
              </a:extLst>
            </p:cNvPr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>
              <a:extLst>
                <a:ext uri="{FF2B5EF4-FFF2-40B4-BE49-F238E27FC236}">
                  <a16:creationId xmlns:a16="http://schemas.microsoft.com/office/drawing/2014/main" id="{C234A2D9-D1FF-F052-E70A-C9E232090214}"/>
                </a:ext>
              </a:extLst>
            </p:cNvPr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>
              <a:extLst>
                <a:ext uri="{FF2B5EF4-FFF2-40B4-BE49-F238E27FC236}">
                  <a16:creationId xmlns:a16="http://schemas.microsoft.com/office/drawing/2014/main" id="{431DA2F5-AD8B-BA0E-C85A-BB52C056D4F3}"/>
                </a:ext>
              </a:extLst>
            </p:cNvPr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>
              <a:extLst>
                <a:ext uri="{FF2B5EF4-FFF2-40B4-BE49-F238E27FC236}">
                  <a16:creationId xmlns:a16="http://schemas.microsoft.com/office/drawing/2014/main" id="{C905B042-531D-8EF3-43AE-A08E6F883EAC}"/>
                </a:ext>
              </a:extLst>
            </p:cNvPr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>
              <a:extLst>
                <a:ext uri="{FF2B5EF4-FFF2-40B4-BE49-F238E27FC236}">
                  <a16:creationId xmlns:a16="http://schemas.microsoft.com/office/drawing/2014/main" id="{B60C10C8-9DA0-1383-BE0C-CB6F68488FFE}"/>
                </a:ext>
              </a:extLst>
            </p:cNvPr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>
              <a:extLst>
                <a:ext uri="{FF2B5EF4-FFF2-40B4-BE49-F238E27FC236}">
                  <a16:creationId xmlns:a16="http://schemas.microsoft.com/office/drawing/2014/main" id="{2238F989-C423-A759-91DF-5991F30AE4EF}"/>
                </a:ext>
              </a:extLst>
            </p:cNvPr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>
              <a:extLst>
                <a:ext uri="{FF2B5EF4-FFF2-40B4-BE49-F238E27FC236}">
                  <a16:creationId xmlns:a16="http://schemas.microsoft.com/office/drawing/2014/main" id="{69466FE8-7F3F-A67A-9493-B079D842553F}"/>
                </a:ext>
              </a:extLst>
            </p:cNvPr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>
              <a:extLst>
                <a:ext uri="{FF2B5EF4-FFF2-40B4-BE49-F238E27FC236}">
                  <a16:creationId xmlns:a16="http://schemas.microsoft.com/office/drawing/2014/main" id="{F45EB003-57DE-1DFE-0AEC-D43CA2CC4141}"/>
                </a:ext>
              </a:extLst>
            </p:cNvPr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>
              <a:extLst>
                <a:ext uri="{FF2B5EF4-FFF2-40B4-BE49-F238E27FC236}">
                  <a16:creationId xmlns:a16="http://schemas.microsoft.com/office/drawing/2014/main" id="{9E38C8EA-F2A3-BA1F-B581-F5BC0091637E}"/>
                </a:ext>
              </a:extLst>
            </p:cNvPr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>
              <a:extLst>
                <a:ext uri="{FF2B5EF4-FFF2-40B4-BE49-F238E27FC236}">
                  <a16:creationId xmlns:a16="http://schemas.microsoft.com/office/drawing/2014/main" id="{6B4D6892-2451-F7B3-5EF6-9A044DD15FB1}"/>
                </a:ext>
              </a:extLst>
            </p:cNvPr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>
              <a:extLst>
                <a:ext uri="{FF2B5EF4-FFF2-40B4-BE49-F238E27FC236}">
                  <a16:creationId xmlns:a16="http://schemas.microsoft.com/office/drawing/2014/main" id="{7E92E29B-AAB2-C25E-54D4-B9E5882C8114}"/>
                </a:ext>
              </a:extLst>
            </p:cNvPr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>
              <a:extLst>
                <a:ext uri="{FF2B5EF4-FFF2-40B4-BE49-F238E27FC236}">
                  <a16:creationId xmlns:a16="http://schemas.microsoft.com/office/drawing/2014/main" id="{ECC4272D-8F07-4B86-9F85-840D89FB6648}"/>
                </a:ext>
              </a:extLst>
            </p:cNvPr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>
              <a:extLst>
                <a:ext uri="{FF2B5EF4-FFF2-40B4-BE49-F238E27FC236}">
                  <a16:creationId xmlns:a16="http://schemas.microsoft.com/office/drawing/2014/main" id="{63B6AB12-2579-44D2-A0CF-1DA4196A0356}"/>
                </a:ext>
              </a:extLst>
            </p:cNvPr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>
              <a:extLst>
                <a:ext uri="{FF2B5EF4-FFF2-40B4-BE49-F238E27FC236}">
                  <a16:creationId xmlns:a16="http://schemas.microsoft.com/office/drawing/2014/main" id="{8F7136EA-F4AB-9CBF-75BC-7B10E8363A87}"/>
                </a:ext>
              </a:extLst>
            </p:cNvPr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>
              <a:extLst>
                <a:ext uri="{FF2B5EF4-FFF2-40B4-BE49-F238E27FC236}">
                  <a16:creationId xmlns:a16="http://schemas.microsoft.com/office/drawing/2014/main" id="{79EF36A0-22B2-EAA6-2CA8-21FECAD97F94}"/>
                </a:ext>
              </a:extLst>
            </p:cNvPr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>
              <a:extLst>
                <a:ext uri="{FF2B5EF4-FFF2-40B4-BE49-F238E27FC236}">
                  <a16:creationId xmlns:a16="http://schemas.microsoft.com/office/drawing/2014/main" id="{69008669-14E3-AC93-A021-D94F678C96BA}"/>
                </a:ext>
              </a:extLst>
            </p:cNvPr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>
              <a:extLst>
                <a:ext uri="{FF2B5EF4-FFF2-40B4-BE49-F238E27FC236}">
                  <a16:creationId xmlns:a16="http://schemas.microsoft.com/office/drawing/2014/main" id="{62627743-69E3-BC7D-D7FB-E07E17926E42}"/>
                </a:ext>
              </a:extLst>
            </p:cNvPr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>
              <a:extLst>
                <a:ext uri="{FF2B5EF4-FFF2-40B4-BE49-F238E27FC236}">
                  <a16:creationId xmlns:a16="http://schemas.microsoft.com/office/drawing/2014/main" id="{CD87A375-6092-AA02-8476-F432457E55E6}"/>
                </a:ext>
              </a:extLst>
            </p:cNvPr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>
              <a:extLst>
                <a:ext uri="{FF2B5EF4-FFF2-40B4-BE49-F238E27FC236}">
                  <a16:creationId xmlns:a16="http://schemas.microsoft.com/office/drawing/2014/main" id="{5439F593-2D12-78C1-BE07-98C675C53803}"/>
                </a:ext>
              </a:extLst>
            </p:cNvPr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>
              <a:extLst>
                <a:ext uri="{FF2B5EF4-FFF2-40B4-BE49-F238E27FC236}">
                  <a16:creationId xmlns:a16="http://schemas.microsoft.com/office/drawing/2014/main" id="{36A9A16A-F874-F238-87F3-2C5D805F2ABA}"/>
                </a:ext>
              </a:extLst>
            </p:cNvPr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>
              <a:extLst>
                <a:ext uri="{FF2B5EF4-FFF2-40B4-BE49-F238E27FC236}">
                  <a16:creationId xmlns:a16="http://schemas.microsoft.com/office/drawing/2014/main" id="{68B67A02-4700-D8F4-F638-E4B9DE534D38}"/>
                </a:ext>
              </a:extLst>
            </p:cNvPr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>
              <a:extLst>
                <a:ext uri="{FF2B5EF4-FFF2-40B4-BE49-F238E27FC236}">
                  <a16:creationId xmlns:a16="http://schemas.microsoft.com/office/drawing/2014/main" id="{5EC566A2-F4ED-308C-6AD7-EA2F80BC21A5}"/>
                </a:ext>
              </a:extLst>
            </p:cNvPr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>
              <a:extLst>
                <a:ext uri="{FF2B5EF4-FFF2-40B4-BE49-F238E27FC236}">
                  <a16:creationId xmlns:a16="http://schemas.microsoft.com/office/drawing/2014/main" id="{F08C5AB2-9C48-E744-1131-B542F7EC202C}"/>
                </a:ext>
              </a:extLst>
            </p:cNvPr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>
              <a:extLst>
                <a:ext uri="{FF2B5EF4-FFF2-40B4-BE49-F238E27FC236}">
                  <a16:creationId xmlns:a16="http://schemas.microsoft.com/office/drawing/2014/main" id="{D56C411F-EB7C-42D7-CF77-DCBC5658BC6B}"/>
                </a:ext>
              </a:extLst>
            </p:cNvPr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>
              <a:extLst>
                <a:ext uri="{FF2B5EF4-FFF2-40B4-BE49-F238E27FC236}">
                  <a16:creationId xmlns:a16="http://schemas.microsoft.com/office/drawing/2014/main" id="{415471F2-C983-384C-B3C3-B0DD1298853A}"/>
                </a:ext>
              </a:extLst>
            </p:cNvPr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>
              <a:extLst>
                <a:ext uri="{FF2B5EF4-FFF2-40B4-BE49-F238E27FC236}">
                  <a16:creationId xmlns:a16="http://schemas.microsoft.com/office/drawing/2014/main" id="{A1EDF1DD-31CB-E1B3-AB35-9B91596EF49E}"/>
                </a:ext>
              </a:extLst>
            </p:cNvPr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>
              <a:extLst>
                <a:ext uri="{FF2B5EF4-FFF2-40B4-BE49-F238E27FC236}">
                  <a16:creationId xmlns:a16="http://schemas.microsoft.com/office/drawing/2014/main" id="{A6D2F7EF-DFD8-8461-C086-D52306F50667}"/>
                </a:ext>
              </a:extLst>
            </p:cNvPr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>
              <a:extLst>
                <a:ext uri="{FF2B5EF4-FFF2-40B4-BE49-F238E27FC236}">
                  <a16:creationId xmlns:a16="http://schemas.microsoft.com/office/drawing/2014/main" id="{2C951938-3540-C3C8-0A4E-D3A842743C40}"/>
                </a:ext>
              </a:extLst>
            </p:cNvPr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>
              <a:extLst>
                <a:ext uri="{FF2B5EF4-FFF2-40B4-BE49-F238E27FC236}">
                  <a16:creationId xmlns:a16="http://schemas.microsoft.com/office/drawing/2014/main" id="{773CA019-8847-FEB2-EF07-23FBE2BAD9C8}"/>
                </a:ext>
              </a:extLst>
            </p:cNvPr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>
              <a:extLst>
                <a:ext uri="{FF2B5EF4-FFF2-40B4-BE49-F238E27FC236}">
                  <a16:creationId xmlns:a16="http://schemas.microsoft.com/office/drawing/2014/main" id="{188A6935-CB37-3C65-90A6-B8909E097848}"/>
                </a:ext>
              </a:extLst>
            </p:cNvPr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>
              <a:extLst>
                <a:ext uri="{FF2B5EF4-FFF2-40B4-BE49-F238E27FC236}">
                  <a16:creationId xmlns:a16="http://schemas.microsoft.com/office/drawing/2014/main" id="{973F51A5-D984-2DF0-D277-60F75E23E5B5}"/>
                </a:ext>
              </a:extLst>
            </p:cNvPr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>
              <a:extLst>
                <a:ext uri="{FF2B5EF4-FFF2-40B4-BE49-F238E27FC236}">
                  <a16:creationId xmlns:a16="http://schemas.microsoft.com/office/drawing/2014/main" id="{AC583E52-550D-FCBA-AA38-3D3731D9CE27}"/>
                </a:ext>
              </a:extLst>
            </p:cNvPr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>
              <a:extLst>
                <a:ext uri="{FF2B5EF4-FFF2-40B4-BE49-F238E27FC236}">
                  <a16:creationId xmlns:a16="http://schemas.microsoft.com/office/drawing/2014/main" id="{4AF799E3-AB9A-EEB7-C5B5-77A514969B37}"/>
                </a:ext>
              </a:extLst>
            </p:cNvPr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>
              <a:extLst>
                <a:ext uri="{FF2B5EF4-FFF2-40B4-BE49-F238E27FC236}">
                  <a16:creationId xmlns:a16="http://schemas.microsoft.com/office/drawing/2014/main" id="{96DF3F90-20C9-3D74-DEB8-B2FDE2A70FC8}"/>
                </a:ext>
              </a:extLst>
            </p:cNvPr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>
              <a:extLst>
                <a:ext uri="{FF2B5EF4-FFF2-40B4-BE49-F238E27FC236}">
                  <a16:creationId xmlns:a16="http://schemas.microsoft.com/office/drawing/2014/main" id="{C780EC0D-2F85-F2B0-68EF-0610BA87B954}"/>
                </a:ext>
              </a:extLst>
            </p:cNvPr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>
              <a:extLst>
                <a:ext uri="{FF2B5EF4-FFF2-40B4-BE49-F238E27FC236}">
                  <a16:creationId xmlns:a16="http://schemas.microsoft.com/office/drawing/2014/main" id="{6C9BE2CB-22ED-FE2E-354F-B1760AB3F170}"/>
                </a:ext>
              </a:extLst>
            </p:cNvPr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>
              <a:extLst>
                <a:ext uri="{FF2B5EF4-FFF2-40B4-BE49-F238E27FC236}">
                  <a16:creationId xmlns:a16="http://schemas.microsoft.com/office/drawing/2014/main" id="{09BE9E42-363A-6C6B-7C0F-BCC26CF39F14}"/>
                </a:ext>
              </a:extLst>
            </p:cNvPr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>
              <a:extLst>
                <a:ext uri="{FF2B5EF4-FFF2-40B4-BE49-F238E27FC236}">
                  <a16:creationId xmlns:a16="http://schemas.microsoft.com/office/drawing/2014/main" id="{3AD69C31-93A3-0A4A-A18F-6F2C05DAFA64}"/>
                </a:ext>
              </a:extLst>
            </p:cNvPr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>
              <a:extLst>
                <a:ext uri="{FF2B5EF4-FFF2-40B4-BE49-F238E27FC236}">
                  <a16:creationId xmlns:a16="http://schemas.microsoft.com/office/drawing/2014/main" id="{36D4424E-242B-6B45-82A6-91EFC5801BFC}"/>
                </a:ext>
              </a:extLst>
            </p:cNvPr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>
              <a:extLst>
                <a:ext uri="{FF2B5EF4-FFF2-40B4-BE49-F238E27FC236}">
                  <a16:creationId xmlns:a16="http://schemas.microsoft.com/office/drawing/2014/main" id="{0EA2708C-29D4-421A-1B92-1849BC92D7C4}"/>
                </a:ext>
              </a:extLst>
            </p:cNvPr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>
              <a:extLst>
                <a:ext uri="{FF2B5EF4-FFF2-40B4-BE49-F238E27FC236}">
                  <a16:creationId xmlns:a16="http://schemas.microsoft.com/office/drawing/2014/main" id="{3A4DBB32-1B5F-40CF-D09B-D9DDFF7D3ED1}"/>
                </a:ext>
              </a:extLst>
            </p:cNvPr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>
              <a:extLst>
                <a:ext uri="{FF2B5EF4-FFF2-40B4-BE49-F238E27FC236}">
                  <a16:creationId xmlns:a16="http://schemas.microsoft.com/office/drawing/2014/main" id="{27B36849-73B6-DBC6-0DEC-AE5309738A8D}"/>
                </a:ext>
              </a:extLst>
            </p:cNvPr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>
              <a:extLst>
                <a:ext uri="{FF2B5EF4-FFF2-40B4-BE49-F238E27FC236}">
                  <a16:creationId xmlns:a16="http://schemas.microsoft.com/office/drawing/2014/main" id="{2CC5F718-72F4-920A-5D83-10893B866EFF}"/>
                </a:ext>
              </a:extLst>
            </p:cNvPr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>
              <a:extLst>
                <a:ext uri="{FF2B5EF4-FFF2-40B4-BE49-F238E27FC236}">
                  <a16:creationId xmlns:a16="http://schemas.microsoft.com/office/drawing/2014/main" id="{4D85EC90-F9D3-75E5-38A5-985A64EA9E99}"/>
                </a:ext>
              </a:extLst>
            </p:cNvPr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>
              <a:extLst>
                <a:ext uri="{FF2B5EF4-FFF2-40B4-BE49-F238E27FC236}">
                  <a16:creationId xmlns:a16="http://schemas.microsoft.com/office/drawing/2014/main" id="{D014178B-FAF9-F095-68F7-CE097B58C128}"/>
                </a:ext>
              </a:extLst>
            </p:cNvPr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>
              <a:extLst>
                <a:ext uri="{FF2B5EF4-FFF2-40B4-BE49-F238E27FC236}">
                  <a16:creationId xmlns:a16="http://schemas.microsoft.com/office/drawing/2014/main" id="{12757DB0-C460-9CEE-DE22-84B7E5643CAE}"/>
                </a:ext>
              </a:extLst>
            </p:cNvPr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>
              <a:extLst>
                <a:ext uri="{FF2B5EF4-FFF2-40B4-BE49-F238E27FC236}">
                  <a16:creationId xmlns:a16="http://schemas.microsoft.com/office/drawing/2014/main" id="{891B9E6F-4FC0-AD79-5B09-036274EA5158}"/>
                </a:ext>
              </a:extLst>
            </p:cNvPr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>
              <a:extLst>
                <a:ext uri="{FF2B5EF4-FFF2-40B4-BE49-F238E27FC236}">
                  <a16:creationId xmlns:a16="http://schemas.microsoft.com/office/drawing/2014/main" id="{A694D6B9-6D4D-247B-673C-F665BD681AE8}"/>
                </a:ext>
              </a:extLst>
            </p:cNvPr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图片 2" descr="E:\PPT\PPT\外\8月7号学校介绍PPT模板\图片1.png图片1">
            <a:extLst>
              <a:ext uri="{FF2B5EF4-FFF2-40B4-BE49-F238E27FC236}">
                <a16:creationId xmlns:a16="http://schemas.microsoft.com/office/drawing/2014/main" id="{B7E1C34D-9DD0-3416-8C68-54EDD1229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84985" y="1822609"/>
            <a:ext cx="5515928" cy="314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CD3A4-562A-680F-4592-A74E7733E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451" y="2471118"/>
            <a:ext cx="3822524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Ủ ĐỀ 2 NGHE NHẠC  Bài hát trồng cây  Bộ sách Âm nhạc 1 Cùng học để phát triển năng lực_360">
            <a:hlinkClick r:id="" action="ppaction://media"/>
            <a:extLst>
              <a:ext uri="{FF2B5EF4-FFF2-40B4-BE49-F238E27FC236}">
                <a16:creationId xmlns:a16="http://schemas.microsoft.com/office/drawing/2014/main" id="{254E20CC-C007-1FBB-7646-8CFBEDC84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0" name="Google Shape;3210;p71"/>
          <p:cNvGrpSpPr/>
          <p:nvPr/>
        </p:nvGrpSpPr>
        <p:grpSpPr>
          <a:xfrm>
            <a:off x="195025" y="1069658"/>
            <a:ext cx="8753951" cy="4718685"/>
            <a:chOff x="4065234" y="4204912"/>
            <a:chExt cx="971065" cy="616383"/>
          </a:xfrm>
        </p:grpSpPr>
        <p:sp>
          <p:nvSpPr>
            <p:cNvPr id="3211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2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3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4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5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6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7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8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19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0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1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2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3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4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5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6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7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8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29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0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1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2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3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4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5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6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7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8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39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0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1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2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3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4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5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6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7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8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49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0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1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2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3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4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5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7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8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9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0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61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图片 2" descr="E:\PPT\PPT\外\8月7号学校介绍PPT模板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84985" y="1822609"/>
            <a:ext cx="5515928" cy="314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D4B45-56B6-31B8-C6A0-771031CE5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92" y="2434590"/>
            <a:ext cx="3938896" cy="13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3" y="152400"/>
            <a:ext cx="9156146" cy="605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19225" y="1938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075" y="6032500"/>
            <a:ext cx="850773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spc="20">
                <a:solidFill>
                  <a:srgbClr val="FF0000"/>
                </a:solidFill>
                <a:latin typeface="+mj-lt"/>
              </a:rPr>
              <a:t>V</a:t>
            </a:r>
            <a:r>
              <a:rPr lang="vi-VN" sz="2800" spc="20">
                <a:solidFill>
                  <a:srgbClr val="FF0000"/>
                </a:solidFill>
                <a:latin typeface="+mj-lt"/>
              </a:rPr>
              <a:t>un đất, tưới cây, rào cây, bón phân, bắt sâu, nhổ cỏ</a:t>
            </a:r>
            <a:r>
              <a:rPr lang="vi-VN" spc="20"/>
              <a:t>.</a:t>
            </a:r>
            <a:endParaRPr lang="en-US" sz="2800" spc="20">
              <a:solidFill>
                <a:srgbClr val="000000"/>
              </a:solidFill>
              <a:latin typeface="Palatino Linotype" panose="02040502050505030304"/>
              <a:ea typeface="Palatino Linotype" panose="02040502050505030304"/>
              <a:cs typeface="Palatino Linotype" panose="02040502050505030304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798161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67" y="5047456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5069215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35" y="5044610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39" y="4956175"/>
            <a:ext cx="981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7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42" y="5069215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45" y="5095032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" y="23446"/>
            <a:ext cx="6781800" cy="101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07" y="1069759"/>
            <a:ext cx="724612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3527790"/>
            <a:ext cx="1212166" cy="143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37040"/>
            <a:ext cx="1093787" cy="1412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52" y="4629888"/>
            <a:ext cx="1169305" cy="1449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59" y="4768397"/>
            <a:ext cx="1132764" cy="1356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80" y="4853600"/>
            <a:ext cx="954087" cy="1530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67" y="4925054"/>
            <a:ext cx="1113275" cy="1524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48" y="4702623"/>
            <a:ext cx="1001218" cy="1488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11" y="4405769"/>
            <a:ext cx="1317904" cy="1897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6314 L 0.05278 0.03746 C 0.06389 0.0599 0.08039 0.07262 0.09792 0.07262 C 0.11754 0.07262 0.13334 0.0599 0.14445 0.03746 L 0.19792 -0.06314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67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9593E-6 L -0.05972 -0.330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-16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75486E-6 L 0.23282 -0.358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2" y="-17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1443E-6 L -0.14167 -0.334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6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-0.0192 L 0.05122 -0.274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-0.07933 L -0.3868 -0.450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8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73913E-6 L -0.08525 -0.227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11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75486E-6 L -0.13437 -0.358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7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996" y="1236457"/>
            <a:ext cx="8369402" cy="4025153"/>
            <a:chOff x="254661" y="537883"/>
            <a:chExt cx="11159203" cy="5366870"/>
          </a:xfrm>
        </p:grpSpPr>
        <p:sp>
          <p:nvSpPr>
            <p:cNvPr id="8" name="Rounded Rectangle 7"/>
            <p:cNvSpPr/>
            <p:nvPr/>
          </p:nvSpPr>
          <p:spPr>
            <a:xfrm>
              <a:off x="1179819" y="1478503"/>
              <a:ext cx="10234045" cy="442625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61" y="537883"/>
              <a:ext cx="2207747" cy="188124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E4502EA-B5D7-E46B-3F95-5547322FC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47" y="1721932"/>
            <a:ext cx="5395427" cy="43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</TotalTime>
  <Words>118</Words>
  <Application>Microsoft Office PowerPoint</Application>
  <PresentationFormat>On-screen Show (4:3)</PresentationFormat>
  <Paragraphs>27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等线</vt:lpstr>
      <vt:lpstr>LNTH-LuoLuoNotangYuanTi 1</vt:lpstr>
      <vt:lpstr>Palatino Linotype</vt:lpstr>
      <vt:lpstr>华文琥珀</vt:lpstr>
      <vt:lpstr>Times New Roman</vt:lpstr>
      <vt:lpstr>Wingdings</vt:lpstr>
      <vt:lpstr>思源黑体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MAIHUNG</cp:lastModifiedBy>
  <cp:revision>24</cp:revision>
  <dcterms:created xsi:type="dcterms:W3CDTF">2006-08-16T00:00:00Z</dcterms:created>
  <dcterms:modified xsi:type="dcterms:W3CDTF">2025-04-04T19:20:49Z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