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62" r:id="rId3"/>
    <p:sldId id="263" r:id="rId4"/>
    <p:sldId id="257" r:id="rId5"/>
    <p:sldId id="264" r:id="rId6"/>
    <p:sldId id="275" r:id="rId7"/>
    <p:sldId id="267" r:id="rId8"/>
    <p:sldId id="276" r:id="rId9"/>
    <p:sldId id="265" r:id="rId10"/>
    <p:sldId id="281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3278-663B-42D0-B95C-516CEC377B1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4D1CD-7E84-4F28-98B6-6244E226A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00" y="-224699"/>
            <a:ext cx="7536605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67614" y="3169721"/>
            <a:ext cx="603135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945" y="381000"/>
            <a:ext cx="3348997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407884" y="895347"/>
            <a:ext cx="5293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Đạo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đức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90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vệ sinh răng miệng đúng và chuẩn">
            <a:extLst>
              <a:ext uri="{FF2B5EF4-FFF2-40B4-BE49-F238E27FC236}">
                <a16:creationId xmlns:a16="http://schemas.microsoft.com/office/drawing/2014/main" id="{8CB2D112-95BE-5144-0C9A-D237EBDA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247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4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[hanhtrangso.nxbgd.vn] Video tình huống_ Ăn kẹo trước khi đi ngủ_HTS">
            <a:hlinkClick r:id="" action="ppaction://media"/>
            <a:extLst>
              <a:ext uri="{FF2B5EF4-FFF2-40B4-BE49-F238E27FC236}">
                <a16:creationId xmlns:a16="http://schemas.microsoft.com/office/drawing/2014/main" id="{17D011DB-6EFA-BAD5-918F-0B04B7A03B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8" end="53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870" y="6157439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AE7733D-655B-C699-C578-7A33C804D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31" y="392179"/>
            <a:ext cx="6369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F62BF-FE2E-38D5-9349-C543DAA61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" y="0"/>
            <a:ext cx="2581635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9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2DFF35-032D-4DB8-5312-72B302E7DDAC}"/>
              </a:ext>
            </a:extLst>
          </p:cNvPr>
          <p:cNvSpPr/>
          <p:nvPr/>
        </p:nvSpPr>
        <p:spPr>
          <a:xfrm>
            <a:off x="719572" y="548680"/>
            <a:ext cx="77048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CHỦ ĐỀ 1: TỰ CHĂM SÓC BẢN THÂN</a:t>
            </a:r>
          </a:p>
        </p:txBody>
      </p:sp>
      <p:pic>
        <p:nvPicPr>
          <p:cNvPr id="5122" name="Picture 2" descr="Dễ Thương Phim Hoạt Hình Cậu Bé Rửa Tay Hình minh họa Sẵn có - Tải xuống  Hình ảnh Ngay bây giờ - 2015, Bàn tay con người, Bồn rửa - Đồ">
            <a:extLst>
              <a:ext uri="{FF2B5EF4-FFF2-40B4-BE49-F238E27FC236}">
                <a16:creationId xmlns:a16="http://schemas.microsoft.com/office/drawing/2014/main" id="{D9DC07A1-B057-7E6A-605D-D8F6041C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497539"/>
            <a:ext cx="2128883" cy="2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9 Đánh răng rửa mặt ý tưởng | mắt, rùa, răng">
            <a:extLst>
              <a:ext uri="{FF2B5EF4-FFF2-40B4-BE49-F238E27FC236}">
                <a16:creationId xmlns:a16="http://schemas.microsoft.com/office/drawing/2014/main" id="{3B0A673B-9CF2-10A8-99DE-615BF7303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3055"/>
            <a:ext cx="22479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Tắm Bé Dễ Thương Trong Bồn Tắm Hoạt Hình PNG , Bồn Tắm, Màu Xanh  Da Trời, đáng Yêu PNG miễn phí tải tập tin PSDComment và Vector">
            <a:extLst>
              <a:ext uri="{FF2B5EF4-FFF2-40B4-BE49-F238E27FC236}">
                <a16:creationId xmlns:a16="http://schemas.microsoft.com/office/drawing/2014/main" id="{0B698912-8B59-C8ED-B369-9DE986D0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9" b="90000" l="10000" r="90469">
                        <a14:foregroundMark x1="45781" y1="7969" x2="45781" y2="7969"/>
                        <a14:foregroundMark x1="90469" y1="81094" x2="90469" y2="81094"/>
                        <a14:foregroundMark x1="39063" y1="40781" x2="40000" y2="45938"/>
                        <a14:foregroundMark x1="40313" y1="15313" x2="47969" y2="37969"/>
                        <a14:foregroundMark x1="46719" y1="12500" x2="56094" y2="35313"/>
                        <a14:foregroundMark x1="49375" y1="9219" x2="58906" y2="21250"/>
                        <a14:foregroundMark x1="58906" y1="21250" x2="58906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7644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Vẽ Tay Hoạt Hình Dễ Thương Cô Bé Mặc đồng Phục Học Sinh Mang Cặp  đi Học Các Yếu Tố Minh Họa PNG , đồng Phục Học Sinh, Vẽ Tay">
            <a:extLst>
              <a:ext uri="{FF2B5EF4-FFF2-40B4-BE49-F238E27FC236}">
                <a16:creationId xmlns:a16="http://schemas.microsoft.com/office/drawing/2014/main" id="{CCFBF481-95A3-4B30-5C24-746B8F32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344" l="10000" r="90000">
                        <a14:foregroundMark x1="56875" y1="6406" x2="56875" y2="6406"/>
                        <a14:foregroundMark x1="47500" y1="45313" x2="53594" y2="64844"/>
                        <a14:foregroundMark x1="51719" y1="47031" x2="53594" y2="69688"/>
                        <a14:foregroundMark x1="39688" y1="48125" x2="43906" y2="60000"/>
                        <a14:foregroundMark x1="42656" y1="96719" x2="63125" y2="91406"/>
                        <a14:foregroundMark x1="63125" y1="91406" x2="63438" y2="90938"/>
                        <a14:foregroundMark x1="42188" y1="95313" x2="52812" y2="96250"/>
                        <a14:foregroundMark x1="37969" y1="94375" x2="43125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6" y="375403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30480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ANH TÍ SÚN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66440-BA19-280A-E1AB-125EDB5AD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7" y="0"/>
            <a:ext cx="2770172" cy="9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667000"/>
            <a:ext cx="8305800" cy="1752600"/>
          </a:xfrm>
        </p:spPr>
        <p:txBody>
          <a:bodyPr>
            <a:noAutofit/>
          </a:bodyPr>
          <a:lstStyle/>
          <a:p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HP-087" pitchFamily="34" charset="0"/>
              </a:rPr>
              <a:t>miệng</a:t>
            </a:r>
            <a:r>
              <a:rPr lang="en-US" sz="5000" dirty="0" smtClean="0">
                <a:solidFill>
                  <a:srgbClr val="0000FF"/>
                </a:solidFill>
                <a:latin typeface="HP-087" pitchFamily="34" charset="0"/>
              </a:rPr>
              <a:t> (t1)</a:t>
            </a:r>
            <a:endParaRPr lang="vi-VN" sz="5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4149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4855596"/>
            <a:ext cx="674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4969"/>
          <a:stretch/>
        </p:blipFill>
        <p:spPr>
          <a:xfrm>
            <a:off x="21957" y="1121796"/>
            <a:ext cx="91440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F4631-8DE4-478E-1AC6-57055DBE1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2" y="260648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243B03-9B4C-8FE3-BF59-9EDE779CCEC0}"/>
              </a:ext>
            </a:extLst>
          </p:cNvPr>
          <p:cNvSpPr txBox="1"/>
          <p:nvPr/>
        </p:nvSpPr>
        <p:spPr>
          <a:xfrm>
            <a:off x="2047539" y="284946"/>
            <a:ext cx="713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Vì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vệ sinh răng miệng? 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A5611-CE9A-A982-CFF2-6DCCC8F16255}"/>
              </a:ext>
            </a:extLst>
          </p:cNvPr>
          <p:cNvSpPr txBox="1"/>
          <p:nvPr/>
        </p:nvSpPr>
        <p:spPr>
          <a:xfrm>
            <a:off x="21957" y="5495836"/>
            <a:ext cx="904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Kết luận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Nếu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D6B81-0379-51E9-0E3C-C0294A9CA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44677"/>
            <a:ext cx="7510616" cy="4768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0013A-1CC3-9F14-69BA-69DD0ABDA479}"/>
              </a:ext>
            </a:extLst>
          </p:cNvPr>
          <p:cNvSpPr txBox="1"/>
          <p:nvPr/>
        </p:nvSpPr>
        <p:spPr>
          <a:xfrm>
            <a:off x="765687" y="5884541"/>
            <a:ext cx="765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F8E6-D427-504A-3496-9E93AA3B1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330"/>
            <a:ext cx="1770637" cy="8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4" r="4952"/>
          <a:stretch/>
        </p:blipFill>
        <p:spPr>
          <a:xfrm>
            <a:off x="109069" y="954569"/>
            <a:ext cx="8925862" cy="53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172618"/>
            <a:ext cx="4898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4452F-2FE2-2406-78B1-0D1FE9306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1B7A4-8D9E-0D7E-F917-E5E513B15A81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010F1-8F82-7C25-DA30-4123582A5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0980F-2A0D-53F3-10C1-EA7A6CE767CA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3CF4E-0613-5D15-DC72-BA81F6875C8A}"/>
              </a:ext>
            </a:extLst>
          </p:cNvPr>
          <p:cNvGrpSpPr/>
          <p:nvPr/>
        </p:nvGrpSpPr>
        <p:grpSpPr>
          <a:xfrm>
            <a:off x="149072" y="1143000"/>
            <a:ext cx="9007467" cy="5221840"/>
            <a:chOff x="136533" y="1143000"/>
            <a:chExt cx="9007467" cy="5221840"/>
          </a:xfrm>
        </p:grpSpPr>
        <p:pic>
          <p:nvPicPr>
            <p:cNvPr id="1026" name="Picture 2" descr="Cách đánh răng đúng cách sạch mảng bám để trắng răng">
              <a:extLst>
                <a:ext uri="{FF2B5EF4-FFF2-40B4-BE49-F238E27FC236}">
                  <a16:creationId xmlns:a16="http://schemas.microsoft.com/office/drawing/2014/main" id="{3F155C27-BD40-A0CA-5AFF-F88D129C9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33" y="1143000"/>
              <a:ext cx="9007467" cy="507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E17D37-BCCE-39B5-650F-61B647153911}"/>
                </a:ext>
              </a:extLst>
            </p:cNvPr>
            <p:cNvSpPr/>
            <p:nvPr/>
          </p:nvSpPr>
          <p:spPr>
            <a:xfrm>
              <a:off x="381000" y="1828800"/>
              <a:ext cx="2209800" cy="228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834D00-C9E3-06DB-8A71-94B88D8FCA0F}"/>
                </a:ext>
              </a:extLst>
            </p:cNvPr>
            <p:cNvSpPr/>
            <p:nvPr/>
          </p:nvSpPr>
          <p:spPr>
            <a:xfrm>
              <a:off x="4343400" y="3962400"/>
              <a:ext cx="4572000" cy="2402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9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45" y="1764445"/>
            <a:ext cx="5944910" cy="3800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05" y="1269355"/>
            <a:ext cx="8804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2466061-7259-5211-C981-8AC071D2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3192"/>
            <a:ext cx="58639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răng miệng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15A4C-944C-2DCA-0A5A-EA0203440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9313BE2-046C-FD2F-5390-0E854016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23" y="5369189"/>
            <a:ext cx="85011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2, 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3;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</a:t>
            </a:r>
            <a:endParaRPr kumimoji="0" lang="en-US" sz="32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8BB5CBA-CFFC-5108-46C2-AA0992B35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343400"/>
            <a:ext cx="778244" cy="778244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DA631C-1649-9716-309F-AA676AE4E8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27794"/>
            <a:ext cx="899090" cy="89909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193437-82C3-7269-21BF-B9D3C3606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0" y="4104781"/>
            <a:ext cx="899090" cy="899090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DE3D32-CC48-01A7-5E2A-EA336783DA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32" y="2529908"/>
            <a:ext cx="899091" cy="8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213</Words>
  <Application>Microsoft Office PowerPoint</Application>
  <PresentationFormat>On-screen Show (4:3)</PresentationFormat>
  <Paragraphs>20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宋体</vt:lpstr>
      <vt:lpstr>.VnAvant</vt:lpstr>
      <vt:lpstr>Arial</vt:lpstr>
      <vt:lpstr>Calibri</vt:lpstr>
      <vt:lpstr>等线</vt:lpstr>
      <vt:lpstr>HP-087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MAIHUNG</cp:lastModifiedBy>
  <cp:revision>25</cp:revision>
  <dcterms:created xsi:type="dcterms:W3CDTF">2006-08-16T00:00:00Z</dcterms:created>
  <dcterms:modified xsi:type="dcterms:W3CDTF">2025-04-04T20:19:42Z</dcterms:modified>
</cp:coreProperties>
</file>