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97" r:id="rId2"/>
  </p:sldMasterIdLst>
  <p:notesMasterIdLst>
    <p:notesMasterId r:id="rId19"/>
  </p:notesMasterIdLst>
  <p:sldIdLst>
    <p:sldId id="256" r:id="rId3"/>
    <p:sldId id="263" r:id="rId4"/>
    <p:sldId id="265" r:id="rId5"/>
    <p:sldId id="340" r:id="rId6"/>
    <p:sldId id="363" r:id="rId7"/>
    <p:sldId id="345" r:id="rId8"/>
    <p:sldId id="346" r:id="rId9"/>
    <p:sldId id="347" r:id="rId10"/>
    <p:sldId id="348" r:id="rId11"/>
    <p:sldId id="262" r:id="rId12"/>
    <p:sldId id="271" r:id="rId13"/>
    <p:sldId id="319" r:id="rId14"/>
    <p:sldId id="261" r:id="rId15"/>
    <p:sldId id="349" r:id="rId16"/>
    <p:sldId id="350" r:id="rId17"/>
    <p:sldId id="3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9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32112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550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1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124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1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9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651" r:id="rId18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"/>
          <p:cNvSpPr txBox="1"/>
          <p:nvPr/>
        </p:nvSpPr>
        <p:spPr>
          <a:xfrm>
            <a:off x="1321267" y="2765588"/>
            <a:ext cx="9191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1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8934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3" name="Table 13"/>
          <p:cNvGraphicFramePr>
            <a:graphicFrameLocks noGrp="1"/>
          </p:cNvGraphicFramePr>
          <p:nvPr/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1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27" name="Picture 26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icture containing 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"/>
          <p:cNvSpPr txBox="1"/>
          <p:nvPr/>
        </p:nvSpPr>
        <p:spPr>
          <a:xfrm>
            <a:off x="1828800" y="2385419"/>
            <a:ext cx="8998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958413" y="316190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44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Lau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1" name="Rectangle: Rounded Corners 10"/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endParaRPr lang="en-US" sz="3200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 </a:t>
            </a:r>
            <a:r>
              <a:rPr lang="en-US" sz="2400" dirty="0" err="1"/>
              <a:t>gàng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214</Words>
  <Application>Microsoft Office PowerPoint</Application>
  <PresentationFormat>Widescreen</PresentationFormat>
  <Paragraphs>46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宋体</vt:lpstr>
      <vt:lpstr>宋体</vt:lpstr>
      <vt:lpstr>.VnAvant</vt:lpstr>
      <vt:lpstr>Arial</vt:lpstr>
      <vt:lpstr>Calibri</vt:lpstr>
      <vt:lpstr>等线</vt:lpstr>
      <vt:lpstr>Times New Roman</vt:lpstr>
      <vt:lpstr>字魂59号-创粗黑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MAIHUNG</cp:lastModifiedBy>
  <cp:revision>31</cp:revision>
  <dcterms:created xsi:type="dcterms:W3CDTF">2021-04-22T02:25:00Z</dcterms:created>
  <dcterms:modified xsi:type="dcterms:W3CDTF">2025-04-04T20:27:30Z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7E94DD68CECB47F6AE7BB7EDB6E7229D_12</vt:lpwstr>
  </property>
  <property fmtid="{D5CDD505-2E9C-101B-9397-08002B2CF9AE}" pid="3" name="KSOProductBuildVer">
    <vt:lpwstr>1033-12.2.0.13489</vt:lpwstr>
  </property>
</Properties>
</file>