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47908" y="4107602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zh-CN" sz="5333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BÉ HƠN, DẤU &lt;</a:t>
            </a:r>
            <a:endParaRPr lang="vi-VN" altLang="zh-CN" sz="5333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2810621" y="1837391"/>
            <a:ext cx="6535332" cy="15285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</a:t>
            </a:r>
          </a:p>
          <a:p>
            <a:pPr algn="ctr"/>
            <a:r>
              <a:rPr lang="en-GB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SO SÁNH SỐ (</a:t>
            </a:r>
            <a:r>
              <a:rPr lang="en-GB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GB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D58EE2E-4FBF-4185-9E01-A077F8915103}"/>
              </a:ext>
            </a:extLst>
          </p:cNvPr>
          <p:cNvGrpSpPr/>
          <p:nvPr/>
        </p:nvGrpSpPr>
        <p:grpSpPr>
          <a:xfrm>
            <a:off x="1384626" y="2010925"/>
            <a:ext cx="9422748" cy="4119365"/>
            <a:chOff x="1384626" y="2681485"/>
            <a:chExt cx="9422748" cy="411936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46A9EDF-2E41-44DA-8415-7ABDD98B6484}"/>
                </a:ext>
              </a:extLst>
            </p:cNvPr>
            <p:cNvSpPr/>
            <p:nvPr/>
          </p:nvSpPr>
          <p:spPr>
            <a:xfrm>
              <a:off x="1384626" y="2681485"/>
              <a:ext cx="9422748" cy="4119365"/>
            </a:xfrm>
            <a:prstGeom prst="roundRect">
              <a:avLst>
                <a:gd name="adj" fmla="val 13892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276B334-DBEB-43BD-BFF9-D68F8ADC8BC9}"/>
                </a:ext>
              </a:extLst>
            </p:cNvPr>
            <p:cNvCxnSpPr>
              <a:stCxn id="35" idx="1"/>
              <a:endCxn id="35" idx="3"/>
            </p:cNvCxnSpPr>
            <p:nvPr/>
          </p:nvCxnSpPr>
          <p:spPr>
            <a:xfrm>
              <a:off x="1384626" y="4741168"/>
              <a:ext cx="9422748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5757E5D-4A3C-4DFB-A7AA-33773AA34954}"/>
              </a:ext>
            </a:extLst>
          </p:cNvPr>
          <p:cNvSpPr txBox="1"/>
          <p:nvPr/>
        </p:nvSpPr>
        <p:spPr>
          <a:xfrm>
            <a:off x="4358430" y="28720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4F0262-3E57-4F4D-AF06-0BA0B04A0339}"/>
              </a:ext>
            </a:extLst>
          </p:cNvPr>
          <p:cNvSpPr txBox="1"/>
          <p:nvPr/>
        </p:nvSpPr>
        <p:spPr>
          <a:xfrm>
            <a:off x="7494784" y="28720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79ED51-7DFC-4A4A-887C-0C0ABDEB6722}"/>
              </a:ext>
            </a:extLst>
          </p:cNvPr>
          <p:cNvSpPr txBox="1"/>
          <p:nvPr/>
        </p:nvSpPr>
        <p:spPr>
          <a:xfrm>
            <a:off x="4992935" y="3547387"/>
            <a:ext cx="218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068A23-71A0-44AE-AA5E-E888933D3DBB}"/>
              </a:ext>
            </a:extLst>
          </p:cNvPr>
          <p:cNvSpPr txBox="1"/>
          <p:nvPr/>
        </p:nvSpPr>
        <p:spPr>
          <a:xfrm>
            <a:off x="5878517" y="277970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3BEA6A-B905-4CD2-8F0F-23DE6822B197}"/>
              </a:ext>
            </a:extLst>
          </p:cNvPr>
          <p:cNvSpPr txBox="1"/>
          <p:nvPr/>
        </p:nvSpPr>
        <p:spPr>
          <a:xfrm>
            <a:off x="7494784" y="50154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4208A1-3F27-48C7-B321-8A8F978AB762}"/>
              </a:ext>
            </a:extLst>
          </p:cNvPr>
          <p:cNvSpPr txBox="1"/>
          <p:nvPr/>
        </p:nvSpPr>
        <p:spPr>
          <a:xfrm>
            <a:off x="4929782" y="5614582"/>
            <a:ext cx="242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4DD54A-44B2-4641-A468-7428E5DD32BE}"/>
              </a:ext>
            </a:extLst>
          </p:cNvPr>
          <p:cNvSpPr txBox="1"/>
          <p:nvPr/>
        </p:nvSpPr>
        <p:spPr>
          <a:xfrm>
            <a:off x="5878517" y="4923118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EF2DE13-56EF-4B67-BF39-4A5F82F60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55" b="94330" l="8661" r="89764">
                        <a14:foregroundMark x1="46850" y1="14433" x2="46850" y2="14433"/>
                        <a14:foregroundMark x1="38976" y1="5155" x2="38976" y2="5155"/>
                        <a14:foregroundMark x1="9055" y1="83505" x2="9055" y2="83505"/>
                        <a14:foregroundMark x1="79921" y1="94330" x2="79921" y2="94330"/>
                        <a14:foregroundMark x1="88189" y1="89691" x2="88189" y2="896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4776" y="2010925"/>
            <a:ext cx="2505032" cy="191329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0BE23D4-1F02-4855-B4EC-1DAB180125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7787" y="2091832"/>
            <a:ext cx="2929713" cy="158952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6323E93-3568-4BA1-A00D-DC0B2A82B9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9426" y="4269851"/>
            <a:ext cx="2675732" cy="126881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437B044-D07F-41D5-A671-6635744C702D}"/>
              </a:ext>
            </a:extLst>
          </p:cNvPr>
          <p:cNvSpPr txBox="1"/>
          <p:nvPr/>
        </p:nvSpPr>
        <p:spPr>
          <a:xfrm>
            <a:off x="4358430" y="50154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D6A0917-B4D1-49C8-9973-10DD9BE2D6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970" y="4201454"/>
            <a:ext cx="2690495" cy="140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dấu &lt;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B1037C-999E-408E-AED9-C9A3FA875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588" y="3429000"/>
            <a:ext cx="2670279" cy="2786113"/>
          </a:xfrm>
          <a:prstGeom prst="rect">
            <a:avLst/>
          </a:prstGeom>
        </p:spPr>
      </p:pic>
      <p:pic>
        <p:nvPicPr>
          <p:cNvPr id="4" name="407_20200730060352_nho">
            <a:hlinkClick r:id="" action="ppaction://media"/>
            <a:extLst>
              <a:ext uri="{FF2B5EF4-FFF2-40B4-BE49-F238E27FC236}">
                <a16:creationId xmlns:a16="http://schemas.microsoft.com/office/drawing/2014/main" id="{489F9792-E365-4E68-B28B-72E6B5AE59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73429" y="3462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9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thích hợp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F7C5A3-D551-4D59-945B-88DB8CA93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58" y="3216532"/>
            <a:ext cx="10565284" cy="3097036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B170208-B010-4D5A-B256-AE281B576A63}"/>
              </a:ext>
            </a:extLst>
          </p:cNvPr>
          <p:cNvSpPr/>
          <p:nvPr/>
        </p:nvSpPr>
        <p:spPr>
          <a:xfrm flipH="1">
            <a:off x="6391275" y="4775200"/>
            <a:ext cx="657225" cy="564097"/>
          </a:xfrm>
          <a:custGeom>
            <a:avLst/>
            <a:gdLst>
              <a:gd name="connsiteX0" fmla="*/ 0 w 1543050"/>
              <a:gd name="connsiteY0" fmla="*/ 0 h 1076325"/>
              <a:gd name="connsiteX1" fmla="*/ 361950 w 1543050"/>
              <a:gd name="connsiteY1" fmla="*/ 433388 h 1076325"/>
              <a:gd name="connsiteX2" fmla="*/ 1295400 w 1543050"/>
              <a:gd name="connsiteY2" fmla="*/ 623888 h 1076325"/>
              <a:gd name="connsiteX3" fmla="*/ 1543050 w 1543050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076325">
                <a:moveTo>
                  <a:pt x="0" y="0"/>
                </a:moveTo>
                <a:cubicBezTo>
                  <a:pt x="73025" y="164703"/>
                  <a:pt x="146050" y="329407"/>
                  <a:pt x="361950" y="433388"/>
                </a:cubicBezTo>
                <a:cubicBezTo>
                  <a:pt x="577850" y="537369"/>
                  <a:pt x="1098550" y="516732"/>
                  <a:pt x="1295400" y="623888"/>
                </a:cubicBezTo>
                <a:cubicBezTo>
                  <a:pt x="1492250" y="731044"/>
                  <a:pt x="1508125" y="1006475"/>
                  <a:pt x="1543050" y="1076325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E3DA3D-E61C-4F03-96BA-90D1DDDDFDA4}"/>
              </a:ext>
            </a:extLst>
          </p:cNvPr>
          <p:cNvSpPr/>
          <p:nvPr/>
        </p:nvSpPr>
        <p:spPr>
          <a:xfrm flipH="1">
            <a:off x="9193162" y="4775200"/>
            <a:ext cx="1462138" cy="564097"/>
          </a:xfrm>
          <a:custGeom>
            <a:avLst/>
            <a:gdLst>
              <a:gd name="connsiteX0" fmla="*/ 0 w 1543050"/>
              <a:gd name="connsiteY0" fmla="*/ 0 h 1076325"/>
              <a:gd name="connsiteX1" fmla="*/ 361950 w 1543050"/>
              <a:gd name="connsiteY1" fmla="*/ 433388 h 1076325"/>
              <a:gd name="connsiteX2" fmla="*/ 1295400 w 1543050"/>
              <a:gd name="connsiteY2" fmla="*/ 623888 h 1076325"/>
              <a:gd name="connsiteX3" fmla="*/ 1543050 w 1543050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076325">
                <a:moveTo>
                  <a:pt x="0" y="0"/>
                </a:moveTo>
                <a:cubicBezTo>
                  <a:pt x="73025" y="164703"/>
                  <a:pt x="146050" y="329407"/>
                  <a:pt x="361950" y="433388"/>
                </a:cubicBezTo>
                <a:cubicBezTo>
                  <a:pt x="577850" y="537369"/>
                  <a:pt x="1098550" y="516732"/>
                  <a:pt x="1295400" y="623888"/>
                </a:cubicBezTo>
                <a:cubicBezTo>
                  <a:pt x="1492250" y="731044"/>
                  <a:pt x="1508125" y="1006475"/>
                  <a:pt x="1543050" y="1076325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5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7DB726A-4847-4EF9-A6D2-43CE727E8D7A}"/>
              </a:ext>
            </a:extLst>
          </p:cNvPr>
          <p:cNvSpPr/>
          <p:nvPr/>
        </p:nvSpPr>
        <p:spPr>
          <a:xfrm>
            <a:off x="587830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A03AC-57B3-4605-B36C-0B510F696D92}"/>
              </a:ext>
            </a:extLst>
          </p:cNvPr>
          <p:cNvSpPr txBox="1"/>
          <p:nvPr/>
        </p:nvSpPr>
        <p:spPr>
          <a:xfrm>
            <a:off x="1110344" y="1915180"/>
            <a:ext cx="296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 sánh (theo mẫu)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0D8E4D-BDFA-46AA-8B15-456897280950}"/>
              </a:ext>
            </a:extLst>
          </p:cNvPr>
          <p:cNvGrpSpPr/>
          <p:nvPr/>
        </p:nvGrpSpPr>
        <p:grpSpPr>
          <a:xfrm>
            <a:off x="5610624" y="312822"/>
            <a:ext cx="3323346" cy="2641826"/>
            <a:chOff x="5945904" y="2087288"/>
            <a:chExt cx="3323346" cy="264182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CDCE0B0-5C47-4CFC-BB4A-B320FBAA3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5904" y="2087288"/>
              <a:ext cx="3323346" cy="196624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A6652B-1209-4657-84DA-DD0195C98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1614" y="4053537"/>
              <a:ext cx="2251925" cy="675577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5B94AD3-229C-4F5C-B69C-E42B0F3FFE9E}"/>
              </a:ext>
            </a:extLst>
          </p:cNvPr>
          <p:cNvGrpSpPr/>
          <p:nvPr/>
        </p:nvGrpSpPr>
        <p:grpSpPr>
          <a:xfrm>
            <a:off x="1054662" y="5480210"/>
            <a:ext cx="1716348" cy="477554"/>
            <a:chOff x="633550" y="5908283"/>
            <a:chExt cx="1716348" cy="477554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6D9D688-223C-4988-BC2B-C05364B975B5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DA90EC2-A83A-4BE6-B8AA-15CE6B01E8AA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0D11B8C-75CD-44DB-A63A-5D1269EE1A08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E029A0F-4E27-47B6-9CDB-2D9E0BEA1835}"/>
              </a:ext>
            </a:extLst>
          </p:cNvPr>
          <p:cNvGrpSpPr/>
          <p:nvPr/>
        </p:nvGrpSpPr>
        <p:grpSpPr>
          <a:xfrm>
            <a:off x="5343253" y="5480210"/>
            <a:ext cx="1716348" cy="477554"/>
            <a:chOff x="633550" y="5908283"/>
            <a:chExt cx="1716348" cy="477554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73D2EC7E-6A55-40BC-BCCC-1D776AE03193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7505DC05-AAE2-4465-AFDA-315611920DCF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2282784-EBA3-44A1-9D54-0DD4ACFC0744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9409A6E-27C6-4FDC-848C-6E14E69E4655}"/>
              </a:ext>
            </a:extLst>
          </p:cNvPr>
          <p:cNvGrpSpPr/>
          <p:nvPr/>
        </p:nvGrpSpPr>
        <p:grpSpPr>
          <a:xfrm>
            <a:off x="9346094" y="5480210"/>
            <a:ext cx="1716348" cy="477554"/>
            <a:chOff x="633550" y="5908283"/>
            <a:chExt cx="1716348" cy="477554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DE0289A4-4E19-4C33-A8A3-5E6DB988FC55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FEE4FF1F-FDFB-4EFE-B790-CCD0E7D142FC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199F9F4-AC0B-4FBE-8C92-3D16072B06E7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57CA9571-B6E5-4ABD-9AEB-C7FD62BC1682}"/>
              </a:ext>
            </a:extLst>
          </p:cNvPr>
          <p:cNvSpPr/>
          <p:nvPr/>
        </p:nvSpPr>
        <p:spPr>
          <a:xfrm>
            <a:off x="1101726" y="551751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521928-CEEC-4860-8ACF-06B9EED85BBD}"/>
              </a:ext>
            </a:extLst>
          </p:cNvPr>
          <p:cNvSpPr/>
          <p:nvPr/>
        </p:nvSpPr>
        <p:spPr>
          <a:xfrm>
            <a:off x="2340778" y="553021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3304256-E91A-4613-83EB-E4001A203FFB}"/>
              </a:ext>
            </a:extLst>
          </p:cNvPr>
          <p:cNvSpPr/>
          <p:nvPr/>
        </p:nvSpPr>
        <p:spPr>
          <a:xfrm>
            <a:off x="1725661" y="5517514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A54DCC8-8D65-485F-8FC6-38751D03FBC0}"/>
              </a:ext>
            </a:extLst>
          </p:cNvPr>
          <p:cNvSpPr/>
          <p:nvPr/>
        </p:nvSpPr>
        <p:spPr>
          <a:xfrm>
            <a:off x="5388918" y="5524660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5F83ECC-422E-42F5-8AAC-D8187F082EB5}"/>
              </a:ext>
            </a:extLst>
          </p:cNvPr>
          <p:cNvSpPr/>
          <p:nvPr/>
        </p:nvSpPr>
        <p:spPr>
          <a:xfrm>
            <a:off x="6627970" y="5537360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CC5DA7C-4914-4D11-A968-24DBEDA9BE25}"/>
              </a:ext>
            </a:extLst>
          </p:cNvPr>
          <p:cNvSpPr/>
          <p:nvPr/>
        </p:nvSpPr>
        <p:spPr>
          <a:xfrm>
            <a:off x="6012853" y="5524659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9D78808-8221-4311-B99F-BF4D8C860732}"/>
              </a:ext>
            </a:extLst>
          </p:cNvPr>
          <p:cNvSpPr/>
          <p:nvPr/>
        </p:nvSpPr>
        <p:spPr>
          <a:xfrm>
            <a:off x="9388415" y="551751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E306375-680D-4268-BA95-F38B5DEA86D1}"/>
              </a:ext>
            </a:extLst>
          </p:cNvPr>
          <p:cNvSpPr/>
          <p:nvPr/>
        </p:nvSpPr>
        <p:spPr>
          <a:xfrm>
            <a:off x="10627467" y="553021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50E35DF-8BF9-4968-A50F-84202BBFC087}"/>
              </a:ext>
            </a:extLst>
          </p:cNvPr>
          <p:cNvSpPr/>
          <p:nvPr/>
        </p:nvSpPr>
        <p:spPr>
          <a:xfrm>
            <a:off x="10012350" y="5517514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477F0050-9D4A-4EFB-A04B-C7BCA0A20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82" y="3616969"/>
            <a:ext cx="2889754" cy="171312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EC4F4A7-B9EF-46EA-96B6-2D922E89C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868" y="3656026"/>
            <a:ext cx="2956816" cy="170702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AAF1C1B-89FC-4295-A02A-4BA6E72765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256" y="3611577"/>
            <a:ext cx="3158002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9612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mỗi chuồng một xe cỏ để số dê trong chuồng ít hơn số bó cỏ.</a:t>
            </a:r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73650C-C7CF-45E0-976F-3C6788013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89967" l="4396" r="95788">
                        <a14:foregroundMark x1="24725" y1="19064" x2="24725" y2="19064"/>
                        <a14:foregroundMark x1="24267" y1="26254" x2="24267" y2="26254"/>
                        <a14:foregroundMark x1="32143" y1="4849" x2="32143" y2="4849"/>
                        <a14:foregroundMark x1="81410" y1="21906" x2="81410" y2="21906"/>
                        <a14:foregroundMark x1="69597" y1="71237" x2="69597" y2="71237"/>
                        <a14:foregroundMark x1="82875" y1="60870" x2="82875" y2="60870"/>
                        <a14:foregroundMark x1="88553" y1="65217" x2="88553" y2="65217"/>
                        <a14:foregroundMark x1="89011" y1="87625" x2="73077" y2="75251"/>
                        <a14:foregroundMark x1="83333" y1="66054" x2="93590" y2="76421"/>
                        <a14:foregroundMark x1="94231" y1="79264" x2="93773" y2="67224"/>
                        <a14:foregroundMark x1="85989" y1="61371" x2="79853" y2="59699"/>
                        <a14:foregroundMark x1="58516" y1="67224" x2="68315" y2="60870"/>
                        <a14:foregroundMark x1="93773" y1="86455" x2="95788" y2="75251"/>
                        <a14:foregroundMark x1="92033" y1="57692" x2="92033" y2="57692"/>
                        <a14:foregroundMark x1="25366" y1="65719" x2="25366" y2="65719"/>
                        <a14:foregroundMark x1="26007" y1="59365" x2="26007" y2="59365"/>
                        <a14:foregroundMark x1="24908" y1="69231" x2="24908" y2="69231"/>
                        <a14:foregroundMark x1="17033" y1="75251" x2="10989" y2="75251"/>
                        <a14:foregroundMark x1="11630" y1="76421" x2="30128" y2="83946"/>
                        <a14:foregroundMark x1="36264" y1="83278" x2="32143" y2="70401"/>
                        <a14:foregroundMark x1="32143" y1="70401" x2="31685" y2="69732"/>
                        <a14:foregroundMark x1="39560" y1="84448" x2="31868" y2="88294"/>
                        <a14:foregroundMark x1="8974" y1="88796" x2="4396" y2="79599"/>
                        <a14:foregroundMark x1="6777" y1="72910" x2="16850" y2="63712"/>
                        <a14:foregroundMark x1="21612" y1="63378" x2="24908" y2="64047"/>
                        <a14:foregroundMark x1="24267" y1="20234" x2="24267" y2="20234"/>
                        <a14:foregroundMark x1="20513" y1="15552" x2="20513" y2="15552"/>
                        <a14:foregroundMark x1="19872" y1="13880" x2="26190" y2="22742"/>
                        <a14:foregroundMark x1="36264" y1="10702" x2="36264" y2="10702"/>
                        <a14:foregroundMark x1="80495" y1="24247" x2="80495" y2="20234"/>
                        <a14:foregroundMark x1="77015" y1="18729" x2="70238" y2="17893"/>
                        <a14:foregroundMark x1="77473" y1="26254" x2="78755" y2="29431"/>
                        <a14:foregroundMark x1="89835" y1="13211" x2="89835" y2="13211"/>
                        <a14:foregroundMark x1="89011" y1="12709" x2="89011" y2="12709"/>
                        <a14:foregroundMark x1="84249" y1="9197" x2="84249" y2="9197"/>
                        <a14:foregroundMark x1="27930" y1="28261" x2="27930" y2="282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3976" y="2748028"/>
            <a:ext cx="7182013" cy="393300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060347E-6A47-4F57-B81B-4AF255B5A29F}"/>
              </a:ext>
            </a:extLst>
          </p:cNvPr>
          <p:cNvSpPr/>
          <p:nvPr/>
        </p:nvSpPr>
        <p:spPr>
          <a:xfrm>
            <a:off x="4625703" y="3794469"/>
            <a:ext cx="2902857" cy="1017018"/>
          </a:xfrm>
          <a:custGeom>
            <a:avLst/>
            <a:gdLst>
              <a:gd name="connsiteX0" fmla="*/ 0 w 3048000"/>
              <a:gd name="connsiteY0" fmla="*/ 1090926 h 1090926"/>
              <a:gd name="connsiteX1" fmla="*/ 667657 w 3048000"/>
              <a:gd name="connsiteY1" fmla="*/ 132983 h 1090926"/>
              <a:gd name="connsiteX2" fmla="*/ 3048000 w 3048000"/>
              <a:gd name="connsiteY2" fmla="*/ 31383 h 109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1090926">
                <a:moveTo>
                  <a:pt x="0" y="1090926"/>
                </a:moveTo>
                <a:cubicBezTo>
                  <a:pt x="79828" y="700249"/>
                  <a:pt x="159657" y="309573"/>
                  <a:pt x="667657" y="132983"/>
                </a:cubicBezTo>
                <a:cubicBezTo>
                  <a:pt x="1175657" y="-43608"/>
                  <a:pt x="2111828" y="-6113"/>
                  <a:pt x="3048000" y="3138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FA48ED0-06B0-4789-9BF3-6ADB18496589}"/>
              </a:ext>
            </a:extLst>
          </p:cNvPr>
          <p:cNvSpPr/>
          <p:nvPr/>
        </p:nvSpPr>
        <p:spPr>
          <a:xfrm>
            <a:off x="5380446" y="3257255"/>
            <a:ext cx="1785257" cy="1815488"/>
          </a:xfrm>
          <a:custGeom>
            <a:avLst/>
            <a:gdLst>
              <a:gd name="connsiteX0" fmla="*/ 0 w 1785257"/>
              <a:gd name="connsiteY0" fmla="*/ 102802 h 1815488"/>
              <a:gd name="connsiteX1" fmla="*/ 1378857 w 1785257"/>
              <a:gd name="connsiteY1" fmla="*/ 146345 h 1815488"/>
              <a:gd name="connsiteX2" fmla="*/ 1132114 w 1785257"/>
              <a:gd name="connsiteY2" fmla="*/ 1510688 h 1815488"/>
              <a:gd name="connsiteX3" fmla="*/ 1785257 w 1785257"/>
              <a:gd name="connsiteY3" fmla="*/ 1815488 h 18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7" h="1815488">
                <a:moveTo>
                  <a:pt x="0" y="102802"/>
                </a:moveTo>
                <a:cubicBezTo>
                  <a:pt x="595085" y="7249"/>
                  <a:pt x="1190171" y="-88303"/>
                  <a:pt x="1378857" y="146345"/>
                </a:cubicBezTo>
                <a:cubicBezTo>
                  <a:pt x="1567543" y="380993"/>
                  <a:pt x="1064381" y="1232498"/>
                  <a:pt x="1132114" y="1510688"/>
                </a:cubicBezTo>
                <a:cubicBezTo>
                  <a:pt x="1199847" y="1788878"/>
                  <a:pt x="1492552" y="1802183"/>
                  <a:pt x="1785257" y="181548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81</Words>
  <Application>Microsoft Office PowerPoint</Application>
  <PresentationFormat>Màn hình rộng</PresentationFormat>
  <Paragraphs>37</Paragraphs>
  <Slides>6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Windows 11</cp:lastModifiedBy>
  <cp:revision>89</cp:revision>
  <dcterms:created xsi:type="dcterms:W3CDTF">2020-08-20T03:35:56Z</dcterms:created>
  <dcterms:modified xsi:type="dcterms:W3CDTF">2024-07-21T03:11:24Z</dcterms:modified>
</cp:coreProperties>
</file>