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chia nhỏ câu hỏi để khai thác 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 Box 19"/>
          <p:cNvSpPr txBox="1">
            <a:spLocks noChangeArrowheads="1"/>
          </p:cNvSpPr>
          <p:nvPr/>
        </p:nvSpPr>
        <p:spPr bwMode="auto">
          <a:xfrm>
            <a:off x="2895600" y="5326064"/>
            <a:ext cx="6400800" cy="6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766" tIns="53883" rIns="107766" bIns="5388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750">
              <a:cs typeface="Arial" panose="020B0604020202020204" pitchFamily="34" charset="0"/>
            </a:endParaRPr>
          </a:p>
        </p:txBody>
      </p:sp>
      <p:sp>
        <p:nvSpPr>
          <p:cNvPr id="140302" name="WordArt 14"/>
          <p:cNvSpPr>
            <a:spLocks noChangeArrowheads="1" noChangeShapeType="1" noTextEdit="1"/>
          </p:cNvSpPr>
          <p:nvPr/>
        </p:nvSpPr>
        <p:spPr bwMode="auto">
          <a:xfrm>
            <a:off x="2150716" y="461220"/>
            <a:ext cx="8301038" cy="5218010"/>
          </a:xfrm>
          <a:prstGeom prst="rect">
            <a:avLst/>
          </a:prstGeom>
        </p:spPr>
        <p:txBody>
          <a:bodyPr spcFirstLastPara="1" wrap="none" lIns="107766" tIns="53883" rIns="107766" bIns="53883" fromWordArt="1">
            <a:prstTxWarp prst="textArchUp">
              <a:avLst>
                <a:gd name="adj" fmla="val 10916628"/>
              </a:avLst>
            </a:prstTxWarp>
          </a:bodyPr>
          <a:lstStyle/>
          <a:p>
            <a:pPr algn="ctr"/>
            <a:r>
              <a:rPr lang="vi-VN" sz="5175" kern="10" dirty="0">
                <a:ln w="9525">
                  <a:solidFill>
                    <a:schemeClr val="accent1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TRƯỜNG TIỂU HỌC </a:t>
            </a:r>
            <a:r>
              <a:rPr lang="en-GB" altLang="vi-VN" sz="5175" kern="10" dirty="0" smtClean="0">
                <a:ln w="9525">
                  <a:solidFill>
                    <a:schemeClr val="accent1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HÒA NGHĨA</a:t>
            </a:r>
            <a:endParaRPr lang="en-US" sz="5175" kern="10" dirty="0">
              <a:ln w="9525">
                <a:solidFill>
                  <a:schemeClr val="accent1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75481" y="2320131"/>
            <a:ext cx="11641039" cy="2217738"/>
          </a:xfrm>
          <a:prstGeom prst="rect">
            <a:avLst/>
          </a:prstGeom>
        </p:spPr>
        <p:txBody>
          <a:bodyPr wrap="none" lIns="107766" tIns="53883" rIns="107766" bIns="53883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endParaRPr lang="en-US" sz="375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427" y="3152583"/>
            <a:ext cx="11641039" cy="1144905"/>
          </a:xfrm>
          <a:prstGeom prst="rect">
            <a:avLst/>
          </a:prstGeom>
          <a:noFill/>
        </p:spPr>
        <p:txBody>
          <a:bodyPr wrap="square" lIns="107766" tIns="53883" rIns="107766" bIns="53883" rtlCol="0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6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Mấy và Mấy ( tiết 1)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2" grpId="0"/>
      <p:bldP spid="14030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75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75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15622" y="2716878"/>
            <a:ext cx="2236672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lại bài đã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4170" y="2743200"/>
            <a:ext cx="2460339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</a:t>
            </a:r>
          </a:p>
          <a:p>
            <a:pPr algn="ctr"/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5559" y="2743200"/>
            <a:ext cx="2460339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bài mới.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85959" y="863575"/>
            <a:ext cx="11032800" cy="15684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Khởi độn</a:t>
            </a:r>
            <a:r>
              <a:rPr lang="en-US" sz="8000">
                <a:solidFill>
                  <a:srgbClr val="FF0066"/>
                </a:solidFill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779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2405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-1" fmla="*/ 0 w 104091"/>
                <a:gd name="connsiteY0-2" fmla="*/ 9708 h 330200"/>
                <a:gd name="connsiteX1-3" fmla="*/ 53181 w 104091"/>
                <a:gd name="connsiteY1-4" fmla="*/ 0 h 330200"/>
                <a:gd name="connsiteX2-5" fmla="*/ 104091 w 104091"/>
                <a:gd name="connsiteY2-6" fmla="*/ 9708 h 330200"/>
                <a:gd name="connsiteX3-7" fmla="*/ 104091 w 104091"/>
                <a:gd name="connsiteY3-8" fmla="*/ 330200 h 330200"/>
                <a:gd name="connsiteX4-9" fmla="*/ 0 w 104091"/>
                <a:gd name="connsiteY4-10" fmla="*/ 330200 h 330200"/>
                <a:gd name="connsiteX5" fmla="*/ 0 w 104091"/>
                <a:gd name="connsiteY5" fmla="*/ 9708 h 330200"/>
                <a:gd name="connsiteX0-11" fmla="*/ 0 w 104091"/>
                <a:gd name="connsiteY0-12" fmla="*/ 9708 h 340536"/>
                <a:gd name="connsiteX1-13" fmla="*/ 53181 w 104091"/>
                <a:gd name="connsiteY1-14" fmla="*/ 0 h 340536"/>
                <a:gd name="connsiteX2-15" fmla="*/ 104091 w 104091"/>
                <a:gd name="connsiteY2-16" fmla="*/ 9708 h 340536"/>
                <a:gd name="connsiteX3-17" fmla="*/ 104091 w 104091"/>
                <a:gd name="connsiteY3-18" fmla="*/ 330200 h 340536"/>
                <a:gd name="connsiteX4-19" fmla="*/ 46037 w 104091"/>
                <a:gd name="connsiteY4-20" fmla="*/ 340519 h 340536"/>
                <a:gd name="connsiteX5-21" fmla="*/ 0 w 104091"/>
                <a:gd name="connsiteY5-22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-1" fmla="*/ 0 w 104091"/>
                <a:gd name="connsiteY0-2" fmla="*/ 9708 h 330200"/>
                <a:gd name="connsiteX1-3" fmla="*/ 53181 w 104091"/>
                <a:gd name="connsiteY1-4" fmla="*/ 0 h 330200"/>
                <a:gd name="connsiteX2-5" fmla="*/ 104091 w 104091"/>
                <a:gd name="connsiteY2-6" fmla="*/ 9708 h 330200"/>
                <a:gd name="connsiteX3-7" fmla="*/ 104091 w 104091"/>
                <a:gd name="connsiteY3-8" fmla="*/ 330200 h 330200"/>
                <a:gd name="connsiteX4-9" fmla="*/ 0 w 104091"/>
                <a:gd name="connsiteY4-10" fmla="*/ 330200 h 330200"/>
                <a:gd name="connsiteX5" fmla="*/ 0 w 104091"/>
                <a:gd name="connsiteY5" fmla="*/ 9708 h 330200"/>
                <a:gd name="connsiteX0-11" fmla="*/ 0 w 104091"/>
                <a:gd name="connsiteY0-12" fmla="*/ 9708 h 340536"/>
                <a:gd name="connsiteX1-13" fmla="*/ 53181 w 104091"/>
                <a:gd name="connsiteY1-14" fmla="*/ 0 h 340536"/>
                <a:gd name="connsiteX2-15" fmla="*/ 104091 w 104091"/>
                <a:gd name="connsiteY2-16" fmla="*/ 9708 h 340536"/>
                <a:gd name="connsiteX3-17" fmla="*/ 104091 w 104091"/>
                <a:gd name="connsiteY3-18" fmla="*/ 330200 h 340536"/>
                <a:gd name="connsiteX4-19" fmla="*/ 46037 w 104091"/>
                <a:gd name="connsiteY4-20" fmla="*/ 340519 h 340536"/>
                <a:gd name="connsiteX5-21" fmla="*/ 0 w 104091"/>
                <a:gd name="connsiteY5-22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5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4220" y="2442287"/>
            <a:ext cx="1094387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 VÀ MẤY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3459" y="1460817"/>
            <a:ext cx="5105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86959" y="6324600"/>
            <a:ext cx="3393226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Toán-trang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959" y="1676400"/>
            <a:ext cx="4676640" cy="2338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9" y="968232"/>
            <a:ext cx="11502090" cy="27649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6866" y="609600"/>
            <a:ext cx="1182582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 số cá ở mỗi bể và ở cả hai bể.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240" y="4202281"/>
            <a:ext cx="349011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có: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231039" y="428190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970" b="39636" l="37831" r="45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14" t="36812" r="55476" b="60364"/>
          <a:stretch>
            <a:fillRect/>
          </a:stretch>
        </p:blipFill>
        <p:spPr>
          <a:xfrm>
            <a:off x="3989131" y="4221923"/>
            <a:ext cx="782320" cy="668603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230966" y="428190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21548" y="4205068"/>
            <a:ext cx="349011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có: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56347" y="4284691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970" b="39636" l="37831" r="45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14" t="36812" r="55476" b="60364"/>
          <a:stretch>
            <a:fillRect/>
          </a:stretch>
        </p:blipFill>
        <p:spPr>
          <a:xfrm>
            <a:off x="10114439" y="4224710"/>
            <a:ext cx="782320" cy="668603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9358179" y="428786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970" b="39636" l="37831" r="45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14" t="36812" r="55476" b="60364"/>
          <a:stretch>
            <a:fillRect/>
          </a:stretch>
        </p:blipFill>
        <p:spPr>
          <a:xfrm>
            <a:off x="3989131" y="5407413"/>
            <a:ext cx="782320" cy="668603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3236046" y="546739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970" b="39636" l="37831" r="45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14" t="36812" r="55476" b="60364"/>
          <a:stretch>
            <a:fillRect/>
          </a:stretch>
        </p:blipFill>
        <p:spPr>
          <a:xfrm>
            <a:off x="6900044" y="5410200"/>
            <a:ext cx="782320" cy="668603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994559" y="5470181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86568" y="5382198"/>
            <a:ext cx="89931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43959" y="5382198"/>
            <a:ext cx="181238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353063" y="5470181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358070" y="547335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970" b="39636" l="37831" r="45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14" t="36812" r="55476" b="60364"/>
          <a:stretch>
            <a:fillRect/>
          </a:stretch>
        </p:blipFill>
        <p:spPr>
          <a:xfrm>
            <a:off x="10094511" y="5472813"/>
            <a:ext cx="782320" cy="668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22" grpId="0" animBg="1"/>
      <p:bldP spid="22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4" grpId="0"/>
      <p:bldP spid="34" grpId="1"/>
      <p:bldP spid="35" grpId="0"/>
      <p:bldP spid="35" grpId="1"/>
      <p:bldP spid="36" grpId="0" animBg="1"/>
      <p:bldP spid="36" grpId="1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959" y="1905000"/>
            <a:ext cx="4805001" cy="24025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08" y="5582"/>
            <a:ext cx="9300651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3059" y="304800"/>
            <a:ext cx="11468100" cy="859155"/>
            <a:chOff x="223100" y="304800"/>
            <a:chExt cx="11107692" cy="859155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Số?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072044" y="470988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67908" y="1629228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51585" y="1629228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687396" y="1629228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73374" y="2742920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69238" y="3901160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52915" y="3901160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688726" y="3901160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074704" y="5014852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570568" y="6173092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454245" y="6173092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690056" y="6173092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345040" y="470988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511508" y="2728852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511508" y="4986716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086112" y="485056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360878" y="486228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558271" y="1629228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451585" y="1636262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687396" y="1636262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88772" y="2736166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511403" y="2737338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560931" y="3909366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454245" y="3916400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690056" y="3916400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086112" y="4988837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508743" y="4990009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572785" y="6176551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466099" y="6183585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701910" y="6183585"/>
            <a:ext cx="548640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559" y="304800"/>
            <a:ext cx="5867090" cy="913309"/>
            <a:chOff x="518319" y="304800"/>
            <a:chExt cx="5867090" cy="913309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49759"/>
              <a:ext cx="4800290" cy="7683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57" y="-59089"/>
            <a:ext cx="5765422" cy="688806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23332" y="1375230"/>
            <a:ext cx="103909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69071" y="1353460"/>
            <a:ext cx="103909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23332" y="3780972"/>
            <a:ext cx="103909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758045" y="3751944"/>
            <a:ext cx="103909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774886" y="6262915"/>
            <a:ext cx="103909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09599" y="6233887"/>
            <a:ext cx="103909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769071" y="1353460"/>
            <a:ext cx="103909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23331" y="3788232"/>
            <a:ext cx="103909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758044" y="3752307"/>
            <a:ext cx="103909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774885" y="6262915"/>
            <a:ext cx="103909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809599" y="6237516"/>
            <a:ext cx="103909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5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75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60110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58259" y="2324100"/>
            <a:ext cx="267847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Widescreen</PresentationFormat>
  <Paragraphs>74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Kids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MAIHUNG</cp:lastModifiedBy>
  <cp:revision>8</cp:revision>
  <dcterms:created xsi:type="dcterms:W3CDTF">2024-10-06T14:04:25Z</dcterms:created>
  <dcterms:modified xsi:type="dcterms:W3CDTF">2025-04-05T02:28:04Z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7164B8AF212542DB82DA51B048036DAE_11</vt:lpwstr>
  </property>
  <property fmtid="{D5CDD505-2E9C-101B-9397-08002B2CF9AE}" pid="3" name="KSOProductBuildVer">
    <vt:lpwstr>1033-12.2.0.18283</vt:lpwstr>
  </property>
</Properties>
</file>