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sldIdLst>
    <p:sldId id="256" r:id="rId2"/>
    <p:sldId id="257" r:id="rId3"/>
    <p:sldId id="271" r:id="rId4"/>
    <p:sldId id="272" r:id="rId5"/>
    <p:sldId id="273" r:id="rId6"/>
    <p:sldId id="274" r:id="rId7"/>
    <p:sldId id="258" r:id="rId8"/>
    <p:sldId id="259" r:id="rId9"/>
    <p:sldId id="260" r:id="rId10"/>
    <p:sldId id="261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4D1"/>
    <a:srgbClr val="E43A28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F769F-3C1C-4892-8660-291EAEA59B0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A144-8832-45EB-AC27-74508285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5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7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3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63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205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3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4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694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2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4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028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741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16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2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4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5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5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1B1F-1EB2-4603-9915-BB5E511B5E3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7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318558"/>
            <a:ext cx="9067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7: HÌNH VUÔNG, HÌNH TRÒN, HÌNH TAM GIÁC, HÌNH CHỮ NHẬT</a:t>
            </a:r>
          </a:p>
          <a:p>
            <a:pPr algn="ctr"/>
            <a:r>
              <a:rPr lang="en-US" sz="4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9977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69205" r="36559" b="24842"/>
          <a:stretch/>
        </p:blipFill>
        <p:spPr>
          <a:xfrm>
            <a:off x="76200" y="57150"/>
            <a:ext cx="6672136" cy="1042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76825" r="32397" b="8572"/>
          <a:stretch/>
        </p:blipFill>
        <p:spPr>
          <a:xfrm>
            <a:off x="76199" y="1276350"/>
            <a:ext cx="6029733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48336" y="2571750"/>
            <a:ext cx="685800" cy="685800"/>
          </a:xfrm>
          <a:prstGeom prst="ellipse">
            <a:avLst/>
          </a:prstGeom>
          <a:solidFill>
            <a:srgbClr val="D1E32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789157" y="3562350"/>
            <a:ext cx="723900" cy="685800"/>
          </a:xfrm>
          <a:prstGeom prst="triangle">
            <a:avLst/>
          </a:prstGeom>
          <a:solidFill>
            <a:srgbClr val="E43A2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8336" y="1529443"/>
            <a:ext cx="609600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0" y="160564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0" y="271870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40965" y="37283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623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190422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3352800" y="55740"/>
            <a:ext cx="2667000" cy="83961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34498" r="47029" b="54968"/>
          <a:stretch/>
        </p:blipFill>
        <p:spPr>
          <a:xfrm>
            <a:off x="457200" y="910167"/>
            <a:ext cx="3962400" cy="173373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5" t="34286" r="10319" b="54497"/>
          <a:stretch/>
        </p:blipFill>
        <p:spPr>
          <a:xfrm>
            <a:off x="4946858" y="910167"/>
            <a:ext cx="3663742" cy="17337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3" t="45608" r="50000" b="44253"/>
          <a:stretch/>
        </p:blipFill>
        <p:spPr>
          <a:xfrm>
            <a:off x="457200" y="2952750"/>
            <a:ext cx="3962400" cy="1807835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9" t="46138" r="10319" b="44127"/>
          <a:stretch/>
        </p:blipFill>
        <p:spPr>
          <a:xfrm>
            <a:off x="4724400" y="2965550"/>
            <a:ext cx="4263650" cy="1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11032" r="28402" b="16270"/>
          <a:stretch/>
        </p:blipFill>
        <p:spPr>
          <a:xfrm>
            <a:off x="444888" y="514350"/>
            <a:ext cx="3593712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14349"/>
            <a:ext cx="3429000" cy="3366655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0858"/>
            <a:ext cx="4038600" cy="394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0858"/>
            <a:ext cx="3907739" cy="3946050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40195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49149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42950"/>
            <a:ext cx="3276600" cy="3276600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00150"/>
            <a:ext cx="4191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06"/>
            <a:ext cx="4724400" cy="35433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64550" r="10021" b="8571"/>
          <a:stretch/>
        </p:blipFill>
        <p:spPr>
          <a:xfrm>
            <a:off x="152400" y="913192"/>
            <a:ext cx="8839200" cy="417315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352800" y="1785257"/>
            <a:ext cx="2253343" cy="1077311"/>
          </a:xfrm>
          <a:custGeom>
            <a:avLst/>
            <a:gdLst>
              <a:gd name="connsiteX0" fmla="*/ 0 w 2253343"/>
              <a:gd name="connsiteY0" fmla="*/ 1045029 h 1077311"/>
              <a:gd name="connsiteX1" fmla="*/ 1143000 w 2253343"/>
              <a:gd name="connsiteY1" fmla="*/ 947057 h 1077311"/>
              <a:gd name="connsiteX2" fmla="*/ 2253343 w 2253343"/>
              <a:gd name="connsiteY2" fmla="*/ 0 h 107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3343" h="1077311">
                <a:moveTo>
                  <a:pt x="0" y="1045029"/>
                </a:moveTo>
                <a:cubicBezTo>
                  <a:pt x="383721" y="1083128"/>
                  <a:pt x="767443" y="1121228"/>
                  <a:pt x="1143000" y="947057"/>
                </a:cubicBezTo>
                <a:cubicBezTo>
                  <a:pt x="1518557" y="772886"/>
                  <a:pt x="1885950" y="386443"/>
                  <a:pt x="2253343" y="0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85457" y="3777343"/>
            <a:ext cx="2253343" cy="881743"/>
          </a:xfrm>
          <a:custGeom>
            <a:avLst/>
            <a:gdLst>
              <a:gd name="connsiteX0" fmla="*/ 0 w 2253343"/>
              <a:gd name="connsiteY0" fmla="*/ 0 h 881743"/>
              <a:gd name="connsiteX1" fmla="*/ 1088572 w 2253343"/>
              <a:gd name="connsiteY1" fmla="*/ 718457 h 881743"/>
              <a:gd name="connsiteX2" fmla="*/ 2253343 w 2253343"/>
              <a:gd name="connsiteY2" fmla="*/ 881743 h 88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3343" h="881743">
                <a:moveTo>
                  <a:pt x="0" y="0"/>
                </a:moveTo>
                <a:cubicBezTo>
                  <a:pt x="356507" y="285750"/>
                  <a:pt x="713015" y="571500"/>
                  <a:pt x="1088572" y="718457"/>
                </a:cubicBezTo>
                <a:cubicBezTo>
                  <a:pt x="1464129" y="865414"/>
                  <a:pt x="1858736" y="873578"/>
                  <a:pt x="2253343" y="881743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26971" y="3581400"/>
            <a:ext cx="2068286" cy="1219200"/>
          </a:xfrm>
          <a:custGeom>
            <a:avLst/>
            <a:gdLst>
              <a:gd name="connsiteX0" fmla="*/ 0 w 2068286"/>
              <a:gd name="connsiteY0" fmla="*/ 1219200 h 1219200"/>
              <a:gd name="connsiteX1" fmla="*/ 1186543 w 2068286"/>
              <a:gd name="connsiteY1" fmla="*/ 631371 h 1219200"/>
              <a:gd name="connsiteX2" fmla="*/ 2068286 w 2068286"/>
              <a:gd name="connsiteY2" fmla="*/ 0 h 1219200"/>
              <a:gd name="connsiteX3" fmla="*/ 2068286 w 2068286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286" h="1219200">
                <a:moveTo>
                  <a:pt x="0" y="1219200"/>
                </a:moveTo>
                <a:cubicBezTo>
                  <a:pt x="420914" y="1026885"/>
                  <a:pt x="841829" y="834571"/>
                  <a:pt x="1186543" y="631371"/>
                </a:cubicBezTo>
                <a:cubicBezTo>
                  <a:pt x="1531257" y="428171"/>
                  <a:pt x="2068286" y="0"/>
                  <a:pt x="2068286" y="0"/>
                </a:cubicBezTo>
                <a:lnTo>
                  <a:pt x="2068286" y="0"/>
                </a:ln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6561" r="8652" b="64233"/>
          <a:stretch/>
        </p:blipFill>
        <p:spPr>
          <a:xfrm>
            <a:off x="228600" y="355422"/>
            <a:ext cx="8686800" cy="4349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76600" y="1962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0" y="1962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4171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4248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t="36190" r="10319" b="31905"/>
          <a:stretch/>
        </p:blipFill>
        <p:spPr>
          <a:xfrm>
            <a:off x="762000" y="285749"/>
            <a:ext cx="7696200" cy="45320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00400" y="1885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315200" y="1885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4171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4248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28</Words>
  <Application>Microsoft Office PowerPoint</Application>
  <PresentationFormat>On-screen Show (16:9)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MAIHUNG</cp:lastModifiedBy>
  <cp:revision>21</cp:revision>
  <dcterms:created xsi:type="dcterms:W3CDTF">2020-08-18T11:15:34Z</dcterms:created>
  <dcterms:modified xsi:type="dcterms:W3CDTF">2025-04-05T02:29:30Z</dcterms:modified>
</cp:coreProperties>
</file>