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</p:sldMasterIdLst>
  <p:notesMasterIdLst>
    <p:notesMasterId r:id="rId20"/>
  </p:notesMasterIdLst>
  <p:sldIdLst>
    <p:sldId id="448" r:id="rId2"/>
    <p:sldId id="298" r:id="rId3"/>
    <p:sldId id="306" r:id="rId4"/>
    <p:sldId id="327" r:id="rId5"/>
    <p:sldId id="265" r:id="rId6"/>
    <p:sldId id="257" r:id="rId7"/>
    <p:sldId id="336" r:id="rId8"/>
    <p:sldId id="445" r:id="rId9"/>
    <p:sldId id="268" r:id="rId10"/>
    <p:sldId id="337" r:id="rId11"/>
    <p:sldId id="338" r:id="rId12"/>
    <p:sldId id="269" r:id="rId13"/>
    <p:sldId id="328" r:id="rId14"/>
    <p:sldId id="271" r:id="rId15"/>
    <p:sldId id="333" r:id="rId16"/>
    <p:sldId id="273" r:id="rId17"/>
    <p:sldId id="322" r:id="rId18"/>
    <p:sldId id="44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3D785-747B-4740-B67D-2B9E8403C54E}" v="84" dt="2025-01-12T10:57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Thảo Lê" userId="1d0b7e1b5d9fee65" providerId="LiveId" clId="{D493D785-747B-4740-B67D-2B9E8403C54E}"/>
    <pc:docChg chg="custSel addSld delSld modSld sldOrd delMainMaster">
      <pc:chgData name="Thị Thảo Lê" userId="1d0b7e1b5d9fee65" providerId="LiveId" clId="{D493D785-747B-4740-B67D-2B9E8403C54E}" dt="2025-01-12T10:59:41.950" v="257" actId="1076"/>
      <pc:docMkLst>
        <pc:docMk/>
      </pc:docMkLst>
      <pc:sldChg chg="modSp add mod setBg">
        <pc:chgData name="Thị Thảo Lê" userId="1d0b7e1b5d9fee65" providerId="LiveId" clId="{D493D785-747B-4740-B67D-2B9E8403C54E}" dt="2025-01-12T10:43:11.667" v="71" actId="14100"/>
        <pc:sldMkLst>
          <pc:docMk/>
          <pc:sldMk cId="2410572778" sldId="257"/>
        </pc:sldMkLst>
        <pc:spChg chg="mod">
          <ac:chgData name="Thị Thảo Lê" userId="1d0b7e1b5d9fee65" providerId="LiveId" clId="{D493D785-747B-4740-B67D-2B9E8403C54E}" dt="2025-01-12T10:43:11.667" v="71" actId="14100"/>
          <ac:spMkLst>
            <pc:docMk/>
            <pc:sldMk cId="2410572778" sldId="257"/>
            <ac:spMk id="4" creationId="{FFED4761-CF8D-0F11-D29E-635C507D28A4}"/>
          </ac:spMkLst>
        </pc:spChg>
        <pc:spChg chg="mod">
          <ac:chgData name="Thị Thảo Lê" userId="1d0b7e1b5d9fee65" providerId="LiveId" clId="{D493D785-747B-4740-B67D-2B9E8403C54E}" dt="2025-01-12T10:43:01.207" v="68" actId="1076"/>
          <ac:spMkLst>
            <pc:docMk/>
            <pc:sldMk cId="2410572778" sldId="257"/>
            <ac:spMk id="5" creationId="{F9B91B3C-EA5D-DE48-74B4-63DEE9EBFCC9}"/>
          </ac:spMkLst>
        </pc:spChg>
        <pc:picChg chg="mod">
          <ac:chgData name="Thị Thảo Lê" userId="1d0b7e1b5d9fee65" providerId="LiveId" clId="{D493D785-747B-4740-B67D-2B9E8403C54E}" dt="2025-01-12T10:42:58.229" v="67" actId="1076"/>
          <ac:picMkLst>
            <pc:docMk/>
            <pc:sldMk cId="2410572778" sldId="257"/>
            <ac:picMk id="6" creationId="{C5EC1A8E-5E84-5FB0-BF81-45F0E056F348}"/>
          </ac:picMkLst>
        </pc:picChg>
      </pc:sldChg>
      <pc:sldChg chg="del">
        <pc:chgData name="Thị Thảo Lê" userId="1d0b7e1b5d9fee65" providerId="LiveId" clId="{D493D785-747B-4740-B67D-2B9E8403C54E}" dt="2025-01-12T10:42:02.658" v="64" actId="47"/>
        <pc:sldMkLst>
          <pc:docMk/>
          <pc:sldMk cId="0" sldId="262"/>
        </pc:sldMkLst>
      </pc:sldChg>
      <pc:sldChg chg="addSp delSp modSp mod delAnim">
        <pc:chgData name="Thị Thảo Lê" userId="1d0b7e1b5d9fee65" providerId="LiveId" clId="{D493D785-747B-4740-B67D-2B9E8403C54E}" dt="2025-01-12T10:37:46.969" v="25" actId="14100"/>
        <pc:sldMkLst>
          <pc:docMk/>
          <pc:sldMk cId="0" sldId="268"/>
        </pc:sldMkLst>
        <pc:spChg chg="mod">
          <ac:chgData name="Thị Thảo Lê" userId="1d0b7e1b5d9fee65" providerId="LiveId" clId="{D493D785-747B-4740-B67D-2B9E8403C54E}" dt="2025-01-12T10:37:14.164" v="16" actId="404"/>
          <ac:spMkLst>
            <pc:docMk/>
            <pc:sldMk cId="0" sldId="268"/>
            <ac:spMk id="2" creationId="{00000000-0000-0000-0000-000000000000}"/>
          </ac:spMkLst>
        </pc:spChg>
        <pc:spChg chg="del mod">
          <ac:chgData name="Thị Thảo Lê" userId="1d0b7e1b5d9fee65" providerId="LiveId" clId="{D493D785-747B-4740-B67D-2B9E8403C54E}" dt="2025-01-12T10:37:31.347" v="21" actId="478"/>
          <ac:spMkLst>
            <pc:docMk/>
            <pc:sldMk cId="0" sldId="268"/>
            <ac:spMk id="8" creationId="{00000000-0000-0000-0000-000000000000}"/>
          </ac:spMkLst>
        </pc:spChg>
        <pc:spChg chg="del mod">
          <ac:chgData name="Thị Thảo Lê" userId="1d0b7e1b5d9fee65" providerId="LiveId" clId="{D493D785-747B-4740-B67D-2B9E8403C54E}" dt="2025-01-12T10:37:33.830" v="22" actId="478"/>
          <ac:spMkLst>
            <pc:docMk/>
            <pc:sldMk cId="0" sldId="268"/>
            <ac:spMk id="11" creationId="{00000000-0000-0000-0000-000000000000}"/>
          </ac:spMkLst>
        </pc:spChg>
        <pc:picChg chg="add mod">
          <ac:chgData name="Thị Thảo Lê" userId="1d0b7e1b5d9fee65" providerId="LiveId" clId="{D493D785-747B-4740-B67D-2B9E8403C54E}" dt="2025-01-12T10:37:46.969" v="25" actId="14100"/>
          <ac:picMkLst>
            <pc:docMk/>
            <pc:sldMk cId="0" sldId="268"/>
            <ac:picMk id="1026" creationId="{63DE6A12-1578-504D-5319-D2090233A133}"/>
          </ac:picMkLst>
        </pc:picChg>
      </pc:sldChg>
      <pc:sldChg chg="delSp">
        <pc:chgData name="Thị Thảo Lê" userId="1d0b7e1b5d9fee65" providerId="LiveId" clId="{D493D785-747B-4740-B67D-2B9E8403C54E}" dt="2025-01-12T10:38:20.155" v="35" actId="478"/>
        <pc:sldMkLst>
          <pc:docMk/>
          <pc:sldMk cId="0" sldId="269"/>
        </pc:sldMkLst>
        <pc:picChg chg="del">
          <ac:chgData name="Thị Thảo Lê" userId="1d0b7e1b5d9fee65" providerId="LiveId" clId="{D493D785-747B-4740-B67D-2B9E8403C54E}" dt="2025-01-12T10:38:20.155" v="35" actId="478"/>
          <ac:picMkLst>
            <pc:docMk/>
            <pc:sldMk cId="0" sldId="269"/>
            <ac:picMk id="1026" creationId="{00000000-0000-0000-0000-000000000000}"/>
          </ac:picMkLst>
        </pc:picChg>
      </pc:sldChg>
      <pc:sldChg chg="modSp del">
        <pc:chgData name="Thị Thảo Lê" userId="1d0b7e1b5d9fee65" providerId="LiveId" clId="{D493D785-747B-4740-B67D-2B9E8403C54E}" dt="2025-01-12T10:48:01.819" v="131" actId="47"/>
        <pc:sldMkLst>
          <pc:docMk/>
          <pc:sldMk cId="0" sldId="270"/>
        </pc:sldMkLst>
        <pc:spChg chg="mod">
          <ac:chgData name="Thị Thảo Lê" userId="1d0b7e1b5d9fee65" providerId="LiveId" clId="{D493D785-747B-4740-B67D-2B9E8403C54E}" dt="2025-01-12T10:40:28.396" v="51" actId="20577"/>
          <ac:spMkLst>
            <pc:docMk/>
            <pc:sldMk cId="0" sldId="270"/>
            <ac:spMk id="2" creationId="{00000000-0000-0000-0000-000000000000}"/>
          </ac:spMkLst>
        </pc:spChg>
      </pc:sldChg>
      <pc:sldChg chg="modSp del">
        <pc:chgData name="Thị Thảo Lê" userId="1d0b7e1b5d9fee65" providerId="LiveId" clId="{D493D785-747B-4740-B67D-2B9E8403C54E}" dt="2025-01-12T10:47:34.368" v="126" actId="47"/>
        <pc:sldMkLst>
          <pc:docMk/>
          <pc:sldMk cId="0" sldId="272"/>
        </pc:sldMkLst>
        <pc:picChg chg="mod">
          <ac:chgData name="Thị Thảo Lê" userId="1d0b7e1b5d9fee65" providerId="LiveId" clId="{D493D785-747B-4740-B67D-2B9E8403C54E}" dt="2025-01-12T10:39:31.742" v="44" actId="1076"/>
          <ac:picMkLst>
            <pc:docMk/>
            <pc:sldMk cId="0" sldId="272"/>
            <ac:picMk id="17410" creationId="{00000000-0000-0000-0000-000000000000}"/>
          </ac:picMkLst>
        </pc:picChg>
        <pc:picChg chg="mod">
          <ac:chgData name="Thị Thảo Lê" userId="1d0b7e1b5d9fee65" providerId="LiveId" clId="{D493D785-747B-4740-B67D-2B9E8403C54E}" dt="2025-01-12T10:39:24.982" v="42" actId="14100"/>
          <ac:picMkLst>
            <pc:docMk/>
            <pc:sldMk cId="0" sldId="272"/>
            <ac:picMk id="17411" creationId="{00000000-0000-0000-0000-000000000000}"/>
          </ac:picMkLst>
        </pc:picChg>
      </pc:sldChg>
      <pc:sldChg chg="del">
        <pc:chgData name="Thị Thảo Lê" userId="1d0b7e1b5d9fee65" providerId="LiveId" clId="{D493D785-747B-4740-B67D-2B9E8403C54E}" dt="2025-01-12T10:51:22.668" v="149" actId="47"/>
        <pc:sldMkLst>
          <pc:docMk/>
          <pc:sldMk cId="0" sldId="275"/>
        </pc:sldMkLst>
      </pc:sldChg>
      <pc:sldChg chg="del">
        <pc:chgData name="Thị Thảo Lê" userId="1d0b7e1b5d9fee65" providerId="LiveId" clId="{D493D785-747B-4740-B67D-2B9E8403C54E}" dt="2025-01-12T10:56:58.404" v="157" actId="47"/>
        <pc:sldMkLst>
          <pc:docMk/>
          <pc:sldMk cId="0" sldId="277"/>
        </pc:sldMkLst>
      </pc:sldChg>
      <pc:sldChg chg="del">
        <pc:chgData name="Thị Thảo Lê" userId="1d0b7e1b5d9fee65" providerId="LiveId" clId="{D493D785-747B-4740-B67D-2B9E8403C54E}" dt="2025-01-12T10:59:33.354" v="255" actId="47"/>
        <pc:sldMkLst>
          <pc:docMk/>
          <pc:sldMk cId="0" sldId="279"/>
        </pc:sldMkLst>
      </pc:sldChg>
      <pc:sldChg chg="add del setBg">
        <pc:chgData name="Thị Thảo Lê" userId="1d0b7e1b5d9fee65" providerId="LiveId" clId="{D493D785-747B-4740-B67D-2B9E8403C54E}" dt="2025-01-12T10:53:41.214" v="155" actId="47"/>
        <pc:sldMkLst>
          <pc:docMk/>
          <pc:sldMk cId="567999768" sldId="300"/>
        </pc:sldMkLst>
      </pc:sldChg>
      <pc:sldChg chg="add">
        <pc:chgData name="Thị Thảo Lê" userId="1d0b7e1b5d9fee65" providerId="LiveId" clId="{D493D785-747B-4740-B67D-2B9E8403C54E}" dt="2025-01-12T10:42:17.262" v="65"/>
        <pc:sldMkLst>
          <pc:docMk/>
          <pc:sldMk cId="1616186681" sldId="308"/>
        </pc:sldMkLst>
      </pc:sldChg>
      <pc:sldChg chg="add ord">
        <pc:chgData name="Thị Thảo Lê" userId="1d0b7e1b5d9fee65" providerId="LiveId" clId="{D493D785-747B-4740-B67D-2B9E8403C54E}" dt="2025-01-12T10:49:26.198" v="144"/>
        <pc:sldMkLst>
          <pc:docMk/>
          <pc:sldMk cId="2519515598" sldId="322"/>
        </pc:sldMkLst>
      </pc:sldChg>
      <pc:sldChg chg="modSp add mod setBg">
        <pc:chgData name="Thị Thảo Lê" userId="1d0b7e1b5d9fee65" providerId="LiveId" clId="{D493D785-747B-4740-B67D-2B9E8403C54E}" dt="2025-01-12T10:47:51.648" v="130" actId="14100"/>
        <pc:sldMkLst>
          <pc:docMk/>
          <pc:sldMk cId="1634899520" sldId="328"/>
        </pc:sldMkLst>
        <pc:spChg chg="mod">
          <ac:chgData name="Thị Thảo Lê" userId="1d0b7e1b5d9fee65" providerId="LiveId" clId="{D493D785-747B-4740-B67D-2B9E8403C54E}" dt="2025-01-12T10:47:43.180" v="128" actId="1076"/>
          <ac:spMkLst>
            <pc:docMk/>
            <pc:sldMk cId="1634899520" sldId="328"/>
            <ac:spMk id="3" creationId="{00000000-0000-0000-0000-000000000000}"/>
          </ac:spMkLst>
        </pc:spChg>
        <pc:grpChg chg="mod">
          <ac:chgData name="Thị Thảo Lê" userId="1d0b7e1b5d9fee65" providerId="LiveId" clId="{D493D785-747B-4740-B67D-2B9E8403C54E}" dt="2025-01-12T10:47:51.648" v="130" actId="14100"/>
          <ac:grpSpMkLst>
            <pc:docMk/>
            <pc:sldMk cId="1634899520" sldId="328"/>
            <ac:grpSpMk id="7" creationId="{A6A10C95-2463-5301-398B-881E79708203}"/>
          </ac:grpSpMkLst>
        </pc:grpChg>
        <pc:picChg chg="mod">
          <ac:chgData name="Thị Thảo Lê" userId="1d0b7e1b5d9fee65" providerId="LiveId" clId="{D493D785-747B-4740-B67D-2B9E8403C54E}" dt="2025-01-12T10:47:39.897" v="127" actId="1076"/>
          <ac:picMkLst>
            <pc:docMk/>
            <pc:sldMk cId="1634899520" sldId="328"/>
            <ac:picMk id="4" creationId="{B89BB4D0-A375-417B-AFD6-B6E89BD86159}"/>
          </ac:picMkLst>
        </pc:picChg>
      </pc:sldChg>
      <pc:sldChg chg="modSp add mod setBg">
        <pc:chgData name="Thị Thảo Lê" userId="1d0b7e1b5d9fee65" providerId="LiveId" clId="{D493D785-747B-4740-B67D-2B9E8403C54E}" dt="2025-01-12T10:48:22.282" v="137" actId="14100"/>
        <pc:sldMkLst>
          <pc:docMk/>
          <pc:sldMk cId="2899380264" sldId="333"/>
        </pc:sldMkLst>
        <pc:spChg chg="mod">
          <ac:chgData name="Thị Thảo Lê" userId="1d0b7e1b5d9fee65" providerId="LiveId" clId="{D493D785-747B-4740-B67D-2B9E8403C54E}" dt="2025-01-12T10:48:22.282" v="137" actId="14100"/>
          <ac:spMkLst>
            <pc:docMk/>
            <pc:sldMk cId="2899380264" sldId="333"/>
            <ac:spMk id="3" creationId="{C786927A-A4FE-F950-EA94-D1F9F8776C19}"/>
          </ac:spMkLst>
        </pc:spChg>
        <pc:picChg chg="mod">
          <ac:chgData name="Thị Thảo Lê" userId="1d0b7e1b5d9fee65" providerId="LiveId" clId="{D493D785-747B-4740-B67D-2B9E8403C54E}" dt="2025-01-12T10:48:10.513" v="133" actId="1076"/>
          <ac:picMkLst>
            <pc:docMk/>
            <pc:sldMk cId="2899380264" sldId="333"/>
            <ac:picMk id="2" creationId="{D0D32FD7-634B-12F8-253D-A40B925F63E7}"/>
          </ac:picMkLst>
        </pc:picChg>
      </pc:sldChg>
      <pc:sldChg chg="addSp delSp modSp add mod setBg">
        <pc:chgData name="Thị Thảo Lê" userId="1d0b7e1b5d9fee65" providerId="LiveId" clId="{D493D785-747B-4740-B67D-2B9E8403C54E}" dt="2025-01-12T10:42:00.570" v="63" actId="1076"/>
        <pc:sldMkLst>
          <pc:docMk/>
          <pc:sldMk cId="3126694083" sldId="335"/>
        </pc:sldMkLst>
        <pc:spChg chg="add mod">
          <ac:chgData name="Thị Thảo Lê" userId="1d0b7e1b5d9fee65" providerId="LiveId" clId="{D493D785-747B-4740-B67D-2B9E8403C54E}" dt="2025-01-12T10:42:00.570" v="63" actId="1076"/>
          <ac:spMkLst>
            <pc:docMk/>
            <pc:sldMk cId="3126694083" sldId="335"/>
            <ac:spMk id="2" creationId="{1A214B31-57E2-9804-FECE-09B9AD22B42C}"/>
          </ac:spMkLst>
        </pc:spChg>
        <pc:spChg chg="mod">
          <ac:chgData name="Thị Thảo Lê" userId="1d0b7e1b5d9fee65" providerId="LiveId" clId="{D493D785-747B-4740-B67D-2B9E8403C54E}" dt="2025-01-12T10:41:57.589" v="62" actId="14100"/>
          <ac:spMkLst>
            <pc:docMk/>
            <pc:sldMk cId="3126694083" sldId="335"/>
            <ac:spMk id="3" creationId="{8C5C7BDD-4170-67B5-EAC7-36CEFF18282F}"/>
          </ac:spMkLst>
        </pc:spChg>
        <pc:spChg chg="del mod">
          <ac:chgData name="Thị Thảo Lê" userId="1d0b7e1b5d9fee65" providerId="LiveId" clId="{D493D785-747B-4740-B67D-2B9E8403C54E}" dt="2025-01-12T10:41:49.704" v="60" actId="478"/>
          <ac:spMkLst>
            <pc:docMk/>
            <pc:sldMk cId="3126694083" sldId="335"/>
            <ac:spMk id="5" creationId="{48A341AC-D8E4-5A05-A63A-0372974E2B22}"/>
          </ac:spMkLst>
        </pc:spChg>
      </pc:sldChg>
      <pc:sldChg chg="delSp modSp add mod ord setBg">
        <pc:chgData name="Thị Thảo Lê" userId="1d0b7e1b5d9fee65" providerId="LiveId" clId="{D493D785-747B-4740-B67D-2B9E8403C54E}" dt="2025-01-12T10:43:50.525" v="83" actId="14100"/>
        <pc:sldMkLst>
          <pc:docMk/>
          <pc:sldMk cId="1190201749" sldId="336"/>
        </pc:sldMkLst>
        <pc:spChg chg="mod">
          <ac:chgData name="Thị Thảo Lê" userId="1d0b7e1b5d9fee65" providerId="LiveId" clId="{D493D785-747B-4740-B67D-2B9E8403C54E}" dt="2025-01-12T10:43:44.095" v="81" actId="14100"/>
          <ac:spMkLst>
            <pc:docMk/>
            <pc:sldMk cId="1190201749" sldId="336"/>
            <ac:spMk id="3" creationId="{350E1E30-C4D4-295C-3FE3-2FE319E5B74E}"/>
          </ac:spMkLst>
        </pc:spChg>
        <pc:spChg chg="mod">
          <ac:chgData name="Thị Thảo Lê" userId="1d0b7e1b5d9fee65" providerId="LiveId" clId="{D493D785-747B-4740-B67D-2B9E8403C54E}" dt="2025-01-12T10:43:50.525" v="83" actId="14100"/>
          <ac:spMkLst>
            <pc:docMk/>
            <pc:sldMk cId="1190201749" sldId="336"/>
            <ac:spMk id="5" creationId="{76B18C17-C752-31F6-479F-C3EB9A1C192D}"/>
          </ac:spMkLst>
        </pc:spChg>
        <pc:picChg chg="del">
          <ac:chgData name="Thị Thảo Lê" userId="1d0b7e1b5d9fee65" providerId="LiveId" clId="{D493D785-747B-4740-B67D-2B9E8403C54E}" dt="2025-01-12T10:43:36.713" v="79" actId="478"/>
          <ac:picMkLst>
            <pc:docMk/>
            <pc:sldMk cId="1190201749" sldId="336"/>
            <ac:picMk id="4" creationId="{059232FB-54EE-E5B1-9AF5-4B0DC1CC8869}"/>
          </ac:picMkLst>
        </pc:picChg>
      </pc:sldChg>
      <pc:sldChg chg="delSp modSp add mod setBg">
        <pc:chgData name="Thị Thảo Lê" userId="1d0b7e1b5d9fee65" providerId="LiveId" clId="{D493D785-747B-4740-B67D-2B9E8403C54E}" dt="2025-01-12T10:44:47.673" v="97" actId="1076"/>
        <pc:sldMkLst>
          <pc:docMk/>
          <pc:sldMk cId="182468006" sldId="337"/>
        </pc:sldMkLst>
        <pc:spChg chg="mod">
          <ac:chgData name="Thị Thảo Lê" userId="1d0b7e1b5d9fee65" providerId="LiveId" clId="{D493D785-747B-4740-B67D-2B9E8403C54E}" dt="2025-01-12T10:44:20.336" v="86" actId="1076"/>
          <ac:spMkLst>
            <pc:docMk/>
            <pc:sldMk cId="182468006" sldId="337"/>
            <ac:spMk id="3" creationId="{09C0A733-241A-FB06-8740-3367AA6CA16C}"/>
          </ac:spMkLst>
        </pc:spChg>
        <pc:picChg chg="del">
          <ac:chgData name="Thị Thảo Lê" userId="1d0b7e1b5d9fee65" providerId="LiveId" clId="{D493D785-747B-4740-B67D-2B9E8403C54E}" dt="2025-01-12T10:44:02.860" v="85" actId="478"/>
          <ac:picMkLst>
            <pc:docMk/>
            <pc:sldMk cId="182468006" sldId="337"/>
            <ac:picMk id="4" creationId="{3AABC484-7D95-9825-9728-E34BC0567C36}"/>
          </ac:picMkLst>
        </pc:picChg>
        <pc:picChg chg="mod">
          <ac:chgData name="Thị Thảo Lê" userId="1d0b7e1b5d9fee65" providerId="LiveId" clId="{D493D785-747B-4740-B67D-2B9E8403C54E}" dt="2025-01-12T10:44:28.697" v="88" actId="1076"/>
          <ac:picMkLst>
            <pc:docMk/>
            <pc:sldMk cId="182468006" sldId="337"/>
            <ac:picMk id="6" creationId="{60BCC328-9AD8-220A-74A3-347021969DFF}"/>
          </ac:picMkLst>
        </pc:picChg>
        <pc:picChg chg="mod">
          <ac:chgData name="Thị Thảo Lê" userId="1d0b7e1b5d9fee65" providerId="LiveId" clId="{D493D785-747B-4740-B67D-2B9E8403C54E}" dt="2025-01-12T10:44:47.673" v="97" actId="1076"/>
          <ac:picMkLst>
            <pc:docMk/>
            <pc:sldMk cId="182468006" sldId="337"/>
            <ac:picMk id="8" creationId="{DA77874D-C912-0113-7F8E-7D47DEDD9BC6}"/>
          </ac:picMkLst>
        </pc:picChg>
        <pc:picChg chg="mod">
          <ac:chgData name="Thị Thảo Lê" userId="1d0b7e1b5d9fee65" providerId="LiveId" clId="{D493D785-747B-4740-B67D-2B9E8403C54E}" dt="2025-01-12T10:44:31.593" v="89" actId="14100"/>
          <ac:picMkLst>
            <pc:docMk/>
            <pc:sldMk cId="182468006" sldId="337"/>
            <ac:picMk id="8196" creationId="{06E2D0EB-A99D-AAAC-3385-7875108927F9}"/>
          </ac:picMkLst>
        </pc:picChg>
        <pc:picChg chg="mod">
          <ac:chgData name="Thị Thảo Lê" userId="1d0b7e1b5d9fee65" providerId="LiveId" clId="{D493D785-747B-4740-B67D-2B9E8403C54E}" dt="2025-01-12T10:44:42.929" v="95" actId="1076"/>
          <ac:picMkLst>
            <pc:docMk/>
            <pc:sldMk cId="182468006" sldId="337"/>
            <ac:picMk id="8198" creationId="{6509FE5A-650A-7A92-4560-686F353E8A84}"/>
          </ac:picMkLst>
        </pc:picChg>
        <pc:picChg chg="mod">
          <ac:chgData name="Thị Thảo Lê" userId="1d0b7e1b5d9fee65" providerId="LiveId" clId="{D493D785-747B-4740-B67D-2B9E8403C54E}" dt="2025-01-12T10:44:40.763" v="94" actId="1076"/>
          <ac:picMkLst>
            <pc:docMk/>
            <pc:sldMk cId="182468006" sldId="337"/>
            <ac:picMk id="8200" creationId="{A43C3BAE-B437-CF3B-845D-7E4A041A90D2}"/>
          </ac:picMkLst>
        </pc:picChg>
      </pc:sldChg>
      <pc:sldChg chg="delSp modSp add mod setBg">
        <pc:chgData name="Thị Thảo Lê" userId="1d0b7e1b5d9fee65" providerId="LiveId" clId="{D493D785-747B-4740-B67D-2B9E8403C54E}" dt="2025-01-12T10:47:22.567" v="124" actId="14100"/>
        <pc:sldMkLst>
          <pc:docMk/>
          <pc:sldMk cId="277912416" sldId="338"/>
        </pc:sldMkLst>
        <pc:spChg chg="del">
          <ac:chgData name="Thị Thảo Lê" userId="1d0b7e1b5d9fee65" providerId="LiveId" clId="{D493D785-747B-4740-B67D-2B9E8403C54E}" dt="2025-01-12T10:45:45.522" v="99" actId="478"/>
          <ac:spMkLst>
            <pc:docMk/>
            <pc:sldMk cId="277912416" sldId="338"/>
            <ac:spMk id="3" creationId="{D8FD8475-BEAD-825C-4348-F6D88CA38743}"/>
          </ac:spMkLst>
        </pc:spChg>
        <pc:picChg chg="del">
          <ac:chgData name="Thị Thảo Lê" userId="1d0b7e1b5d9fee65" providerId="LiveId" clId="{D493D785-747B-4740-B67D-2B9E8403C54E}" dt="2025-01-12T10:45:46.873" v="100" actId="478"/>
          <ac:picMkLst>
            <pc:docMk/>
            <pc:sldMk cId="277912416" sldId="338"/>
            <ac:picMk id="4" creationId="{95851C98-91A7-55F1-3820-63F54032E084}"/>
          </ac:picMkLst>
        </pc:picChg>
        <pc:picChg chg="mod">
          <ac:chgData name="Thị Thảo Lê" userId="1d0b7e1b5d9fee65" providerId="LiveId" clId="{D493D785-747B-4740-B67D-2B9E8403C54E}" dt="2025-01-12T10:47:08.040" v="117" actId="1076"/>
          <ac:picMkLst>
            <pc:docMk/>
            <pc:sldMk cId="277912416" sldId="338"/>
            <ac:picMk id="5" creationId="{95D8CD25-B4A1-624A-1140-DA0C630E2E59}"/>
          </ac:picMkLst>
        </pc:picChg>
        <pc:picChg chg="mod">
          <ac:chgData name="Thị Thảo Lê" userId="1d0b7e1b5d9fee65" providerId="LiveId" clId="{D493D785-747B-4740-B67D-2B9E8403C54E}" dt="2025-01-12T10:47:00.569" v="113" actId="14100"/>
          <ac:picMkLst>
            <pc:docMk/>
            <pc:sldMk cId="277912416" sldId="338"/>
            <ac:picMk id="9218" creationId="{84C167FF-E50D-7EFC-0817-FCF91C9020B2}"/>
          </ac:picMkLst>
        </pc:picChg>
        <pc:picChg chg="mod">
          <ac:chgData name="Thị Thảo Lê" userId="1d0b7e1b5d9fee65" providerId="LiveId" clId="{D493D785-747B-4740-B67D-2B9E8403C54E}" dt="2025-01-12T10:47:02.054" v="114" actId="1076"/>
          <ac:picMkLst>
            <pc:docMk/>
            <pc:sldMk cId="277912416" sldId="338"/>
            <ac:picMk id="9220" creationId="{1FB47A8B-28E0-9CF3-8880-1EDF18E1E7BF}"/>
          </ac:picMkLst>
        </pc:picChg>
        <pc:picChg chg="mod">
          <ac:chgData name="Thị Thảo Lê" userId="1d0b7e1b5d9fee65" providerId="LiveId" clId="{D493D785-747B-4740-B67D-2B9E8403C54E}" dt="2025-01-12T10:47:10.870" v="118" actId="14100"/>
          <ac:picMkLst>
            <pc:docMk/>
            <pc:sldMk cId="277912416" sldId="338"/>
            <ac:picMk id="9222" creationId="{305492E3-6609-5C7D-B695-EE36BFD96E5A}"/>
          </ac:picMkLst>
        </pc:picChg>
        <pc:picChg chg="mod">
          <ac:chgData name="Thị Thảo Lê" userId="1d0b7e1b5d9fee65" providerId="LiveId" clId="{D493D785-747B-4740-B67D-2B9E8403C54E}" dt="2025-01-12T10:47:12.733" v="119" actId="1076"/>
          <ac:picMkLst>
            <pc:docMk/>
            <pc:sldMk cId="277912416" sldId="338"/>
            <ac:picMk id="9224" creationId="{2A21C08F-F771-818F-B5C3-D4240C52EA4A}"/>
          </ac:picMkLst>
        </pc:picChg>
        <pc:picChg chg="mod">
          <ac:chgData name="Thị Thảo Lê" userId="1d0b7e1b5d9fee65" providerId="LiveId" clId="{D493D785-747B-4740-B67D-2B9E8403C54E}" dt="2025-01-12T10:47:22.567" v="124" actId="14100"/>
          <ac:picMkLst>
            <pc:docMk/>
            <pc:sldMk cId="277912416" sldId="338"/>
            <ac:picMk id="9226" creationId="{A3DE1C58-24EC-A93E-BEF8-4A2F9A38712D}"/>
          </ac:picMkLst>
        </pc:picChg>
      </pc:sldChg>
      <pc:sldChg chg="add del setBg">
        <pc:chgData name="Thị Thảo Lê" userId="1d0b7e1b5d9fee65" providerId="LiveId" clId="{D493D785-747B-4740-B67D-2B9E8403C54E}" dt="2025-01-12T10:49:35.516" v="146" actId="47"/>
        <pc:sldMkLst>
          <pc:docMk/>
          <pc:sldMk cId="1966716378" sldId="368"/>
        </pc:sldMkLst>
      </pc:sldChg>
      <pc:sldChg chg="del">
        <pc:chgData name="Thị Thảo Lê" userId="1d0b7e1b5d9fee65" providerId="LiveId" clId="{D493D785-747B-4740-B67D-2B9E8403C54E}" dt="2025-01-12T10:53:37.321" v="153" actId="47"/>
        <pc:sldMkLst>
          <pc:docMk/>
          <pc:sldMk cId="4094200958" sldId="444"/>
        </pc:sldMkLst>
      </pc:sldChg>
      <pc:sldChg chg="delSp modSp add mod ord">
        <pc:chgData name="Thị Thảo Lê" userId="1d0b7e1b5d9fee65" providerId="LiveId" clId="{D493D785-747B-4740-B67D-2B9E8403C54E}" dt="2025-01-12T10:38:14.231" v="34" actId="1076"/>
        <pc:sldMkLst>
          <pc:docMk/>
          <pc:sldMk cId="2860871250" sldId="445"/>
        </pc:sldMkLst>
        <pc:spChg chg="mod">
          <ac:chgData name="Thị Thảo Lê" userId="1d0b7e1b5d9fee65" providerId="LiveId" clId="{D493D785-747B-4740-B67D-2B9E8403C54E}" dt="2025-01-12T10:38:05.561" v="32" actId="404"/>
          <ac:spMkLst>
            <pc:docMk/>
            <pc:sldMk cId="2860871250" sldId="445"/>
            <ac:spMk id="2" creationId="{D0D27487-2E9D-F66B-5B48-17EC17A86043}"/>
          </ac:spMkLst>
        </pc:spChg>
        <pc:spChg chg="mod">
          <ac:chgData name="Thị Thảo Lê" userId="1d0b7e1b5d9fee65" providerId="LiveId" clId="{D493D785-747B-4740-B67D-2B9E8403C54E}" dt="2025-01-12T10:37:53.050" v="27" actId="1076"/>
          <ac:spMkLst>
            <pc:docMk/>
            <pc:sldMk cId="2860871250" sldId="445"/>
            <ac:spMk id="8" creationId="{AD0C52E9-0F43-E2D1-9325-810B0E9AA071}"/>
          </ac:spMkLst>
        </pc:spChg>
        <pc:spChg chg="mod">
          <ac:chgData name="Thị Thảo Lê" userId="1d0b7e1b5d9fee65" providerId="LiveId" clId="{D493D785-747B-4740-B67D-2B9E8403C54E}" dt="2025-01-12T10:38:14.231" v="34" actId="1076"/>
          <ac:spMkLst>
            <pc:docMk/>
            <pc:sldMk cId="2860871250" sldId="445"/>
            <ac:spMk id="11" creationId="{369D0635-F7F0-87BD-F7BB-2A98D2F6283C}"/>
          </ac:spMkLst>
        </pc:spChg>
        <pc:picChg chg="del">
          <ac:chgData name="Thị Thảo Lê" userId="1d0b7e1b5d9fee65" providerId="LiveId" clId="{D493D785-747B-4740-B67D-2B9E8403C54E}" dt="2025-01-12T10:37:49.730" v="26" actId="478"/>
          <ac:picMkLst>
            <pc:docMk/>
            <pc:sldMk cId="2860871250" sldId="445"/>
            <ac:picMk id="1026" creationId="{C82220CE-3918-2AAD-F2FB-037DA3F6C5C5}"/>
          </ac:picMkLst>
        </pc:picChg>
      </pc:sldChg>
      <pc:sldChg chg="modSp add del mod">
        <pc:chgData name="Thị Thảo Lê" userId="1d0b7e1b5d9fee65" providerId="LiveId" clId="{D493D785-747B-4740-B67D-2B9E8403C54E}" dt="2025-01-12T10:53:39.475" v="154" actId="47"/>
        <pc:sldMkLst>
          <pc:docMk/>
          <pc:sldMk cId="976838730" sldId="446"/>
        </pc:sldMkLst>
        <pc:spChg chg="mod">
          <ac:chgData name="Thị Thảo Lê" userId="1d0b7e1b5d9fee65" providerId="LiveId" clId="{D493D785-747B-4740-B67D-2B9E8403C54E}" dt="2025-01-12T10:50:27.509" v="148" actId="14100"/>
          <ac:spMkLst>
            <pc:docMk/>
            <pc:sldMk cId="976838730" sldId="446"/>
            <ac:spMk id="3" creationId="{93EA5994-4B93-2525-13E7-FC0C8EAB98C3}"/>
          </ac:spMkLst>
        </pc:spChg>
        <pc:spChg chg="mod">
          <ac:chgData name="Thị Thảo Lê" userId="1d0b7e1b5d9fee65" providerId="LiveId" clId="{D493D785-747B-4740-B67D-2B9E8403C54E}" dt="2025-01-12T10:53:08.445" v="152" actId="1076"/>
          <ac:spMkLst>
            <pc:docMk/>
            <pc:sldMk cId="976838730" sldId="446"/>
            <ac:spMk id="4" creationId="{E930D0B4-DE6A-449C-8B9B-998E1EDE365D}"/>
          </ac:spMkLst>
        </pc:spChg>
        <pc:picChg chg="mod">
          <ac:chgData name="Thị Thảo Lê" userId="1d0b7e1b5d9fee65" providerId="LiveId" clId="{D493D785-747B-4740-B67D-2B9E8403C54E}" dt="2025-01-12T10:53:03.525" v="151" actId="1076"/>
          <ac:picMkLst>
            <pc:docMk/>
            <pc:sldMk cId="976838730" sldId="446"/>
            <ac:picMk id="2" creationId="{F3C9E6FE-D1D6-61ED-D4B7-0AB198A22375}"/>
          </ac:picMkLst>
        </pc:picChg>
      </pc:sldChg>
      <pc:sldChg chg="add del setBg">
        <pc:chgData name="Thị Thảo Lê" userId="1d0b7e1b5d9fee65" providerId="LiveId" clId="{D493D785-747B-4740-B67D-2B9E8403C54E}" dt="2025-01-12T10:43:24.386" v="73" actId="47"/>
        <pc:sldMkLst>
          <pc:docMk/>
          <pc:sldMk cId="1805733858" sldId="446"/>
        </pc:sldMkLst>
      </pc:sldChg>
      <pc:sldChg chg="add">
        <pc:chgData name="Thị Thảo Lê" userId="1d0b7e1b5d9fee65" providerId="LiveId" clId="{D493D785-747B-4740-B67D-2B9E8403C54E}" dt="2025-01-12T10:51:24.737" v="150"/>
        <pc:sldMkLst>
          <pc:docMk/>
          <pc:sldMk cId="285287256" sldId="447"/>
        </pc:sldMkLst>
      </pc:sldChg>
      <pc:sldChg chg="add del">
        <pc:chgData name="Thị Thảo Lê" userId="1d0b7e1b5d9fee65" providerId="LiveId" clId="{D493D785-747B-4740-B67D-2B9E8403C54E}" dt="2025-01-12T10:48:51.110" v="141" actId="47"/>
        <pc:sldMkLst>
          <pc:docMk/>
          <pc:sldMk cId="415211698" sldId="447"/>
        </pc:sldMkLst>
      </pc:sldChg>
      <pc:sldChg chg="addSp delSp modSp add mod delAnim">
        <pc:chgData name="Thị Thảo Lê" userId="1d0b7e1b5d9fee65" providerId="LiveId" clId="{D493D785-747B-4740-B67D-2B9E8403C54E}" dt="2025-01-12T10:59:41.950" v="257" actId="1076"/>
        <pc:sldMkLst>
          <pc:docMk/>
          <pc:sldMk cId="3591417764" sldId="448"/>
        </pc:sldMkLst>
        <pc:spChg chg="add mod">
          <ac:chgData name="Thị Thảo Lê" userId="1d0b7e1b5d9fee65" providerId="LiveId" clId="{D493D785-747B-4740-B67D-2B9E8403C54E}" dt="2025-01-12T10:59:41.950" v="257" actId="1076"/>
          <ac:spMkLst>
            <pc:docMk/>
            <pc:sldMk cId="3591417764" sldId="448"/>
            <ac:spMk id="2" creationId="{4C16D5B2-9617-C831-03F7-29C566FE2B41}"/>
          </ac:spMkLst>
        </pc:spChg>
        <pc:picChg chg="mod">
          <ac:chgData name="Thị Thảo Lê" userId="1d0b7e1b5d9fee65" providerId="LiveId" clId="{D493D785-747B-4740-B67D-2B9E8403C54E}" dt="2025-01-12T10:59:12.858" v="250" actId="14100"/>
          <ac:picMkLst>
            <pc:docMk/>
            <pc:sldMk cId="3591417764" sldId="448"/>
            <ac:picMk id="3" creationId="{893F72FA-6B10-680B-3F12-B88BB41B3B96}"/>
          </ac:picMkLst>
        </pc:picChg>
        <pc:picChg chg="mod">
          <ac:chgData name="Thị Thảo Lê" userId="1d0b7e1b5d9fee65" providerId="LiveId" clId="{D493D785-747B-4740-B67D-2B9E8403C54E}" dt="2025-01-12T10:59:00.023" v="246" actId="1076"/>
          <ac:picMkLst>
            <pc:docMk/>
            <pc:sldMk cId="3591417764" sldId="448"/>
            <ac:picMk id="4" creationId="{44065314-2D40-B916-0379-7F4FF4B4B55B}"/>
          </ac:picMkLst>
        </pc:picChg>
        <pc:picChg chg="del">
          <ac:chgData name="Thị Thảo Lê" userId="1d0b7e1b5d9fee65" providerId="LiveId" clId="{D493D785-747B-4740-B67D-2B9E8403C54E}" dt="2025-01-12T10:57:01.334" v="158" actId="478"/>
          <ac:picMkLst>
            <pc:docMk/>
            <pc:sldMk cId="3591417764" sldId="448"/>
            <ac:picMk id="6" creationId="{8D848786-EF76-E0F3-A841-9532A3614051}"/>
          </ac:picMkLst>
        </pc:picChg>
      </pc:sldChg>
      <pc:sldMasterChg chg="del delSldLayout">
        <pc:chgData name="Thị Thảo Lê" userId="1d0b7e1b5d9fee65" providerId="LiveId" clId="{D493D785-747B-4740-B67D-2B9E8403C54E}" dt="2025-01-12T10:59:33.354" v="255" actId="47"/>
        <pc:sldMasterMkLst>
          <pc:docMk/>
          <pc:sldMasterMk cId="0" sldId="2147483672"/>
        </pc:sldMasterMkLst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3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4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5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6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FE2FF-0281-E202-D8E2-1B15077A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88B8C7-9F3A-BD43-DE91-651D8B81D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4A766A-4EE6-D179-22FB-E0175163C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871361-1324-A6AF-48A7-9168B3389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5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9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80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/>
              <a:t>Cây vạn tuế</a:t>
            </a:r>
          </a:p>
          <a:p>
            <a:pPr marL="228600" indent="-228600">
              <a:buAutoNum type="arabicParenBoth"/>
            </a:pPr>
            <a:r>
              <a:rPr lang="en-US"/>
              <a:t>Cây trầu bà</a:t>
            </a:r>
          </a:p>
          <a:p>
            <a:pPr marL="228600" indent="-228600">
              <a:buAutoNum type="arabicParenBoth"/>
            </a:pPr>
            <a:r>
              <a:rPr lang="en-US"/>
              <a:t>Cây hồng môn</a:t>
            </a:r>
          </a:p>
          <a:p>
            <a:pPr marL="228600" indent="-228600">
              <a:buAutoNum type="arabicParenBoth"/>
            </a:pPr>
            <a:r>
              <a:rPr lang="en-US"/>
              <a:t>Cây vạn niên thanh</a:t>
            </a:r>
          </a:p>
          <a:p>
            <a:pPr marL="228600" indent="-228600">
              <a:buAutoNum type="arabicParenBoth"/>
            </a:pPr>
            <a:r>
              <a:rPr lang="en-US"/>
              <a:t>Cây kim tiền</a:t>
            </a:r>
          </a:p>
          <a:p>
            <a:pPr marL="228600" indent="-228600">
              <a:buAutoNum type="arabicParenBoth"/>
            </a:pPr>
            <a:r>
              <a:rPr lang="en-US"/>
              <a:t>Cẩm tú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FE2BB-173A-6838-BE41-65FD4A303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20F7D2-8893-6347-30BC-F8C310D7A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E4FC17-BE08-BF42-CA51-578A5499D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03E97F-21CF-1CA7-4499-5C0B070E6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9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9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4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1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1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6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3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3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06986" y="779180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7" y="630938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95848" y="1182291"/>
            <a:ext cx="1278970" cy="650081"/>
          </a:xfrm>
          <a:prstGeom prst="rect">
            <a:avLst/>
          </a:prstGeom>
        </p:spPr>
      </p:pic>
      <p:pic>
        <p:nvPicPr>
          <p:cNvPr id="3" name="图片 12" descr="形状&#10;&#10;描述已自动生成">
            <a:extLst>
              <a:ext uri="{FF2B5EF4-FFF2-40B4-BE49-F238E27FC236}">
                <a16:creationId xmlns:a16="http://schemas.microsoft.com/office/drawing/2014/main" id="{893F72FA-6B10-680B-3F12-B88BB41B3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6" r="9286" b="3059"/>
          <a:stretch/>
        </p:blipFill>
        <p:spPr>
          <a:xfrm>
            <a:off x="-838200" y="228682"/>
            <a:ext cx="8268360" cy="4609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65314-2D40-B916-0379-7F4FF4B4B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855" y="1182291"/>
            <a:ext cx="3205250" cy="621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6D5B2-9617-C831-03F7-29C566FE2B41}"/>
              </a:ext>
            </a:extLst>
          </p:cNvPr>
          <p:cNvSpPr txBox="1"/>
          <p:nvPr/>
        </p:nvSpPr>
        <p:spPr>
          <a:xfrm>
            <a:off x="963681" y="1953391"/>
            <a:ext cx="5521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CHĂM SÓC VÀ BẢO VỆ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</p:spTree>
    <p:extLst>
      <p:ext uri="{BB962C8B-B14F-4D97-AF65-F5344CB8AC3E}">
        <p14:creationId xmlns:p14="http://schemas.microsoft.com/office/powerpoint/2010/main" val="35914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C0A733-241A-FB06-8740-3367AA6CA16C}"/>
              </a:ext>
            </a:extLst>
          </p:cNvPr>
          <p:cNvSpPr/>
          <p:nvPr/>
        </p:nvSpPr>
        <p:spPr>
          <a:xfrm>
            <a:off x="478627" y="633776"/>
            <a:ext cx="7834964" cy="496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Kể tên những loại cây có độc, có gai mà em biết.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C328-9AD8-220A-74A3-347021969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9" y="1288059"/>
            <a:ext cx="2437648" cy="2437648"/>
          </a:xfrm>
          <a:prstGeom prst="rect">
            <a:avLst/>
          </a:prstGeom>
        </p:spPr>
      </p:pic>
      <p:pic>
        <p:nvPicPr>
          <p:cNvPr id="8196" name="Picture 4" descr="Hoa hồng leo có gai không có làm bạn lo lắng?">
            <a:extLst>
              <a:ext uri="{FF2B5EF4-FFF2-40B4-BE49-F238E27FC236}">
                <a16:creationId xmlns:a16="http://schemas.microsoft.com/office/drawing/2014/main" id="{06E2D0EB-A99D-AAAC-3385-787510892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32" y="1288060"/>
            <a:ext cx="3018555" cy="25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ạt giống bưởi rừng (bưởi gai)">
            <a:extLst>
              <a:ext uri="{FF2B5EF4-FFF2-40B4-BE49-F238E27FC236}">
                <a16:creationId xmlns:a16="http://schemas.microsoft.com/office/drawing/2014/main" id="{6509FE5A-650A-7A92-4560-686F353E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61" y="1213149"/>
            <a:ext cx="2857500" cy="26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ha đam mát lành cũng có thể thành 'cực độc' nếu không sử dụng đúng cách |  Báo Gia Lai điện tử">
            <a:extLst>
              <a:ext uri="{FF2B5EF4-FFF2-40B4-BE49-F238E27FC236}">
                <a16:creationId xmlns:a16="http://schemas.microsoft.com/office/drawing/2014/main" id="{A43C3BAE-B437-CF3B-845D-7E4A041A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2" y="4163857"/>
            <a:ext cx="4114800" cy="25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7874D-C912-0113-7F8E-7D47DEDD9B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18" b="19738"/>
          <a:stretch/>
        </p:blipFill>
        <p:spPr>
          <a:xfrm>
            <a:off x="460248" y="4071457"/>
            <a:ext cx="3761561" cy="26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9218" name="Picture 2" descr="Cây vạn tuế">
            <a:extLst>
              <a:ext uri="{FF2B5EF4-FFF2-40B4-BE49-F238E27FC236}">
                <a16:creationId xmlns:a16="http://schemas.microsoft.com/office/drawing/2014/main" id="{84C167FF-E50D-7EFC-0817-FCF91C90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6" b="17573"/>
          <a:stretch/>
        </p:blipFill>
        <p:spPr bwMode="auto">
          <a:xfrm>
            <a:off x="60139" y="144218"/>
            <a:ext cx="2987861" cy="26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Đặc điểm và công dụng của cây trầu bà - 10/07/2024">
            <a:extLst>
              <a:ext uri="{FF2B5EF4-FFF2-40B4-BE49-F238E27FC236}">
                <a16:creationId xmlns:a16="http://schemas.microsoft.com/office/drawing/2014/main" id="{1FB47A8B-28E0-9CF3-8880-1EDF18E1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01" y="94951"/>
            <a:ext cx="3103557" cy="27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8CD25-B4A1-624A-1140-DA0C630E2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479" y="113517"/>
            <a:ext cx="2650382" cy="2650382"/>
          </a:xfrm>
          <a:prstGeom prst="rect">
            <a:avLst/>
          </a:prstGeom>
        </p:spPr>
      </p:pic>
      <p:pic>
        <p:nvPicPr>
          <p:cNvPr id="9222" name="Picture 6" descr="Cây Vạn Niên Thanh hợp tuổi, mệnh gì? Ý nghĩa, cách trồng và chăm sóc">
            <a:extLst>
              <a:ext uri="{FF2B5EF4-FFF2-40B4-BE49-F238E27FC236}">
                <a16:creationId xmlns:a16="http://schemas.microsoft.com/office/drawing/2014/main" id="{305492E3-6609-5C7D-B695-EE36BFD96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7" b="5394"/>
          <a:stretch/>
        </p:blipFill>
        <p:spPr bwMode="auto">
          <a:xfrm>
            <a:off x="123469" y="3091936"/>
            <a:ext cx="2987861" cy="26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ây kim tiền? Ý nghĩa phong thủy và cách trồng">
            <a:extLst>
              <a:ext uri="{FF2B5EF4-FFF2-40B4-BE49-F238E27FC236}">
                <a16:creationId xmlns:a16="http://schemas.microsoft.com/office/drawing/2014/main" id="{2A21C08F-F771-818F-B5C3-D4240C52E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1"/>
          <a:stretch/>
        </p:blipFill>
        <p:spPr bwMode="auto">
          <a:xfrm>
            <a:off x="3277537" y="3168475"/>
            <a:ext cx="2858462" cy="24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oa cẩm tú cầu Đặc điểm, phân loại và ý nghĩa của loại hoa này">
            <a:extLst>
              <a:ext uri="{FF2B5EF4-FFF2-40B4-BE49-F238E27FC236}">
                <a16:creationId xmlns:a16="http://schemas.microsoft.com/office/drawing/2014/main" id="{A3DE1C58-24EC-A93E-BEF8-4A2F9A38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06" y="3162379"/>
            <a:ext cx="2781655" cy="24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9360" y="2133600"/>
            <a:ext cx="6368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2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400" spc="20">
                <a:solidFill>
                  <a:srgbClr val="002060"/>
                </a:solidFill>
                <a:latin typeface="+mj-lt"/>
              </a:rPr>
              <a:t>hảo luận </a:t>
            </a:r>
            <a:r>
              <a:rPr lang="en-US" sz="2400" spc="20">
                <a:solidFill>
                  <a:srgbClr val="002060"/>
                </a:solidFill>
                <a:latin typeface="+mj-lt"/>
              </a:rPr>
              <a:t>về </a:t>
            </a:r>
            <a:r>
              <a:rPr lang="vi-VN" sz="2400" spc="20">
                <a:solidFill>
                  <a:srgbClr val="002060"/>
                </a:solidFill>
                <a:latin typeface="+mj-lt"/>
              </a:rPr>
              <a:t>những việc làm để chăm sóc và bảo vệ cây tr</a:t>
            </a:r>
            <a:r>
              <a:rPr lang="en-US" sz="2400" spc="20">
                <a:solidFill>
                  <a:srgbClr val="002060"/>
                </a:solidFill>
                <a:latin typeface="+mj-lt"/>
              </a:rPr>
              <a:t>ồ</a:t>
            </a:r>
            <a:r>
              <a:rPr lang="vi-VN" sz="2400" spc="20">
                <a:solidFill>
                  <a:srgbClr val="002060"/>
                </a:solidFill>
                <a:latin typeface="+mj-lt"/>
              </a:rPr>
              <a:t>ng ở lớp và ở gia đình.</a:t>
            </a:r>
            <a:endParaRPr lang="en-US" sz="2400" spc="20">
              <a:solidFill>
                <a:srgbClr val="002060"/>
              </a:solidFill>
              <a:latin typeface="+mj-lt"/>
            </a:endParaRPr>
          </a:p>
          <a:p>
            <a:endParaRPr lang="en-US" sz="2400" spc="2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A10C95-2463-5301-398B-881E79708203}"/>
              </a:ext>
            </a:extLst>
          </p:cNvPr>
          <p:cNvGrpSpPr/>
          <p:nvPr/>
        </p:nvGrpSpPr>
        <p:grpSpPr>
          <a:xfrm>
            <a:off x="76200" y="1397030"/>
            <a:ext cx="9067800" cy="5460969"/>
            <a:chOff x="1550362" y="1105611"/>
            <a:chExt cx="9091275" cy="5397930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6001D6B6-D6F9-4067-7B62-7B5179CFE449}"/>
                </a:ext>
              </a:extLst>
            </p:cNvPr>
            <p:cNvSpPr/>
            <p:nvPr/>
          </p:nvSpPr>
          <p:spPr>
            <a:xfrm>
              <a:off x="1550362" y="1105611"/>
              <a:ext cx="9091275" cy="5397930"/>
            </a:xfrm>
            <a:custGeom>
              <a:avLst/>
              <a:gdLst/>
              <a:ahLst/>
              <a:cxnLst/>
              <a:rect l="l" t="t" r="r" b="b"/>
              <a:pathLst>
                <a:path w="13022665" h="7946217">
                  <a:moveTo>
                    <a:pt x="0" y="0"/>
                  </a:moveTo>
                  <a:lnTo>
                    <a:pt x="13022664" y="0"/>
                  </a:lnTo>
                  <a:lnTo>
                    <a:pt x="13022664" y="7946217"/>
                  </a:lnTo>
                  <a:lnTo>
                    <a:pt x="0" y="7946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2768"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790416-65B8-E681-3474-84602EEF8ED2}"/>
                </a:ext>
              </a:extLst>
            </p:cNvPr>
            <p:cNvSpPr/>
            <p:nvPr/>
          </p:nvSpPr>
          <p:spPr>
            <a:xfrm>
              <a:off x="1654139" y="1228807"/>
              <a:ext cx="4592548" cy="1037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89BB4D0-A375-417B-AFD6-B6E89BD86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2116956" cy="548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818203"/>
            <a:ext cx="5909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chăm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sóc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bảo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vệ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cây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8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89213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152" y="2286000"/>
            <a:ext cx="88947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spc="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và tham gia thực hiện được các công việc </a:t>
            </a:r>
            <a:endParaRPr lang="en-US" sz="3600" spc="2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spc="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và bảo vệ cây ở trường, gia đình</a:t>
            </a:r>
            <a:r>
              <a:rPr lang="vi-VN" sz="3600" spc="2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9BEAAB-75BD-A889-238E-8860257BB267}"/>
              </a:ext>
            </a:extLst>
          </p:cNvPr>
          <p:cNvSpPr/>
          <p:nvPr/>
        </p:nvSpPr>
        <p:spPr>
          <a:xfrm>
            <a:off x="408975" y="1577340"/>
            <a:ext cx="7627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Lato" panose="020F0502020204030203" pitchFamily="34" charset="0"/>
                <a:cs typeface="Lato" panose="020F0502020204030203" pitchFamily="34" charset="0"/>
              </a:rPr>
              <a:t>Cùng vẽ khu vườn có nhiều cây xanh mà em mơ ước.</a:t>
            </a:r>
            <a:endParaRPr lang="en-US" sz="24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D0D32FD7-634B-12F8-253D-A40B925F6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9" y="554027"/>
            <a:ext cx="1858695" cy="54864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786927A-A4FE-F950-EA94-D1F9F8776C19}"/>
              </a:ext>
            </a:extLst>
          </p:cNvPr>
          <p:cNvSpPr/>
          <p:nvPr/>
        </p:nvSpPr>
        <p:spPr>
          <a:xfrm>
            <a:off x="0" y="2439710"/>
            <a:ext cx="9143999" cy="4418290"/>
          </a:xfrm>
          <a:custGeom>
            <a:avLst/>
            <a:gdLst/>
            <a:ahLst/>
            <a:cxnLst/>
            <a:rect l="l" t="t" r="r" b="b"/>
            <a:pathLst>
              <a:path w="11676537" h="3918604">
                <a:moveTo>
                  <a:pt x="0" y="0"/>
                </a:moveTo>
                <a:lnTo>
                  <a:pt x="11676538" y="0"/>
                </a:lnTo>
                <a:lnTo>
                  <a:pt x="11676538" y="3918604"/>
                </a:lnTo>
                <a:lnTo>
                  <a:pt x="0" y="391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04" b="-904"/>
            </a:stretch>
          </a:blipFill>
        </p:spPr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9938026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2">
            <a:extLst>
              <a:ext uri="{FF2B5EF4-FFF2-40B4-BE49-F238E27FC236}">
                <a16:creationId xmlns:a16="http://schemas.microsoft.com/office/drawing/2014/main" id="{B782AAEF-E7A7-2671-BA84-13F4FA185FEE}"/>
              </a:ext>
            </a:extLst>
          </p:cNvPr>
          <p:cNvSpPr>
            <a:spLocks noEditPoints="1"/>
          </p:cNvSpPr>
          <p:nvPr/>
        </p:nvSpPr>
        <p:spPr bwMode="auto">
          <a:xfrm>
            <a:off x="2449301" y="1155427"/>
            <a:ext cx="4550114" cy="998108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vi-VN" sz="1350">
              <a:solidFill>
                <a:srgbClr val="EB5B69"/>
              </a:solidFill>
              <a:latin typeface="思源黑体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4B354-3220-6279-3636-9637546C9785}"/>
              </a:ext>
            </a:extLst>
          </p:cNvPr>
          <p:cNvSpPr txBox="1"/>
          <p:nvPr/>
        </p:nvSpPr>
        <p:spPr>
          <a:xfrm>
            <a:off x="2983716" y="1326353"/>
            <a:ext cx="32136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 err="1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lang="vi-VN" sz="4500" b="1" dirty="0"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A04E6-6DAE-A12F-9A8C-8139BC4134D2}"/>
              </a:ext>
            </a:extLst>
          </p:cNvPr>
          <p:cNvGrpSpPr/>
          <p:nvPr/>
        </p:nvGrpSpPr>
        <p:grpSpPr>
          <a:xfrm rot="5400000">
            <a:off x="3419742" y="1374671"/>
            <a:ext cx="2647634" cy="4497459"/>
            <a:chOff x="8973341" y="852625"/>
            <a:chExt cx="2029095" cy="1435453"/>
          </a:xfrm>
        </p:grpSpPr>
        <p:sp>
          <p:nvSpPr>
            <p:cNvPr id="6" name="Freeform 255">
              <a:extLst>
                <a:ext uri="{FF2B5EF4-FFF2-40B4-BE49-F238E27FC236}">
                  <a16:creationId xmlns:a16="http://schemas.microsoft.com/office/drawing/2014/main" id="{DB7564EE-11F9-956C-FFC7-5FBF3A7C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" name="Rectangle 256">
              <a:extLst>
                <a:ext uri="{FF2B5EF4-FFF2-40B4-BE49-F238E27FC236}">
                  <a16:creationId xmlns:a16="http://schemas.microsoft.com/office/drawing/2014/main" id="{803786FB-C200-654A-1CE4-69A2313E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D1468E3F-2822-65C7-C57C-C3979E97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DC8A5F-D99B-C709-ED2F-A2944CA75E3C}"/>
              </a:ext>
            </a:extLst>
          </p:cNvPr>
          <p:cNvSpPr txBox="1"/>
          <p:nvPr/>
        </p:nvSpPr>
        <p:spPr>
          <a:xfrm>
            <a:off x="2733555" y="2650829"/>
            <a:ext cx="394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ü"/>
              <a:defRPr/>
            </a:pPr>
            <a:r>
              <a:rPr lang="en-US" sz="3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với người thân về cách chăm sóc, bảo vệ cây.</a:t>
            </a:r>
          </a:p>
          <a:p>
            <a:pPr marL="428625" indent="-428625" algn="just">
              <a:buFont typeface="Wingdings" panose="05000000000000000000" pitchFamily="2" charset="2"/>
              <a:buChar char="ü"/>
              <a:defRPr/>
            </a:pPr>
            <a:r>
              <a:rPr lang="en-US" sz="3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bài sau. </a:t>
            </a:r>
            <a:endParaRPr lang="vi-VN" sz="3000" dirty="0">
              <a:solidFill>
                <a:srgbClr val="328C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7A8593-BA4C-4806-ECDC-6BE5EB676B01}"/>
              </a:ext>
            </a:extLst>
          </p:cNvPr>
          <p:cNvGrpSpPr/>
          <p:nvPr/>
        </p:nvGrpSpPr>
        <p:grpSpPr>
          <a:xfrm>
            <a:off x="361268" y="1588112"/>
            <a:ext cx="1548861" cy="1521522"/>
            <a:chOff x="3109913" y="390525"/>
            <a:chExt cx="5970588" cy="62753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67B65C-B015-3E5A-3AD2-672AEF68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638CFC-837E-26B2-B944-6BB6108A6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ED52A0-44F2-16E6-6058-6AB19CE2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EFCB32-D014-B998-AE62-8D62DE79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FA9D11-C2DB-B222-AB48-5B060406B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F0012F-6453-0E1C-3448-8BEF1247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059AF67-F3D2-D65E-27E7-2B342B3B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0DD197-0A97-01A8-8FC4-8AE2DF77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3EBE71-229A-34D8-CDF4-149F61C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FBBE53-7C51-595B-A7C4-B3372F595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24FBEAF-89C8-525D-60F0-3ED7C5F3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990907-9F94-A87E-BC36-48694B90C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86E2B7-DD33-807E-A02B-C19EE96D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976288-80BC-7346-6E3E-9645487F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F19B81D-DDB9-2CE8-F013-2BDAD55D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514A0B-83C9-E9D2-3EA3-3B077566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ABA6F7-D4D0-3DEC-FE71-7D452FDB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B77F46-5A88-9683-E152-E4D3E339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2319A6-56CC-E51E-0908-1000C716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4D77236-3ED1-89AE-6781-494BC1AF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2AC8398-29CC-7632-F88F-1FF3B416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D770E2-5093-B702-0150-25CCE0E5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40C7BC-B2F6-9038-D8F8-197E4DC1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244ED76-8B06-8B3D-275F-BE664278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7820E37-956B-E00D-EA35-3D882D2E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F2D8946-3F4F-5CE5-98D0-398B67B2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ACB74DE-FD60-5DB0-958C-5BC84BF3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5E0C05-E1FA-EE70-D48A-35B82781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ED2C3E3-E294-D5C3-0CB9-0EDF8FF1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F8A3099-B874-A3E3-3FC1-042E963E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59CA3F0-9C34-7CF1-3866-8860B3DD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27F6C38-F1E8-C548-471B-F43C1F8F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2E6D208-C84D-E32F-EFAF-A04F24DB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631AAD-CD9F-A970-2944-C5B311588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5915989-CA4D-CF1C-9F65-812ACB9DD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D92E68-96BA-F992-EED2-05A7C7E86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5429B49-8A8A-85E1-EDE6-D00C75C1B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0927E5-5AC9-11F6-C37D-EC2EC38E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4759C2A-E912-3315-790A-8C380A7E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9EFBA2D-2139-9E8B-910C-EA6656E48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49AE243-1CEF-4F4F-081F-36B790E2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4CEC54-E733-90D8-975B-F576C8F6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92FA4B3-C70E-93B3-AEF6-185C8FB0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3E4D4A-F408-EC1D-7C7A-EB44332A9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1048748-2148-5F9C-BD50-AC1AF686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1B8D3FC-C60E-DAD0-CFD4-9D509FDC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36F4AEA-B617-3F78-218E-E05BA7AA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1526B44-8BF5-9C0C-2D20-38BC6613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766DADD-F93E-6637-521C-88089C97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3F72830-2BD1-769F-2893-BB571533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75DF59A-7DAD-311F-B009-760A72E1F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2F3D94E-4097-7CDF-CAD7-E3243733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3286BEA-6B09-AF83-4D1B-B6B1B6638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1B9227B-382E-9F33-E63D-D2CBE97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8ACED54-602B-2728-AF4D-E1343494D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21D6697-88AD-D0CC-5925-334C92556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DE9F963-A008-4EB6-D74F-B57442616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833950F-51D7-FB88-399E-A93DB1A56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70C63E1-F3D7-0E7D-7056-601BFF66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F523236-1B42-0CC7-F477-0EFCACA3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E86F848-32DD-D105-D4EC-7CE23EC0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B7B6CB3-47C9-1E4A-01CC-388A6D7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E61393E-F7EE-0093-B968-5CF0E4823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DB05DA2-2930-47AA-50B4-8918434C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7C479DF-CB15-2843-DC0E-6F934A97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AF86027-5EBA-AE0C-FE26-00DE9187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858857C-2800-8599-6FD2-44BF9DBF0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99AC357-BCBD-059A-AD42-4099C3CD0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D6087E6-C030-2ED4-C174-F8F5BDC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BC9B33D-56A8-798D-E50F-B23BEE07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5EB8EBD-0A42-C3EA-AA9F-D37DD9E89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4AAD38A-025F-77D0-78D3-989B48C8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E441734-9496-3A4D-8FB4-DF167FDF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01C78B7-F657-B3AC-7326-A602C569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FCA88B7-0100-B990-7988-890004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88ADBEB-7F53-1ECE-0D0F-6A6C8F85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0A246FC-BEF2-1E5A-C38B-7A801EC3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A8FEE1D-5C3B-CC94-629C-E9EB5E52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11F76CE0-BE9D-317D-68BD-28538AC6F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EF440CA-A136-9DB1-0B64-DD40C3EAE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4A544C2-1F7B-0376-49C7-57171E381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1C80B60-2025-49C6-2DC0-5CB1E8B9F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A656EBA-55C3-D400-CEF7-D910AA9F8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927A84-DDA0-A6EC-055B-51D7FAE3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53E2CF7-6DC5-42F1-4A70-98FB3FDF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4E144FC-1B08-BA02-5FFC-1B1C43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C389793-A58C-53C2-F465-04E34239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423D11B-7552-1441-FDDF-13163862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1DCA59C7-6AE0-E196-A0EF-C25AEA7C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166E98-A4CC-A691-464B-797725F2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BBBFEA7-2536-EA31-4DFA-637080FE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CCA0B24-8A37-36C4-6B54-1FCDFF80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9ADEBFE-0ECC-4103-FA69-C1F6F836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AEDF8C51-E0E8-1269-6386-22743F5E7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3DCF8F2-8391-9466-E4CC-D32D4E38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4B1911D-E62C-6671-6125-6D14E96F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4599248-1FDF-330E-1582-2E57D9FB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4663EEF-5C60-7E4E-42E8-0E8519669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AEC01D7-832B-5D17-D776-74E4756C8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7C0D281-192A-0746-7CA0-6AB53854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A174D0E-3D28-6A24-59C5-F5F93086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D816469-84BF-6C31-F5EF-7F43270C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00D8DAC-D218-F7D7-1317-34506A7E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B67C8FA-B47F-E330-CB85-1DBA0D64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0A0905E-88DE-1103-722E-E40287D4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C834925-5B3A-0B3D-05FF-5C854EE5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760C21B-77CF-DFFE-A64B-0DB24AAF1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B20F958-86EB-CC53-2E17-3B32E492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9DAFCBBF-5477-3549-EB1A-211542E29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34717095-62AD-AE4D-1C67-FD8C3A7E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2877136-F22C-D1A4-FC94-2BF8B8151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6BC15D5-AD1F-D75E-34BC-9242BA06F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F355EFE-C24A-5C48-6F5D-78BD30DF6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D669A9C-924B-7AE0-AD55-684668AC8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799A40F-4BC4-83D3-5BF0-DC383835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D668A65-FF94-12A1-E74B-739BC0D6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8F5D61A-D828-9B0C-3B46-78249FAE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D7C851-07C9-E624-FC73-0679475E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6AD2E2E-05B2-ED16-BCC6-2B5FEB14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A4E1C0B-1BBC-7555-9525-35ED4A20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570266C-4CE7-6C06-3126-5C3E91FC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C69C428-C59B-3CBC-3974-5AF39A11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68EEB79-FDD0-F18D-1344-3946FAB9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4E5D642-7AC7-72E5-C73E-C3C113DB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5569D75-1394-40A7-5BF6-34D48C137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59795CE-6C89-2B91-5FBD-7205F7867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</p:grpSp>
      <p:pic>
        <p:nvPicPr>
          <p:cNvPr id="137" name="图片 2">
            <a:extLst>
              <a:ext uri="{FF2B5EF4-FFF2-40B4-BE49-F238E27FC236}">
                <a16:creationId xmlns:a16="http://schemas.microsoft.com/office/drawing/2014/main" id="{672CE666-30A8-4110-FA87-0A326032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77" y="4221161"/>
            <a:ext cx="1958481" cy="1758237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F66CEE5-797B-9C3A-D5CF-833D96931F94}"/>
              </a:ext>
            </a:extLst>
          </p:cNvPr>
          <p:cNvGrpSpPr/>
          <p:nvPr/>
        </p:nvGrpSpPr>
        <p:grpSpPr>
          <a:xfrm>
            <a:off x="19480" y="5375055"/>
            <a:ext cx="714674" cy="589806"/>
            <a:chOff x="6027738" y="3756025"/>
            <a:chExt cx="1858963" cy="1925638"/>
          </a:xfrm>
        </p:grpSpPr>
        <p:sp>
          <p:nvSpPr>
            <p:cNvPr id="139" name="Freeform 522">
              <a:extLst>
                <a:ext uri="{FF2B5EF4-FFF2-40B4-BE49-F238E27FC236}">
                  <a16:creationId xmlns:a16="http://schemas.microsoft.com/office/drawing/2014/main" id="{471EF548-60ED-A90F-9E21-C6943B18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0" name="Freeform 523">
              <a:extLst>
                <a:ext uri="{FF2B5EF4-FFF2-40B4-BE49-F238E27FC236}">
                  <a16:creationId xmlns:a16="http://schemas.microsoft.com/office/drawing/2014/main" id="{1E9ACFED-FF66-C615-9D64-D99FD6DF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1" name="Freeform 524">
              <a:extLst>
                <a:ext uri="{FF2B5EF4-FFF2-40B4-BE49-F238E27FC236}">
                  <a16:creationId xmlns:a16="http://schemas.microsoft.com/office/drawing/2014/main" id="{9A42F607-4A06-D96F-15E0-99C6DEB4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2" name="Freeform 525">
              <a:extLst>
                <a:ext uri="{FF2B5EF4-FFF2-40B4-BE49-F238E27FC236}">
                  <a16:creationId xmlns:a16="http://schemas.microsoft.com/office/drawing/2014/main" id="{6B1AE6FD-E2B6-DCCD-1271-C335ECD7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3" name="Freeform 526">
              <a:extLst>
                <a:ext uri="{FF2B5EF4-FFF2-40B4-BE49-F238E27FC236}">
                  <a16:creationId xmlns:a16="http://schemas.microsoft.com/office/drawing/2014/main" id="{6365BE57-BC23-4C8C-511A-0D51E2D4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4" name="Freeform 527">
              <a:extLst>
                <a:ext uri="{FF2B5EF4-FFF2-40B4-BE49-F238E27FC236}">
                  <a16:creationId xmlns:a16="http://schemas.microsoft.com/office/drawing/2014/main" id="{924D60A4-0C66-9023-9659-68B9D3C99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5" name="Freeform 528">
              <a:extLst>
                <a:ext uri="{FF2B5EF4-FFF2-40B4-BE49-F238E27FC236}">
                  <a16:creationId xmlns:a16="http://schemas.microsoft.com/office/drawing/2014/main" id="{F7379899-072B-EA4B-4B43-D141DC9E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6" name="Freeform 529">
              <a:extLst>
                <a:ext uri="{FF2B5EF4-FFF2-40B4-BE49-F238E27FC236}">
                  <a16:creationId xmlns:a16="http://schemas.microsoft.com/office/drawing/2014/main" id="{A1AF1E78-763B-45D7-FAEB-BC321D0BF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7" name="Freeform 530">
              <a:extLst>
                <a:ext uri="{FF2B5EF4-FFF2-40B4-BE49-F238E27FC236}">
                  <a16:creationId xmlns:a16="http://schemas.microsoft.com/office/drawing/2014/main" id="{4A4CF964-3063-9E45-297D-F17C7E10C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8" name="Freeform 531">
              <a:extLst>
                <a:ext uri="{FF2B5EF4-FFF2-40B4-BE49-F238E27FC236}">
                  <a16:creationId xmlns:a16="http://schemas.microsoft.com/office/drawing/2014/main" id="{47D7291C-C84F-41F1-00F0-AC6D7987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9" name="Freeform 532">
              <a:extLst>
                <a:ext uri="{FF2B5EF4-FFF2-40B4-BE49-F238E27FC236}">
                  <a16:creationId xmlns:a16="http://schemas.microsoft.com/office/drawing/2014/main" id="{7FA08BC5-01F7-8250-C150-5578FBE7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0" name="Freeform 533">
              <a:extLst>
                <a:ext uri="{FF2B5EF4-FFF2-40B4-BE49-F238E27FC236}">
                  <a16:creationId xmlns:a16="http://schemas.microsoft.com/office/drawing/2014/main" id="{56498CE4-9DCA-1EFE-EB9B-4B0D83A04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1" name="Freeform 534">
              <a:extLst>
                <a:ext uri="{FF2B5EF4-FFF2-40B4-BE49-F238E27FC236}">
                  <a16:creationId xmlns:a16="http://schemas.microsoft.com/office/drawing/2014/main" id="{F59010B6-AEF7-7530-5A01-DD2690357A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2" name="Freeform 535">
              <a:extLst>
                <a:ext uri="{FF2B5EF4-FFF2-40B4-BE49-F238E27FC236}">
                  <a16:creationId xmlns:a16="http://schemas.microsoft.com/office/drawing/2014/main" id="{8AFDB714-805C-B3FF-252A-D51D3473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3" name="Freeform 536">
              <a:extLst>
                <a:ext uri="{FF2B5EF4-FFF2-40B4-BE49-F238E27FC236}">
                  <a16:creationId xmlns:a16="http://schemas.microsoft.com/office/drawing/2014/main" id="{7561F8E9-E4A4-6589-A8E3-2FDCA31A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4" name="Freeform 537">
              <a:extLst>
                <a:ext uri="{FF2B5EF4-FFF2-40B4-BE49-F238E27FC236}">
                  <a16:creationId xmlns:a16="http://schemas.microsoft.com/office/drawing/2014/main" id="{552BD20A-FB77-E0EE-AF53-0602FD64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5" name="Freeform 538">
              <a:extLst>
                <a:ext uri="{FF2B5EF4-FFF2-40B4-BE49-F238E27FC236}">
                  <a16:creationId xmlns:a16="http://schemas.microsoft.com/office/drawing/2014/main" id="{98F63183-2816-CBA5-E960-513880CC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6" name="Freeform 539">
              <a:extLst>
                <a:ext uri="{FF2B5EF4-FFF2-40B4-BE49-F238E27FC236}">
                  <a16:creationId xmlns:a16="http://schemas.microsoft.com/office/drawing/2014/main" id="{342843A7-58A6-D766-4067-CE4D99D5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7" name="Freeform 540">
              <a:extLst>
                <a:ext uri="{FF2B5EF4-FFF2-40B4-BE49-F238E27FC236}">
                  <a16:creationId xmlns:a16="http://schemas.microsoft.com/office/drawing/2014/main" id="{1B58729A-96EC-B300-7FBD-6A7BF3CE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8" name="Freeform 541">
              <a:extLst>
                <a:ext uri="{FF2B5EF4-FFF2-40B4-BE49-F238E27FC236}">
                  <a16:creationId xmlns:a16="http://schemas.microsoft.com/office/drawing/2014/main" id="{0ED352B1-2B84-2A11-86D1-8C5657AA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9" name="Freeform 542">
              <a:extLst>
                <a:ext uri="{FF2B5EF4-FFF2-40B4-BE49-F238E27FC236}">
                  <a16:creationId xmlns:a16="http://schemas.microsoft.com/office/drawing/2014/main" id="{79C31689-BF6E-85CB-1A69-7F16CE7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0" name="Freeform 543">
              <a:extLst>
                <a:ext uri="{FF2B5EF4-FFF2-40B4-BE49-F238E27FC236}">
                  <a16:creationId xmlns:a16="http://schemas.microsoft.com/office/drawing/2014/main" id="{D9F5EAFE-BDBD-C761-21ED-5B32CA58F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1" name="Freeform 544">
              <a:extLst>
                <a:ext uri="{FF2B5EF4-FFF2-40B4-BE49-F238E27FC236}">
                  <a16:creationId xmlns:a16="http://schemas.microsoft.com/office/drawing/2014/main" id="{1192A985-6C4B-55E7-AF94-C4F1AEC86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2" name="Freeform 545">
              <a:extLst>
                <a:ext uri="{FF2B5EF4-FFF2-40B4-BE49-F238E27FC236}">
                  <a16:creationId xmlns:a16="http://schemas.microsoft.com/office/drawing/2014/main" id="{A42DDBCE-27C1-3C4D-FFEA-7C98B4E3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3" name="Freeform 546">
              <a:extLst>
                <a:ext uri="{FF2B5EF4-FFF2-40B4-BE49-F238E27FC236}">
                  <a16:creationId xmlns:a16="http://schemas.microsoft.com/office/drawing/2014/main" id="{B66A40D1-7508-8D3F-4A4E-E413F57F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4" name="Freeform 547">
              <a:extLst>
                <a:ext uri="{FF2B5EF4-FFF2-40B4-BE49-F238E27FC236}">
                  <a16:creationId xmlns:a16="http://schemas.microsoft.com/office/drawing/2014/main" id="{C8197BF5-E953-EF3C-D9C4-EE8F34ED5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5" name="Freeform 548">
              <a:extLst>
                <a:ext uri="{FF2B5EF4-FFF2-40B4-BE49-F238E27FC236}">
                  <a16:creationId xmlns:a16="http://schemas.microsoft.com/office/drawing/2014/main" id="{4E254CCB-35CD-4A54-05DE-0B2EBAA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6" name="Freeform 549">
              <a:extLst>
                <a:ext uri="{FF2B5EF4-FFF2-40B4-BE49-F238E27FC236}">
                  <a16:creationId xmlns:a16="http://schemas.microsoft.com/office/drawing/2014/main" id="{6CD90C70-AA8A-9846-86DA-2D49E5E3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7" name="Freeform 550">
              <a:extLst>
                <a:ext uri="{FF2B5EF4-FFF2-40B4-BE49-F238E27FC236}">
                  <a16:creationId xmlns:a16="http://schemas.microsoft.com/office/drawing/2014/main" id="{BB578A29-B684-087A-BCCB-AF92BBA92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8" name="Freeform 551">
              <a:extLst>
                <a:ext uri="{FF2B5EF4-FFF2-40B4-BE49-F238E27FC236}">
                  <a16:creationId xmlns:a16="http://schemas.microsoft.com/office/drawing/2014/main" id="{DBA20D18-7A22-0824-7E04-7CB30362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9" name="Freeform 552">
              <a:extLst>
                <a:ext uri="{FF2B5EF4-FFF2-40B4-BE49-F238E27FC236}">
                  <a16:creationId xmlns:a16="http://schemas.microsoft.com/office/drawing/2014/main" id="{468BC29F-492D-F953-0B2E-EC529E0A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0" name="Freeform 553">
              <a:extLst>
                <a:ext uri="{FF2B5EF4-FFF2-40B4-BE49-F238E27FC236}">
                  <a16:creationId xmlns:a16="http://schemas.microsoft.com/office/drawing/2014/main" id="{3535087B-C268-4608-524A-E44907AF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1" name="Freeform 554">
              <a:extLst>
                <a:ext uri="{FF2B5EF4-FFF2-40B4-BE49-F238E27FC236}">
                  <a16:creationId xmlns:a16="http://schemas.microsoft.com/office/drawing/2014/main" id="{B2494BFE-618A-CF78-10DD-EE7E5E64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2" name="Freeform 555">
              <a:extLst>
                <a:ext uri="{FF2B5EF4-FFF2-40B4-BE49-F238E27FC236}">
                  <a16:creationId xmlns:a16="http://schemas.microsoft.com/office/drawing/2014/main" id="{1A0FDE72-D266-660F-F2DC-A416BA7E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3" name="Freeform 556">
              <a:extLst>
                <a:ext uri="{FF2B5EF4-FFF2-40B4-BE49-F238E27FC236}">
                  <a16:creationId xmlns:a16="http://schemas.microsoft.com/office/drawing/2014/main" id="{52FC0B2D-F22B-488D-5D9E-30329502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4" name="Freeform 557">
              <a:extLst>
                <a:ext uri="{FF2B5EF4-FFF2-40B4-BE49-F238E27FC236}">
                  <a16:creationId xmlns:a16="http://schemas.microsoft.com/office/drawing/2014/main" id="{3C7FE305-1123-E9CF-0B87-9C9C6D4F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5" name="Freeform 558">
              <a:extLst>
                <a:ext uri="{FF2B5EF4-FFF2-40B4-BE49-F238E27FC236}">
                  <a16:creationId xmlns:a16="http://schemas.microsoft.com/office/drawing/2014/main" id="{6CF89774-B970-454D-1264-4E8A5750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6" name="Freeform 559">
              <a:extLst>
                <a:ext uri="{FF2B5EF4-FFF2-40B4-BE49-F238E27FC236}">
                  <a16:creationId xmlns:a16="http://schemas.microsoft.com/office/drawing/2014/main" id="{94FE8A9B-DD5A-4363-137B-70AE1A366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7" name="Freeform 560">
              <a:extLst>
                <a:ext uri="{FF2B5EF4-FFF2-40B4-BE49-F238E27FC236}">
                  <a16:creationId xmlns:a16="http://schemas.microsoft.com/office/drawing/2014/main" id="{D5A7E78A-7076-61D2-B27C-DD86D194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8" name="Freeform 561">
              <a:extLst>
                <a:ext uri="{FF2B5EF4-FFF2-40B4-BE49-F238E27FC236}">
                  <a16:creationId xmlns:a16="http://schemas.microsoft.com/office/drawing/2014/main" id="{3A1B55BC-FC09-242F-CEA8-5D735ABF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9" name="Freeform 562">
              <a:extLst>
                <a:ext uri="{FF2B5EF4-FFF2-40B4-BE49-F238E27FC236}">
                  <a16:creationId xmlns:a16="http://schemas.microsoft.com/office/drawing/2014/main" id="{1687B72C-10DD-2ED8-7797-1A0C9FF7E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0" name="Freeform 563">
              <a:extLst>
                <a:ext uri="{FF2B5EF4-FFF2-40B4-BE49-F238E27FC236}">
                  <a16:creationId xmlns:a16="http://schemas.microsoft.com/office/drawing/2014/main" id="{E018E3FC-B8B4-B9B2-2009-76E5C431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1" name="Freeform 564">
              <a:extLst>
                <a:ext uri="{FF2B5EF4-FFF2-40B4-BE49-F238E27FC236}">
                  <a16:creationId xmlns:a16="http://schemas.microsoft.com/office/drawing/2014/main" id="{E4F950CE-CEC6-65D8-0638-22D74B995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2" name="Freeform 565">
              <a:extLst>
                <a:ext uri="{FF2B5EF4-FFF2-40B4-BE49-F238E27FC236}">
                  <a16:creationId xmlns:a16="http://schemas.microsoft.com/office/drawing/2014/main" id="{3736BB1E-C0C4-014F-5F8A-8CB3561F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3" name="Freeform 566">
              <a:extLst>
                <a:ext uri="{FF2B5EF4-FFF2-40B4-BE49-F238E27FC236}">
                  <a16:creationId xmlns:a16="http://schemas.microsoft.com/office/drawing/2014/main" id="{2C573602-A9B1-20FD-A6D3-0B8D31E8A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4" name="Freeform 567">
              <a:extLst>
                <a:ext uri="{FF2B5EF4-FFF2-40B4-BE49-F238E27FC236}">
                  <a16:creationId xmlns:a16="http://schemas.microsoft.com/office/drawing/2014/main" id="{0F471C9A-EE23-821F-22C8-8492D013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5" name="Freeform 568">
              <a:extLst>
                <a:ext uri="{FF2B5EF4-FFF2-40B4-BE49-F238E27FC236}">
                  <a16:creationId xmlns:a16="http://schemas.microsoft.com/office/drawing/2014/main" id="{161DBD3F-4327-2BFE-E8B0-45E1268A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6" name="Freeform 569">
              <a:extLst>
                <a:ext uri="{FF2B5EF4-FFF2-40B4-BE49-F238E27FC236}">
                  <a16:creationId xmlns:a16="http://schemas.microsoft.com/office/drawing/2014/main" id="{88977D31-8C15-C680-4BE8-FAE28F79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7" name="Freeform 570">
              <a:extLst>
                <a:ext uri="{FF2B5EF4-FFF2-40B4-BE49-F238E27FC236}">
                  <a16:creationId xmlns:a16="http://schemas.microsoft.com/office/drawing/2014/main" id="{36FD8AE7-4B42-48D2-516D-121A1250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8" name="Freeform 571">
              <a:extLst>
                <a:ext uri="{FF2B5EF4-FFF2-40B4-BE49-F238E27FC236}">
                  <a16:creationId xmlns:a16="http://schemas.microsoft.com/office/drawing/2014/main" id="{CC83A295-3B4C-F565-8806-563D8D59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9" name="Freeform 572">
              <a:extLst>
                <a:ext uri="{FF2B5EF4-FFF2-40B4-BE49-F238E27FC236}">
                  <a16:creationId xmlns:a16="http://schemas.microsoft.com/office/drawing/2014/main" id="{1E771EC6-B15B-5795-B9D1-781A7EFC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0" name="Freeform 573">
              <a:extLst>
                <a:ext uri="{FF2B5EF4-FFF2-40B4-BE49-F238E27FC236}">
                  <a16:creationId xmlns:a16="http://schemas.microsoft.com/office/drawing/2014/main" id="{8E892A4B-0F2A-91CC-C477-E32486A51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1" name="Freeform 574">
              <a:extLst>
                <a:ext uri="{FF2B5EF4-FFF2-40B4-BE49-F238E27FC236}">
                  <a16:creationId xmlns:a16="http://schemas.microsoft.com/office/drawing/2014/main" id="{28217DF9-FD99-1A54-1F11-D2F70844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2" name="Freeform 575">
              <a:extLst>
                <a:ext uri="{FF2B5EF4-FFF2-40B4-BE49-F238E27FC236}">
                  <a16:creationId xmlns:a16="http://schemas.microsoft.com/office/drawing/2014/main" id="{7C862FAD-D785-5635-CC24-10D73D01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3" name="Freeform 576">
              <a:extLst>
                <a:ext uri="{FF2B5EF4-FFF2-40B4-BE49-F238E27FC236}">
                  <a16:creationId xmlns:a16="http://schemas.microsoft.com/office/drawing/2014/main" id="{37ED5981-49FC-93D6-E25F-EF31E810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4" name="Freeform 577">
              <a:extLst>
                <a:ext uri="{FF2B5EF4-FFF2-40B4-BE49-F238E27FC236}">
                  <a16:creationId xmlns:a16="http://schemas.microsoft.com/office/drawing/2014/main" id="{CDF1BD97-6AA1-4226-DBF0-76F071C3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5" name="Freeform 578">
              <a:extLst>
                <a:ext uri="{FF2B5EF4-FFF2-40B4-BE49-F238E27FC236}">
                  <a16:creationId xmlns:a16="http://schemas.microsoft.com/office/drawing/2014/main" id="{06071A82-C4A6-9868-4F93-7217A436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6" name="Freeform 579">
              <a:extLst>
                <a:ext uri="{FF2B5EF4-FFF2-40B4-BE49-F238E27FC236}">
                  <a16:creationId xmlns:a16="http://schemas.microsoft.com/office/drawing/2014/main" id="{A29343FA-562B-E194-1A2E-66BA3BF8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7" name="Freeform 580">
              <a:extLst>
                <a:ext uri="{FF2B5EF4-FFF2-40B4-BE49-F238E27FC236}">
                  <a16:creationId xmlns:a16="http://schemas.microsoft.com/office/drawing/2014/main" id="{555324A5-E602-CBC3-F727-1B97EB813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8" name="Freeform 581">
              <a:extLst>
                <a:ext uri="{FF2B5EF4-FFF2-40B4-BE49-F238E27FC236}">
                  <a16:creationId xmlns:a16="http://schemas.microsoft.com/office/drawing/2014/main" id="{79D22EEB-B837-A00B-BC66-7606276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9" name="Freeform 582">
              <a:extLst>
                <a:ext uri="{FF2B5EF4-FFF2-40B4-BE49-F238E27FC236}">
                  <a16:creationId xmlns:a16="http://schemas.microsoft.com/office/drawing/2014/main" id="{41F7C4A2-8ECE-54D9-67EC-E8CF530BD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0" name="Freeform 583">
              <a:extLst>
                <a:ext uri="{FF2B5EF4-FFF2-40B4-BE49-F238E27FC236}">
                  <a16:creationId xmlns:a16="http://schemas.microsoft.com/office/drawing/2014/main" id="{EDC8E172-67BA-26A4-7FB8-5667833A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1" name="Freeform 584">
              <a:extLst>
                <a:ext uri="{FF2B5EF4-FFF2-40B4-BE49-F238E27FC236}">
                  <a16:creationId xmlns:a16="http://schemas.microsoft.com/office/drawing/2014/main" id="{C4D66396-B1F6-157A-406E-D019099F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2" name="Freeform 585">
              <a:extLst>
                <a:ext uri="{FF2B5EF4-FFF2-40B4-BE49-F238E27FC236}">
                  <a16:creationId xmlns:a16="http://schemas.microsoft.com/office/drawing/2014/main" id="{69EEF306-3B0A-BAEE-FD8E-B4720FAB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3" name="Freeform 586">
              <a:extLst>
                <a:ext uri="{FF2B5EF4-FFF2-40B4-BE49-F238E27FC236}">
                  <a16:creationId xmlns:a16="http://schemas.microsoft.com/office/drawing/2014/main" id="{AB7B8370-9EB8-F93F-789E-E16D7A90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4" name="Freeform 587">
              <a:extLst>
                <a:ext uri="{FF2B5EF4-FFF2-40B4-BE49-F238E27FC236}">
                  <a16:creationId xmlns:a16="http://schemas.microsoft.com/office/drawing/2014/main" id="{B7DE36AE-7C80-CF12-8D4D-0E6C1FDF8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5" name="Freeform 588">
              <a:extLst>
                <a:ext uri="{FF2B5EF4-FFF2-40B4-BE49-F238E27FC236}">
                  <a16:creationId xmlns:a16="http://schemas.microsoft.com/office/drawing/2014/main" id="{5C1A76DF-327E-92EB-D0FA-726C551C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6" name="Freeform 589">
              <a:extLst>
                <a:ext uri="{FF2B5EF4-FFF2-40B4-BE49-F238E27FC236}">
                  <a16:creationId xmlns:a16="http://schemas.microsoft.com/office/drawing/2014/main" id="{C010295F-6C5E-6D36-729F-B319C3FD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7" name="Freeform 590">
              <a:extLst>
                <a:ext uri="{FF2B5EF4-FFF2-40B4-BE49-F238E27FC236}">
                  <a16:creationId xmlns:a16="http://schemas.microsoft.com/office/drawing/2014/main" id="{B98BBEF0-C253-24E8-2E9D-2D306A01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8" name="Freeform 591">
              <a:extLst>
                <a:ext uri="{FF2B5EF4-FFF2-40B4-BE49-F238E27FC236}">
                  <a16:creationId xmlns:a16="http://schemas.microsoft.com/office/drawing/2014/main" id="{670D160D-C4CA-5E44-EDCD-3CB0666E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9" name="Freeform 592">
              <a:extLst>
                <a:ext uri="{FF2B5EF4-FFF2-40B4-BE49-F238E27FC236}">
                  <a16:creationId xmlns:a16="http://schemas.microsoft.com/office/drawing/2014/main" id="{CAC29936-C5B1-A071-404A-7DB8677D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0" name="Freeform 593">
              <a:extLst>
                <a:ext uri="{FF2B5EF4-FFF2-40B4-BE49-F238E27FC236}">
                  <a16:creationId xmlns:a16="http://schemas.microsoft.com/office/drawing/2014/main" id="{075DA687-4016-2D34-4BD3-4968723E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1" name="Freeform 594">
              <a:extLst>
                <a:ext uri="{FF2B5EF4-FFF2-40B4-BE49-F238E27FC236}">
                  <a16:creationId xmlns:a16="http://schemas.microsoft.com/office/drawing/2014/main" id="{2CFE76D1-F671-5637-C97C-FD6FB15C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2" name="Freeform 595">
              <a:extLst>
                <a:ext uri="{FF2B5EF4-FFF2-40B4-BE49-F238E27FC236}">
                  <a16:creationId xmlns:a16="http://schemas.microsoft.com/office/drawing/2014/main" id="{44E50E3E-355D-5B5E-7BB8-F62E96194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3" name="Freeform 596">
              <a:extLst>
                <a:ext uri="{FF2B5EF4-FFF2-40B4-BE49-F238E27FC236}">
                  <a16:creationId xmlns:a16="http://schemas.microsoft.com/office/drawing/2014/main" id="{6BBEE3E9-37F2-003C-BB07-4763A6592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4" name="Freeform 597">
              <a:extLst>
                <a:ext uri="{FF2B5EF4-FFF2-40B4-BE49-F238E27FC236}">
                  <a16:creationId xmlns:a16="http://schemas.microsoft.com/office/drawing/2014/main" id="{C7909FB0-5CB5-DF90-CF06-B7441B05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5" name="Freeform 598">
              <a:extLst>
                <a:ext uri="{FF2B5EF4-FFF2-40B4-BE49-F238E27FC236}">
                  <a16:creationId xmlns:a16="http://schemas.microsoft.com/office/drawing/2014/main" id="{1375CC3C-F441-A579-CB63-87B67ECCA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6" name="Freeform 599">
              <a:extLst>
                <a:ext uri="{FF2B5EF4-FFF2-40B4-BE49-F238E27FC236}">
                  <a16:creationId xmlns:a16="http://schemas.microsoft.com/office/drawing/2014/main" id="{D1E5EBA9-E49B-A56F-2964-F337772AF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7" name="Freeform 600">
              <a:extLst>
                <a:ext uri="{FF2B5EF4-FFF2-40B4-BE49-F238E27FC236}">
                  <a16:creationId xmlns:a16="http://schemas.microsoft.com/office/drawing/2014/main" id="{957B6C00-8593-610E-BB19-D34DA9F0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8" name="Freeform 601">
              <a:extLst>
                <a:ext uri="{FF2B5EF4-FFF2-40B4-BE49-F238E27FC236}">
                  <a16:creationId xmlns:a16="http://schemas.microsoft.com/office/drawing/2014/main" id="{6AF995C6-4D0E-C731-A37E-C0F62AFD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9" name="Freeform 602">
              <a:extLst>
                <a:ext uri="{FF2B5EF4-FFF2-40B4-BE49-F238E27FC236}">
                  <a16:creationId xmlns:a16="http://schemas.microsoft.com/office/drawing/2014/main" id="{E945DABE-9901-4728-A69A-C6E4EF43B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0" name="Freeform 603">
              <a:extLst>
                <a:ext uri="{FF2B5EF4-FFF2-40B4-BE49-F238E27FC236}">
                  <a16:creationId xmlns:a16="http://schemas.microsoft.com/office/drawing/2014/main" id="{284557B9-C3F4-F292-9CAE-BC474FA6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1" name="Freeform 604">
              <a:extLst>
                <a:ext uri="{FF2B5EF4-FFF2-40B4-BE49-F238E27FC236}">
                  <a16:creationId xmlns:a16="http://schemas.microsoft.com/office/drawing/2014/main" id="{2F536E5F-7B82-6CD2-75FC-D42BAADF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2" name="Freeform 605">
              <a:extLst>
                <a:ext uri="{FF2B5EF4-FFF2-40B4-BE49-F238E27FC236}">
                  <a16:creationId xmlns:a16="http://schemas.microsoft.com/office/drawing/2014/main" id="{DB70B521-F65D-B07A-8302-12840DEF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3" name="Freeform 606">
              <a:extLst>
                <a:ext uri="{FF2B5EF4-FFF2-40B4-BE49-F238E27FC236}">
                  <a16:creationId xmlns:a16="http://schemas.microsoft.com/office/drawing/2014/main" id="{070461A7-E434-FDE2-A0C3-63E9F58D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613A704-14F6-D39F-E9A8-D0F32FDA53E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5" name="Freeform 608">
                <a:extLst>
                  <a:ext uri="{FF2B5EF4-FFF2-40B4-BE49-F238E27FC236}">
                    <a16:creationId xmlns:a16="http://schemas.microsoft.com/office/drawing/2014/main" id="{5A7907E2-30E2-FA56-68B8-B3B59E12A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6" name="Freeform 609">
                <a:extLst>
                  <a:ext uri="{FF2B5EF4-FFF2-40B4-BE49-F238E27FC236}">
                    <a16:creationId xmlns:a16="http://schemas.microsoft.com/office/drawing/2014/main" id="{DD496C73-B8A2-BCF6-EE15-D7290515C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7" name="Freeform 610">
                <a:extLst>
                  <a:ext uri="{FF2B5EF4-FFF2-40B4-BE49-F238E27FC236}">
                    <a16:creationId xmlns:a16="http://schemas.microsoft.com/office/drawing/2014/main" id="{555ECCBD-E988-D110-6C6C-6A768B71B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8" name="Freeform 611">
                <a:extLst>
                  <a:ext uri="{FF2B5EF4-FFF2-40B4-BE49-F238E27FC236}">
                    <a16:creationId xmlns:a16="http://schemas.microsoft.com/office/drawing/2014/main" id="{C0B4D958-E99A-3592-404F-25B70E848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9" name="Freeform 612">
                <a:extLst>
                  <a:ext uri="{FF2B5EF4-FFF2-40B4-BE49-F238E27FC236}">
                    <a16:creationId xmlns:a16="http://schemas.microsoft.com/office/drawing/2014/main" id="{E45B2858-19AB-C12F-6092-C454D136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0" name="Freeform 613">
                <a:extLst>
                  <a:ext uri="{FF2B5EF4-FFF2-40B4-BE49-F238E27FC236}">
                    <a16:creationId xmlns:a16="http://schemas.microsoft.com/office/drawing/2014/main" id="{C5C0996F-6A8F-6763-1990-1973AC428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1" name="Freeform 614">
                <a:extLst>
                  <a:ext uri="{FF2B5EF4-FFF2-40B4-BE49-F238E27FC236}">
                    <a16:creationId xmlns:a16="http://schemas.microsoft.com/office/drawing/2014/main" id="{FBB1A3E1-1940-EABD-94A7-5876004C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2" name="Freeform 615">
                <a:extLst>
                  <a:ext uri="{FF2B5EF4-FFF2-40B4-BE49-F238E27FC236}">
                    <a16:creationId xmlns:a16="http://schemas.microsoft.com/office/drawing/2014/main" id="{AE6A343D-7039-B89C-2A9F-1F47668D0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3" name="Freeform 616">
                <a:extLst>
                  <a:ext uri="{FF2B5EF4-FFF2-40B4-BE49-F238E27FC236}">
                    <a16:creationId xmlns:a16="http://schemas.microsoft.com/office/drawing/2014/main" id="{0DA6204D-9515-6278-9FAB-BED16C614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4" name="Freeform 617">
                <a:extLst>
                  <a:ext uri="{FF2B5EF4-FFF2-40B4-BE49-F238E27FC236}">
                    <a16:creationId xmlns:a16="http://schemas.microsoft.com/office/drawing/2014/main" id="{D43A281C-87A9-BE92-3110-978315D3A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5" name="Freeform 618">
                <a:extLst>
                  <a:ext uri="{FF2B5EF4-FFF2-40B4-BE49-F238E27FC236}">
                    <a16:creationId xmlns:a16="http://schemas.microsoft.com/office/drawing/2014/main" id="{74705565-351A-FA0D-A625-C5727ED0F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6" name="Freeform 619">
                <a:extLst>
                  <a:ext uri="{FF2B5EF4-FFF2-40B4-BE49-F238E27FC236}">
                    <a16:creationId xmlns:a16="http://schemas.microsoft.com/office/drawing/2014/main" id="{F9968997-D788-C52E-0B5C-A67953383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7" name="Freeform 620">
                <a:extLst>
                  <a:ext uri="{FF2B5EF4-FFF2-40B4-BE49-F238E27FC236}">
                    <a16:creationId xmlns:a16="http://schemas.microsoft.com/office/drawing/2014/main" id="{DB493F05-4751-BC55-D542-CE0754C34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8" name="Freeform 621">
                <a:extLst>
                  <a:ext uri="{FF2B5EF4-FFF2-40B4-BE49-F238E27FC236}">
                    <a16:creationId xmlns:a16="http://schemas.microsoft.com/office/drawing/2014/main" id="{25D84CEE-BF6A-8634-6940-7621E56B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9" name="Freeform 622">
                <a:extLst>
                  <a:ext uri="{FF2B5EF4-FFF2-40B4-BE49-F238E27FC236}">
                    <a16:creationId xmlns:a16="http://schemas.microsoft.com/office/drawing/2014/main" id="{553E2B37-A2A6-C223-28DD-D2F2075E1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0" name="Freeform 623">
                <a:extLst>
                  <a:ext uri="{FF2B5EF4-FFF2-40B4-BE49-F238E27FC236}">
                    <a16:creationId xmlns:a16="http://schemas.microsoft.com/office/drawing/2014/main" id="{C5678F09-4B05-39EC-7C92-DA17EACF6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1" name="Freeform 624">
                <a:extLst>
                  <a:ext uri="{FF2B5EF4-FFF2-40B4-BE49-F238E27FC236}">
                    <a16:creationId xmlns:a16="http://schemas.microsoft.com/office/drawing/2014/main" id="{471A10CE-C368-3A2A-6F96-7E7557890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2" name="Freeform 625">
                <a:extLst>
                  <a:ext uri="{FF2B5EF4-FFF2-40B4-BE49-F238E27FC236}">
                    <a16:creationId xmlns:a16="http://schemas.microsoft.com/office/drawing/2014/main" id="{15DD764F-04A5-0BEA-E930-08C1B48AA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3" name="Freeform 626">
                <a:extLst>
                  <a:ext uri="{FF2B5EF4-FFF2-40B4-BE49-F238E27FC236}">
                    <a16:creationId xmlns:a16="http://schemas.microsoft.com/office/drawing/2014/main" id="{B0BE4A11-4B09-F2A9-3BCE-2209752FC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4" name="Freeform 627">
                <a:extLst>
                  <a:ext uri="{FF2B5EF4-FFF2-40B4-BE49-F238E27FC236}">
                    <a16:creationId xmlns:a16="http://schemas.microsoft.com/office/drawing/2014/main" id="{9DE25837-510C-3288-9F10-2588CC4F6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5" name="Freeform 628">
                <a:extLst>
                  <a:ext uri="{FF2B5EF4-FFF2-40B4-BE49-F238E27FC236}">
                    <a16:creationId xmlns:a16="http://schemas.microsoft.com/office/drawing/2014/main" id="{8A9DF4B3-2F45-4E17-80F1-DA5E8D98C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6" name="Freeform 629">
                <a:extLst>
                  <a:ext uri="{FF2B5EF4-FFF2-40B4-BE49-F238E27FC236}">
                    <a16:creationId xmlns:a16="http://schemas.microsoft.com/office/drawing/2014/main" id="{AD1D3C57-CC30-A3CE-93C7-452F7919B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7" name="Freeform 630">
                <a:extLst>
                  <a:ext uri="{FF2B5EF4-FFF2-40B4-BE49-F238E27FC236}">
                    <a16:creationId xmlns:a16="http://schemas.microsoft.com/office/drawing/2014/main" id="{D96E6425-9136-155B-08F8-5B7C128F4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8" name="Freeform 631">
                <a:extLst>
                  <a:ext uri="{FF2B5EF4-FFF2-40B4-BE49-F238E27FC236}">
                    <a16:creationId xmlns:a16="http://schemas.microsoft.com/office/drawing/2014/main" id="{035B75A4-7D77-96C8-1409-2C606A34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55059C5-8666-2D3A-8063-79C2283B06DD}"/>
              </a:ext>
            </a:extLst>
          </p:cNvPr>
          <p:cNvGrpSpPr/>
          <p:nvPr/>
        </p:nvGrpSpPr>
        <p:grpSpPr>
          <a:xfrm>
            <a:off x="707261" y="5369528"/>
            <a:ext cx="714674" cy="589806"/>
            <a:chOff x="6027738" y="3756025"/>
            <a:chExt cx="1858963" cy="1925638"/>
          </a:xfrm>
        </p:grpSpPr>
        <p:sp>
          <p:nvSpPr>
            <p:cNvPr id="250" name="Freeform 522">
              <a:extLst>
                <a:ext uri="{FF2B5EF4-FFF2-40B4-BE49-F238E27FC236}">
                  <a16:creationId xmlns:a16="http://schemas.microsoft.com/office/drawing/2014/main" id="{3B0A03B1-9663-4AE2-95F4-2732539A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1" name="Freeform 523">
              <a:extLst>
                <a:ext uri="{FF2B5EF4-FFF2-40B4-BE49-F238E27FC236}">
                  <a16:creationId xmlns:a16="http://schemas.microsoft.com/office/drawing/2014/main" id="{844EAD73-7513-B2D9-41F2-6968F2FD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2" name="Freeform 524">
              <a:extLst>
                <a:ext uri="{FF2B5EF4-FFF2-40B4-BE49-F238E27FC236}">
                  <a16:creationId xmlns:a16="http://schemas.microsoft.com/office/drawing/2014/main" id="{316CEB4E-DEF3-D4E4-3AE0-4D49E92CE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3" name="Freeform 525">
              <a:extLst>
                <a:ext uri="{FF2B5EF4-FFF2-40B4-BE49-F238E27FC236}">
                  <a16:creationId xmlns:a16="http://schemas.microsoft.com/office/drawing/2014/main" id="{C0842234-DB70-049D-A6A1-0A886B1BE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4" name="Freeform 526">
              <a:extLst>
                <a:ext uri="{FF2B5EF4-FFF2-40B4-BE49-F238E27FC236}">
                  <a16:creationId xmlns:a16="http://schemas.microsoft.com/office/drawing/2014/main" id="{25E983A8-A93D-4E2A-D6DA-191C07FE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5" name="Freeform 527">
              <a:extLst>
                <a:ext uri="{FF2B5EF4-FFF2-40B4-BE49-F238E27FC236}">
                  <a16:creationId xmlns:a16="http://schemas.microsoft.com/office/drawing/2014/main" id="{F66BD557-91E7-0A29-F4BD-8DDD8E5FE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6" name="Freeform 528">
              <a:extLst>
                <a:ext uri="{FF2B5EF4-FFF2-40B4-BE49-F238E27FC236}">
                  <a16:creationId xmlns:a16="http://schemas.microsoft.com/office/drawing/2014/main" id="{5A62822D-99BB-95F5-F73E-C869BAD9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7" name="Freeform 529">
              <a:extLst>
                <a:ext uri="{FF2B5EF4-FFF2-40B4-BE49-F238E27FC236}">
                  <a16:creationId xmlns:a16="http://schemas.microsoft.com/office/drawing/2014/main" id="{ADD8AB67-EA7F-81D5-16C3-34F7F3B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8" name="Freeform 530">
              <a:extLst>
                <a:ext uri="{FF2B5EF4-FFF2-40B4-BE49-F238E27FC236}">
                  <a16:creationId xmlns:a16="http://schemas.microsoft.com/office/drawing/2014/main" id="{C0B91877-76B4-784C-DB85-74778123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9" name="Freeform 531">
              <a:extLst>
                <a:ext uri="{FF2B5EF4-FFF2-40B4-BE49-F238E27FC236}">
                  <a16:creationId xmlns:a16="http://schemas.microsoft.com/office/drawing/2014/main" id="{F7C96679-F0B9-48FB-A12E-774B6EEDD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0" name="Freeform 532">
              <a:extLst>
                <a:ext uri="{FF2B5EF4-FFF2-40B4-BE49-F238E27FC236}">
                  <a16:creationId xmlns:a16="http://schemas.microsoft.com/office/drawing/2014/main" id="{92991A8D-6262-D8A9-F757-016966F1B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1" name="Freeform 533">
              <a:extLst>
                <a:ext uri="{FF2B5EF4-FFF2-40B4-BE49-F238E27FC236}">
                  <a16:creationId xmlns:a16="http://schemas.microsoft.com/office/drawing/2014/main" id="{66AEE721-3A95-2455-AB3E-AECA29F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2" name="Freeform 534">
              <a:extLst>
                <a:ext uri="{FF2B5EF4-FFF2-40B4-BE49-F238E27FC236}">
                  <a16:creationId xmlns:a16="http://schemas.microsoft.com/office/drawing/2014/main" id="{D16669F0-B085-46B9-18BA-CC764FDFD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3" name="Freeform 535">
              <a:extLst>
                <a:ext uri="{FF2B5EF4-FFF2-40B4-BE49-F238E27FC236}">
                  <a16:creationId xmlns:a16="http://schemas.microsoft.com/office/drawing/2014/main" id="{0CB25403-1135-DD2C-9D70-4A0FF33A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4" name="Freeform 536">
              <a:extLst>
                <a:ext uri="{FF2B5EF4-FFF2-40B4-BE49-F238E27FC236}">
                  <a16:creationId xmlns:a16="http://schemas.microsoft.com/office/drawing/2014/main" id="{26B2B5DB-5470-2B73-488B-05EEC7274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5" name="Freeform 537">
              <a:extLst>
                <a:ext uri="{FF2B5EF4-FFF2-40B4-BE49-F238E27FC236}">
                  <a16:creationId xmlns:a16="http://schemas.microsoft.com/office/drawing/2014/main" id="{447D4BFC-D943-7F3F-2E84-AEABDD280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6" name="Freeform 538">
              <a:extLst>
                <a:ext uri="{FF2B5EF4-FFF2-40B4-BE49-F238E27FC236}">
                  <a16:creationId xmlns:a16="http://schemas.microsoft.com/office/drawing/2014/main" id="{2EBA40FA-346F-5D83-01ED-0D27058D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7" name="Freeform 539">
              <a:extLst>
                <a:ext uri="{FF2B5EF4-FFF2-40B4-BE49-F238E27FC236}">
                  <a16:creationId xmlns:a16="http://schemas.microsoft.com/office/drawing/2014/main" id="{7B72A778-5389-3348-3D6D-E42381AE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8" name="Freeform 540">
              <a:extLst>
                <a:ext uri="{FF2B5EF4-FFF2-40B4-BE49-F238E27FC236}">
                  <a16:creationId xmlns:a16="http://schemas.microsoft.com/office/drawing/2014/main" id="{0D4E8CDC-CCB4-BAF9-18DB-F40C10611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9" name="Freeform 541">
              <a:extLst>
                <a:ext uri="{FF2B5EF4-FFF2-40B4-BE49-F238E27FC236}">
                  <a16:creationId xmlns:a16="http://schemas.microsoft.com/office/drawing/2014/main" id="{E45015B8-4035-2F18-334A-ADFA463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0" name="Freeform 542">
              <a:extLst>
                <a:ext uri="{FF2B5EF4-FFF2-40B4-BE49-F238E27FC236}">
                  <a16:creationId xmlns:a16="http://schemas.microsoft.com/office/drawing/2014/main" id="{478294C6-635B-AF0B-F5D1-C89058FDD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1" name="Freeform 543">
              <a:extLst>
                <a:ext uri="{FF2B5EF4-FFF2-40B4-BE49-F238E27FC236}">
                  <a16:creationId xmlns:a16="http://schemas.microsoft.com/office/drawing/2014/main" id="{5A7C67DE-DFF0-EE37-42BE-DAC96430A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2" name="Freeform 544">
              <a:extLst>
                <a:ext uri="{FF2B5EF4-FFF2-40B4-BE49-F238E27FC236}">
                  <a16:creationId xmlns:a16="http://schemas.microsoft.com/office/drawing/2014/main" id="{C79FD44E-2424-B552-F605-BE39109B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3" name="Freeform 545">
              <a:extLst>
                <a:ext uri="{FF2B5EF4-FFF2-40B4-BE49-F238E27FC236}">
                  <a16:creationId xmlns:a16="http://schemas.microsoft.com/office/drawing/2014/main" id="{395D0066-0D6E-A0F7-E25F-E7F351F2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4" name="Freeform 546">
              <a:extLst>
                <a:ext uri="{FF2B5EF4-FFF2-40B4-BE49-F238E27FC236}">
                  <a16:creationId xmlns:a16="http://schemas.microsoft.com/office/drawing/2014/main" id="{72F0AAE6-83E4-0DC4-EC95-5EE2F674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5" name="Freeform 547">
              <a:extLst>
                <a:ext uri="{FF2B5EF4-FFF2-40B4-BE49-F238E27FC236}">
                  <a16:creationId xmlns:a16="http://schemas.microsoft.com/office/drawing/2014/main" id="{3F68167C-974A-B03D-F341-FC8919D48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6" name="Freeform 548">
              <a:extLst>
                <a:ext uri="{FF2B5EF4-FFF2-40B4-BE49-F238E27FC236}">
                  <a16:creationId xmlns:a16="http://schemas.microsoft.com/office/drawing/2014/main" id="{A151F563-DAE3-7998-6107-7E8CBFC8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7" name="Freeform 549">
              <a:extLst>
                <a:ext uri="{FF2B5EF4-FFF2-40B4-BE49-F238E27FC236}">
                  <a16:creationId xmlns:a16="http://schemas.microsoft.com/office/drawing/2014/main" id="{56804845-445E-8795-9C6F-513BD5BB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8" name="Freeform 550">
              <a:extLst>
                <a:ext uri="{FF2B5EF4-FFF2-40B4-BE49-F238E27FC236}">
                  <a16:creationId xmlns:a16="http://schemas.microsoft.com/office/drawing/2014/main" id="{EE09FCE3-F565-4207-BA36-61BE0D7C6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9" name="Freeform 551">
              <a:extLst>
                <a:ext uri="{FF2B5EF4-FFF2-40B4-BE49-F238E27FC236}">
                  <a16:creationId xmlns:a16="http://schemas.microsoft.com/office/drawing/2014/main" id="{B22EF9BF-16A2-3464-F33C-75C4E2750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0" name="Freeform 552">
              <a:extLst>
                <a:ext uri="{FF2B5EF4-FFF2-40B4-BE49-F238E27FC236}">
                  <a16:creationId xmlns:a16="http://schemas.microsoft.com/office/drawing/2014/main" id="{DC69FFB0-761E-A7E7-EFC4-CB66F422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1" name="Freeform 553">
              <a:extLst>
                <a:ext uri="{FF2B5EF4-FFF2-40B4-BE49-F238E27FC236}">
                  <a16:creationId xmlns:a16="http://schemas.microsoft.com/office/drawing/2014/main" id="{98401887-4E5B-A83E-BA43-8619836C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2" name="Freeform 554">
              <a:extLst>
                <a:ext uri="{FF2B5EF4-FFF2-40B4-BE49-F238E27FC236}">
                  <a16:creationId xmlns:a16="http://schemas.microsoft.com/office/drawing/2014/main" id="{56707CDB-AAEF-83C2-4A0C-648F6254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3" name="Freeform 555">
              <a:extLst>
                <a:ext uri="{FF2B5EF4-FFF2-40B4-BE49-F238E27FC236}">
                  <a16:creationId xmlns:a16="http://schemas.microsoft.com/office/drawing/2014/main" id="{012A0266-0956-99F8-F248-7A9CBE5C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4" name="Freeform 556">
              <a:extLst>
                <a:ext uri="{FF2B5EF4-FFF2-40B4-BE49-F238E27FC236}">
                  <a16:creationId xmlns:a16="http://schemas.microsoft.com/office/drawing/2014/main" id="{C7C550D5-2CD3-1A0A-CD85-6BE17B346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5" name="Freeform 557">
              <a:extLst>
                <a:ext uri="{FF2B5EF4-FFF2-40B4-BE49-F238E27FC236}">
                  <a16:creationId xmlns:a16="http://schemas.microsoft.com/office/drawing/2014/main" id="{18B97B6D-2E7A-03A9-A99F-C0D24A23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6" name="Freeform 558">
              <a:extLst>
                <a:ext uri="{FF2B5EF4-FFF2-40B4-BE49-F238E27FC236}">
                  <a16:creationId xmlns:a16="http://schemas.microsoft.com/office/drawing/2014/main" id="{5252C0F0-7A9E-CD1E-0BFA-CA84739D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F4D57B77-CD7F-6EBF-4C43-466C27A4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69A34223-B016-151B-C4BE-79F400A8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9" name="Freeform 561">
              <a:extLst>
                <a:ext uri="{FF2B5EF4-FFF2-40B4-BE49-F238E27FC236}">
                  <a16:creationId xmlns:a16="http://schemas.microsoft.com/office/drawing/2014/main" id="{308C2F0D-B243-7315-86E9-00DB82EE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0" name="Freeform 562">
              <a:extLst>
                <a:ext uri="{FF2B5EF4-FFF2-40B4-BE49-F238E27FC236}">
                  <a16:creationId xmlns:a16="http://schemas.microsoft.com/office/drawing/2014/main" id="{722EB44D-F70E-6510-09D6-019FEB61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1" name="Freeform 563">
              <a:extLst>
                <a:ext uri="{FF2B5EF4-FFF2-40B4-BE49-F238E27FC236}">
                  <a16:creationId xmlns:a16="http://schemas.microsoft.com/office/drawing/2014/main" id="{E9B0CFE5-CAE9-C8E0-F8B2-1A647446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2" name="Freeform 564">
              <a:extLst>
                <a:ext uri="{FF2B5EF4-FFF2-40B4-BE49-F238E27FC236}">
                  <a16:creationId xmlns:a16="http://schemas.microsoft.com/office/drawing/2014/main" id="{578FEE8B-ED87-DCD2-F478-42A18E9C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3" name="Freeform 565">
              <a:extLst>
                <a:ext uri="{FF2B5EF4-FFF2-40B4-BE49-F238E27FC236}">
                  <a16:creationId xmlns:a16="http://schemas.microsoft.com/office/drawing/2014/main" id="{07EE455F-89F2-4217-B72E-F389A021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4" name="Freeform 566">
              <a:extLst>
                <a:ext uri="{FF2B5EF4-FFF2-40B4-BE49-F238E27FC236}">
                  <a16:creationId xmlns:a16="http://schemas.microsoft.com/office/drawing/2014/main" id="{ACBFF328-2306-DA12-330A-2DFAFCE5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5" name="Freeform 567">
              <a:extLst>
                <a:ext uri="{FF2B5EF4-FFF2-40B4-BE49-F238E27FC236}">
                  <a16:creationId xmlns:a16="http://schemas.microsoft.com/office/drawing/2014/main" id="{559A0FA5-6E28-3C29-2289-915065B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6" name="Freeform 568">
              <a:extLst>
                <a:ext uri="{FF2B5EF4-FFF2-40B4-BE49-F238E27FC236}">
                  <a16:creationId xmlns:a16="http://schemas.microsoft.com/office/drawing/2014/main" id="{526DDA7B-1E02-6A8F-8B86-F88D27792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7" name="Freeform 569">
              <a:extLst>
                <a:ext uri="{FF2B5EF4-FFF2-40B4-BE49-F238E27FC236}">
                  <a16:creationId xmlns:a16="http://schemas.microsoft.com/office/drawing/2014/main" id="{CDE2494C-9BE9-0742-8ED9-05FF5BE1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8" name="Freeform 570">
              <a:extLst>
                <a:ext uri="{FF2B5EF4-FFF2-40B4-BE49-F238E27FC236}">
                  <a16:creationId xmlns:a16="http://schemas.microsoft.com/office/drawing/2014/main" id="{E3C6A3F2-9699-3904-32ED-A1F23F09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9" name="Freeform 571">
              <a:extLst>
                <a:ext uri="{FF2B5EF4-FFF2-40B4-BE49-F238E27FC236}">
                  <a16:creationId xmlns:a16="http://schemas.microsoft.com/office/drawing/2014/main" id="{DC385450-4E10-F283-646D-E9C1F382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0" name="Freeform 572">
              <a:extLst>
                <a:ext uri="{FF2B5EF4-FFF2-40B4-BE49-F238E27FC236}">
                  <a16:creationId xmlns:a16="http://schemas.microsoft.com/office/drawing/2014/main" id="{389B787B-3F3D-66DB-ADA7-2FE6A7C5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1" name="Freeform 573">
              <a:extLst>
                <a:ext uri="{FF2B5EF4-FFF2-40B4-BE49-F238E27FC236}">
                  <a16:creationId xmlns:a16="http://schemas.microsoft.com/office/drawing/2014/main" id="{58A8FC2C-A85C-A215-AA95-CD9399A6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2" name="Freeform 574">
              <a:extLst>
                <a:ext uri="{FF2B5EF4-FFF2-40B4-BE49-F238E27FC236}">
                  <a16:creationId xmlns:a16="http://schemas.microsoft.com/office/drawing/2014/main" id="{45250B38-3968-ADA5-3211-F4B1EF25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3" name="Freeform 575">
              <a:extLst>
                <a:ext uri="{FF2B5EF4-FFF2-40B4-BE49-F238E27FC236}">
                  <a16:creationId xmlns:a16="http://schemas.microsoft.com/office/drawing/2014/main" id="{5F52F448-3217-62D1-0D6F-437D4F00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4" name="Freeform 576">
              <a:extLst>
                <a:ext uri="{FF2B5EF4-FFF2-40B4-BE49-F238E27FC236}">
                  <a16:creationId xmlns:a16="http://schemas.microsoft.com/office/drawing/2014/main" id="{3993C523-486B-EF5A-FED6-883D2D98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5" name="Freeform 577">
              <a:extLst>
                <a:ext uri="{FF2B5EF4-FFF2-40B4-BE49-F238E27FC236}">
                  <a16:creationId xmlns:a16="http://schemas.microsoft.com/office/drawing/2014/main" id="{0E5FB900-1636-0CE5-046E-7CDF06CA8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6" name="Freeform 578">
              <a:extLst>
                <a:ext uri="{FF2B5EF4-FFF2-40B4-BE49-F238E27FC236}">
                  <a16:creationId xmlns:a16="http://schemas.microsoft.com/office/drawing/2014/main" id="{98788E93-F7A9-251E-005F-6B051A47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7" name="Freeform 579">
              <a:extLst>
                <a:ext uri="{FF2B5EF4-FFF2-40B4-BE49-F238E27FC236}">
                  <a16:creationId xmlns:a16="http://schemas.microsoft.com/office/drawing/2014/main" id="{CAF743F8-996E-DB3A-530E-67465F76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8" name="Freeform 580">
              <a:extLst>
                <a:ext uri="{FF2B5EF4-FFF2-40B4-BE49-F238E27FC236}">
                  <a16:creationId xmlns:a16="http://schemas.microsoft.com/office/drawing/2014/main" id="{7D6B64C1-9899-1C2B-B174-5FCE53F68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9" name="Freeform 581">
              <a:extLst>
                <a:ext uri="{FF2B5EF4-FFF2-40B4-BE49-F238E27FC236}">
                  <a16:creationId xmlns:a16="http://schemas.microsoft.com/office/drawing/2014/main" id="{E50491DE-19E7-4AF2-5292-51F5AC2CD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0" name="Freeform 582">
              <a:extLst>
                <a:ext uri="{FF2B5EF4-FFF2-40B4-BE49-F238E27FC236}">
                  <a16:creationId xmlns:a16="http://schemas.microsoft.com/office/drawing/2014/main" id="{C1F37F86-0A25-7FA8-6907-E7825950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1" name="Freeform 583">
              <a:extLst>
                <a:ext uri="{FF2B5EF4-FFF2-40B4-BE49-F238E27FC236}">
                  <a16:creationId xmlns:a16="http://schemas.microsoft.com/office/drawing/2014/main" id="{7681BB0B-66F9-C4F4-9513-C7E16245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2" name="Freeform 584">
              <a:extLst>
                <a:ext uri="{FF2B5EF4-FFF2-40B4-BE49-F238E27FC236}">
                  <a16:creationId xmlns:a16="http://schemas.microsoft.com/office/drawing/2014/main" id="{6992F27B-1915-5F01-3FFF-8C300804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3" name="Freeform 585">
              <a:extLst>
                <a:ext uri="{FF2B5EF4-FFF2-40B4-BE49-F238E27FC236}">
                  <a16:creationId xmlns:a16="http://schemas.microsoft.com/office/drawing/2014/main" id="{A167E70A-D40E-2706-504F-6766F87F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4" name="Freeform 586">
              <a:extLst>
                <a:ext uri="{FF2B5EF4-FFF2-40B4-BE49-F238E27FC236}">
                  <a16:creationId xmlns:a16="http://schemas.microsoft.com/office/drawing/2014/main" id="{DFEF4A6F-26C9-EC27-FB21-26016500E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5" name="Freeform 587">
              <a:extLst>
                <a:ext uri="{FF2B5EF4-FFF2-40B4-BE49-F238E27FC236}">
                  <a16:creationId xmlns:a16="http://schemas.microsoft.com/office/drawing/2014/main" id="{2E411512-0FCB-CD5F-CE06-A4242DB6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6" name="Freeform 588">
              <a:extLst>
                <a:ext uri="{FF2B5EF4-FFF2-40B4-BE49-F238E27FC236}">
                  <a16:creationId xmlns:a16="http://schemas.microsoft.com/office/drawing/2014/main" id="{E600E13E-C97B-B0C5-1E7F-407627DF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7" name="Freeform 589">
              <a:extLst>
                <a:ext uri="{FF2B5EF4-FFF2-40B4-BE49-F238E27FC236}">
                  <a16:creationId xmlns:a16="http://schemas.microsoft.com/office/drawing/2014/main" id="{2A5349D0-4587-83BE-5106-BE1F8360D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8" name="Freeform 590">
              <a:extLst>
                <a:ext uri="{FF2B5EF4-FFF2-40B4-BE49-F238E27FC236}">
                  <a16:creationId xmlns:a16="http://schemas.microsoft.com/office/drawing/2014/main" id="{A20E5520-B7EA-B8F8-F470-174DB1EE2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9" name="Freeform 591">
              <a:extLst>
                <a:ext uri="{FF2B5EF4-FFF2-40B4-BE49-F238E27FC236}">
                  <a16:creationId xmlns:a16="http://schemas.microsoft.com/office/drawing/2014/main" id="{07665098-6927-5CB4-20A9-BAA72CCA9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0" name="Freeform 592">
              <a:extLst>
                <a:ext uri="{FF2B5EF4-FFF2-40B4-BE49-F238E27FC236}">
                  <a16:creationId xmlns:a16="http://schemas.microsoft.com/office/drawing/2014/main" id="{FAC18B24-A488-1252-9A50-74480FE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1" name="Freeform 593">
              <a:extLst>
                <a:ext uri="{FF2B5EF4-FFF2-40B4-BE49-F238E27FC236}">
                  <a16:creationId xmlns:a16="http://schemas.microsoft.com/office/drawing/2014/main" id="{EBA7AF0E-2C3E-6378-EA63-DA98254A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2" name="Freeform 594">
              <a:extLst>
                <a:ext uri="{FF2B5EF4-FFF2-40B4-BE49-F238E27FC236}">
                  <a16:creationId xmlns:a16="http://schemas.microsoft.com/office/drawing/2014/main" id="{428C820C-7D5C-C4F0-5039-F48DCF50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3" name="Freeform 595">
              <a:extLst>
                <a:ext uri="{FF2B5EF4-FFF2-40B4-BE49-F238E27FC236}">
                  <a16:creationId xmlns:a16="http://schemas.microsoft.com/office/drawing/2014/main" id="{49646ED3-B539-7E1E-EFCF-A9CF69A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4" name="Freeform 596">
              <a:extLst>
                <a:ext uri="{FF2B5EF4-FFF2-40B4-BE49-F238E27FC236}">
                  <a16:creationId xmlns:a16="http://schemas.microsoft.com/office/drawing/2014/main" id="{7E46C738-E1EF-4672-84E8-AB2546ED9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5" name="Freeform 597">
              <a:extLst>
                <a:ext uri="{FF2B5EF4-FFF2-40B4-BE49-F238E27FC236}">
                  <a16:creationId xmlns:a16="http://schemas.microsoft.com/office/drawing/2014/main" id="{9F44D5DC-A0EE-534E-46C3-2D211451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6" name="Freeform 598">
              <a:extLst>
                <a:ext uri="{FF2B5EF4-FFF2-40B4-BE49-F238E27FC236}">
                  <a16:creationId xmlns:a16="http://schemas.microsoft.com/office/drawing/2014/main" id="{C03C638C-6814-4F76-71BE-87C1FF50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7" name="Freeform 599">
              <a:extLst>
                <a:ext uri="{FF2B5EF4-FFF2-40B4-BE49-F238E27FC236}">
                  <a16:creationId xmlns:a16="http://schemas.microsoft.com/office/drawing/2014/main" id="{E37C8995-73A6-E44E-DBE8-BD84C5F3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8" name="Freeform 600">
              <a:extLst>
                <a:ext uri="{FF2B5EF4-FFF2-40B4-BE49-F238E27FC236}">
                  <a16:creationId xmlns:a16="http://schemas.microsoft.com/office/drawing/2014/main" id="{3E17EC51-8BDC-3095-BEAA-B177D93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9" name="Freeform 601">
              <a:extLst>
                <a:ext uri="{FF2B5EF4-FFF2-40B4-BE49-F238E27FC236}">
                  <a16:creationId xmlns:a16="http://schemas.microsoft.com/office/drawing/2014/main" id="{B93E8DD7-4915-732B-8E6E-90854E25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0" name="Freeform 602">
              <a:extLst>
                <a:ext uri="{FF2B5EF4-FFF2-40B4-BE49-F238E27FC236}">
                  <a16:creationId xmlns:a16="http://schemas.microsoft.com/office/drawing/2014/main" id="{449D3D83-6531-7BED-3FAE-0A87FB6F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1" name="Freeform 603">
              <a:extLst>
                <a:ext uri="{FF2B5EF4-FFF2-40B4-BE49-F238E27FC236}">
                  <a16:creationId xmlns:a16="http://schemas.microsoft.com/office/drawing/2014/main" id="{DA5EEA0A-8E91-AD5D-E119-8A57545F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2" name="Freeform 604">
              <a:extLst>
                <a:ext uri="{FF2B5EF4-FFF2-40B4-BE49-F238E27FC236}">
                  <a16:creationId xmlns:a16="http://schemas.microsoft.com/office/drawing/2014/main" id="{13141075-5C99-D4A0-6CDB-AB187F7D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3" name="Freeform 605">
              <a:extLst>
                <a:ext uri="{FF2B5EF4-FFF2-40B4-BE49-F238E27FC236}">
                  <a16:creationId xmlns:a16="http://schemas.microsoft.com/office/drawing/2014/main" id="{5006F6EB-B6F2-D350-B600-55D551B3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4" name="Freeform 606">
              <a:extLst>
                <a:ext uri="{FF2B5EF4-FFF2-40B4-BE49-F238E27FC236}">
                  <a16:creationId xmlns:a16="http://schemas.microsoft.com/office/drawing/2014/main" id="{CAE0F2A4-052D-D5F6-8A65-6E2904DA1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B409A573-F5DD-591B-FC0A-D46169E6A50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6" name="Freeform 608">
                <a:extLst>
                  <a:ext uri="{FF2B5EF4-FFF2-40B4-BE49-F238E27FC236}">
                    <a16:creationId xmlns:a16="http://schemas.microsoft.com/office/drawing/2014/main" id="{952F706F-37E2-FAB3-0B74-E427510B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7" name="Freeform 609">
                <a:extLst>
                  <a:ext uri="{FF2B5EF4-FFF2-40B4-BE49-F238E27FC236}">
                    <a16:creationId xmlns:a16="http://schemas.microsoft.com/office/drawing/2014/main" id="{4F384B5F-632B-B355-269F-9156E5EA9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8" name="Freeform 610">
                <a:extLst>
                  <a:ext uri="{FF2B5EF4-FFF2-40B4-BE49-F238E27FC236}">
                    <a16:creationId xmlns:a16="http://schemas.microsoft.com/office/drawing/2014/main" id="{DEC076E6-0DC8-3CAC-CE1F-E25371A5F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9" name="Freeform 611">
                <a:extLst>
                  <a:ext uri="{FF2B5EF4-FFF2-40B4-BE49-F238E27FC236}">
                    <a16:creationId xmlns:a16="http://schemas.microsoft.com/office/drawing/2014/main" id="{F6BA858B-1A6A-BF7C-7148-CBF55A72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0" name="Freeform 612">
                <a:extLst>
                  <a:ext uri="{FF2B5EF4-FFF2-40B4-BE49-F238E27FC236}">
                    <a16:creationId xmlns:a16="http://schemas.microsoft.com/office/drawing/2014/main" id="{2D7E1FCC-3F4A-93BA-F7F2-E48367D2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1" name="Freeform 613">
                <a:extLst>
                  <a:ext uri="{FF2B5EF4-FFF2-40B4-BE49-F238E27FC236}">
                    <a16:creationId xmlns:a16="http://schemas.microsoft.com/office/drawing/2014/main" id="{4892AF36-EB12-8167-916D-391DC46CE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2" name="Freeform 614">
                <a:extLst>
                  <a:ext uri="{FF2B5EF4-FFF2-40B4-BE49-F238E27FC236}">
                    <a16:creationId xmlns:a16="http://schemas.microsoft.com/office/drawing/2014/main" id="{CFB7620D-A44B-47E5-A1AD-3E1A9F993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3" name="Freeform 615">
                <a:extLst>
                  <a:ext uri="{FF2B5EF4-FFF2-40B4-BE49-F238E27FC236}">
                    <a16:creationId xmlns:a16="http://schemas.microsoft.com/office/drawing/2014/main" id="{65C47332-24E1-6C60-9C86-CECB7CA0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4" name="Freeform 616">
                <a:extLst>
                  <a:ext uri="{FF2B5EF4-FFF2-40B4-BE49-F238E27FC236}">
                    <a16:creationId xmlns:a16="http://schemas.microsoft.com/office/drawing/2014/main" id="{BB9FB46C-6AB5-BCD9-5704-89D448236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5" name="Freeform 617">
                <a:extLst>
                  <a:ext uri="{FF2B5EF4-FFF2-40B4-BE49-F238E27FC236}">
                    <a16:creationId xmlns:a16="http://schemas.microsoft.com/office/drawing/2014/main" id="{411FF167-45D9-143D-DF6B-0FFB4FEE7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6" name="Freeform 618">
                <a:extLst>
                  <a:ext uri="{FF2B5EF4-FFF2-40B4-BE49-F238E27FC236}">
                    <a16:creationId xmlns:a16="http://schemas.microsoft.com/office/drawing/2014/main" id="{11BBE85F-EEEA-30F6-FF5A-A94E909CF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7" name="Freeform 619">
                <a:extLst>
                  <a:ext uri="{FF2B5EF4-FFF2-40B4-BE49-F238E27FC236}">
                    <a16:creationId xmlns:a16="http://schemas.microsoft.com/office/drawing/2014/main" id="{33555AFF-2834-EB8D-F01A-F14FD00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8" name="Freeform 620">
                <a:extLst>
                  <a:ext uri="{FF2B5EF4-FFF2-40B4-BE49-F238E27FC236}">
                    <a16:creationId xmlns:a16="http://schemas.microsoft.com/office/drawing/2014/main" id="{74BEA4AF-BDC2-AA7A-382E-E8101073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9" name="Freeform 621">
                <a:extLst>
                  <a:ext uri="{FF2B5EF4-FFF2-40B4-BE49-F238E27FC236}">
                    <a16:creationId xmlns:a16="http://schemas.microsoft.com/office/drawing/2014/main" id="{DD21BF79-4228-21CA-1076-7E8D948A1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0" name="Freeform 622">
                <a:extLst>
                  <a:ext uri="{FF2B5EF4-FFF2-40B4-BE49-F238E27FC236}">
                    <a16:creationId xmlns:a16="http://schemas.microsoft.com/office/drawing/2014/main" id="{EAC92EF2-0763-F1B4-6A27-6321DFBED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1" name="Freeform 623">
                <a:extLst>
                  <a:ext uri="{FF2B5EF4-FFF2-40B4-BE49-F238E27FC236}">
                    <a16:creationId xmlns:a16="http://schemas.microsoft.com/office/drawing/2014/main" id="{214DEDFC-CD1D-0A7D-B582-376F6F4C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2" name="Freeform 624">
                <a:extLst>
                  <a:ext uri="{FF2B5EF4-FFF2-40B4-BE49-F238E27FC236}">
                    <a16:creationId xmlns:a16="http://schemas.microsoft.com/office/drawing/2014/main" id="{30C1B55C-0105-A638-385A-8CC071E7B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3" name="Freeform 625">
                <a:extLst>
                  <a:ext uri="{FF2B5EF4-FFF2-40B4-BE49-F238E27FC236}">
                    <a16:creationId xmlns:a16="http://schemas.microsoft.com/office/drawing/2014/main" id="{B19F404E-0FF4-3DC7-3613-D6935AE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4" name="Freeform 626">
                <a:extLst>
                  <a:ext uri="{FF2B5EF4-FFF2-40B4-BE49-F238E27FC236}">
                    <a16:creationId xmlns:a16="http://schemas.microsoft.com/office/drawing/2014/main" id="{60E72345-5BE1-60C8-590B-2054E4D2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5" name="Freeform 627">
                <a:extLst>
                  <a:ext uri="{FF2B5EF4-FFF2-40B4-BE49-F238E27FC236}">
                    <a16:creationId xmlns:a16="http://schemas.microsoft.com/office/drawing/2014/main" id="{D80F2B53-0191-D06B-123F-B124BD1A4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6" name="Freeform 628">
                <a:extLst>
                  <a:ext uri="{FF2B5EF4-FFF2-40B4-BE49-F238E27FC236}">
                    <a16:creationId xmlns:a16="http://schemas.microsoft.com/office/drawing/2014/main" id="{D0138EA3-738B-2FC0-B66B-8F11B4E9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7" name="Freeform 629">
                <a:extLst>
                  <a:ext uri="{FF2B5EF4-FFF2-40B4-BE49-F238E27FC236}">
                    <a16:creationId xmlns:a16="http://schemas.microsoft.com/office/drawing/2014/main" id="{8C837096-5508-385B-E0ED-3624B0B06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8" name="Freeform 630">
                <a:extLst>
                  <a:ext uri="{FF2B5EF4-FFF2-40B4-BE49-F238E27FC236}">
                    <a16:creationId xmlns:a16="http://schemas.microsoft.com/office/drawing/2014/main" id="{108724A9-820E-B136-E48A-A91C5335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9" name="Freeform 631">
                <a:extLst>
                  <a:ext uri="{FF2B5EF4-FFF2-40B4-BE49-F238E27FC236}">
                    <a16:creationId xmlns:a16="http://schemas.microsoft.com/office/drawing/2014/main" id="{4D13D8E7-E666-7FD4-6B7C-69988D92C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0070CAA1-DAF4-F36E-DA56-3FE098FEE9E6}"/>
              </a:ext>
            </a:extLst>
          </p:cNvPr>
          <p:cNvGrpSpPr/>
          <p:nvPr/>
        </p:nvGrpSpPr>
        <p:grpSpPr>
          <a:xfrm>
            <a:off x="1313870" y="5376209"/>
            <a:ext cx="714674" cy="589806"/>
            <a:chOff x="6027738" y="3756025"/>
            <a:chExt cx="1858963" cy="1925638"/>
          </a:xfrm>
        </p:grpSpPr>
        <p:sp>
          <p:nvSpPr>
            <p:cNvPr id="361" name="Freeform 522">
              <a:extLst>
                <a:ext uri="{FF2B5EF4-FFF2-40B4-BE49-F238E27FC236}">
                  <a16:creationId xmlns:a16="http://schemas.microsoft.com/office/drawing/2014/main" id="{3B54E8AD-63C9-1223-BBB2-F1781232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2" name="Freeform 523">
              <a:extLst>
                <a:ext uri="{FF2B5EF4-FFF2-40B4-BE49-F238E27FC236}">
                  <a16:creationId xmlns:a16="http://schemas.microsoft.com/office/drawing/2014/main" id="{FE1F4DF1-A946-B31C-93DB-C8340368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3" name="Freeform 524">
              <a:extLst>
                <a:ext uri="{FF2B5EF4-FFF2-40B4-BE49-F238E27FC236}">
                  <a16:creationId xmlns:a16="http://schemas.microsoft.com/office/drawing/2014/main" id="{293E3705-418D-0BF8-90B7-2CD0533D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4" name="Freeform 525">
              <a:extLst>
                <a:ext uri="{FF2B5EF4-FFF2-40B4-BE49-F238E27FC236}">
                  <a16:creationId xmlns:a16="http://schemas.microsoft.com/office/drawing/2014/main" id="{CF5063A1-8225-3B9A-B2A0-15399543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5" name="Freeform 526">
              <a:extLst>
                <a:ext uri="{FF2B5EF4-FFF2-40B4-BE49-F238E27FC236}">
                  <a16:creationId xmlns:a16="http://schemas.microsoft.com/office/drawing/2014/main" id="{DACFCB1D-938F-E756-6954-624EA307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6" name="Freeform 527">
              <a:extLst>
                <a:ext uri="{FF2B5EF4-FFF2-40B4-BE49-F238E27FC236}">
                  <a16:creationId xmlns:a16="http://schemas.microsoft.com/office/drawing/2014/main" id="{D3232203-F9B7-24DD-D129-235EBC337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7" name="Freeform 528">
              <a:extLst>
                <a:ext uri="{FF2B5EF4-FFF2-40B4-BE49-F238E27FC236}">
                  <a16:creationId xmlns:a16="http://schemas.microsoft.com/office/drawing/2014/main" id="{E9E5A77C-391B-9E6C-FB5D-1C3F4B79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8" name="Freeform 529">
              <a:extLst>
                <a:ext uri="{FF2B5EF4-FFF2-40B4-BE49-F238E27FC236}">
                  <a16:creationId xmlns:a16="http://schemas.microsoft.com/office/drawing/2014/main" id="{D0CBA445-3A5A-EC4F-C43C-8E8D6B35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9" name="Freeform 530">
              <a:extLst>
                <a:ext uri="{FF2B5EF4-FFF2-40B4-BE49-F238E27FC236}">
                  <a16:creationId xmlns:a16="http://schemas.microsoft.com/office/drawing/2014/main" id="{A917F72A-E1DB-21F4-11AA-104C2659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0" name="Freeform 531">
              <a:extLst>
                <a:ext uri="{FF2B5EF4-FFF2-40B4-BE49-F238E27FC236}">
                  <a16:creationId xmlns:a16="http://schemas.microsoft.com/office/drawing/2014/main" id="{D038B2E6-319C-BF1F-2D2E-6E450E2E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1" name="Freeform 532">
              <a:extLst>
                <a:ext uri="{FF2B5EF4-FFF2-40B4-BE49-F238E27FC236}">
                  <a16:creationId xmlns:a16="http://schemas.microsoft.com/office/drawing/2014/main" id="{825A83D4-574D-7229-BD1D-190F15A57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2" name="Freeform 533">
              <a:extLst>
                <a:ext uri="{FF2B5EF4-FFF2-40B4-BE49-F238E27FC236}">
                  <a16:creationId xmlns:a16="http://schemas.microsoft.com/office/drawing/2014/main" id="{DC1C04D8-3572-DAE4-65CB-40E54D2F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3" name="Freeform 534">
              <a:extLst>
                <a:ext uri="{FF2B5EF4-FFF2-40B4-BE49-F238E27FC236}">
                  <a16:creationId xmlns:a16="http://schemas.microsoft.com/office/drawing/2014/main" id="{3B7F3CDC-ECA0-BA32-54A5-2E6044D5F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4" name="Freeform 535">
              <a:extLst>
                <a:ext uri="{FF2B5EF4-FFF2-40B4-BE49-F238E27FC236}">
                  <a16:creationId xmlns:a16="http://schemas.microsoft.com/office/drawing/2014/main" id="{1F5436CF-A15A-B414-C159-68221010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5" name="Freeform 536">
              <a:extLst>
                <a:ext uri="{FF2B5EF4-FFF2-40B4-BE49-F238E27FC236}">
                  <a16:creationId xmlns:a16="http://schemas.microsoft.com/office/drawing/2014/main" id="{7DE6F020-CD50-87CC-B157-3EFE17C0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6" name="Freeform 537">
              <a:extLst>
                <a:ext uri="{FF2B5EF4-FFF2-40B4-BE49-F238E27FC236}">
                  <a16:creationId xmlns:a16="http://schemas.microsoft.com/office/drawing/2014/main" id="{0FB6E3B5-41FF-95A0-0D83-0ABEDEB8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7" name="Freeform 538">
              <a:extLst>
                <a:ext uri="{FF2B5EF4-FFF2-40B4-BE49-F238E27FC236}">
                  <a16:creationId xmlns:a16="http://schemas.microsoft.com/office/drawing/2014/main" id="{DE7F191C-DDB0-E8C1-BBDF-38F4EB64B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8" name="Freeform 539">
              <a:extLst>
                <a:ext uri="{FF2B5EF4-FFF2-40B4-BE49-F238E27FC236}">
                  <a16:creationId xmlns:a16="http://schemas.microsoft.com/office/drawing/2014/main" id="{1614C24E-5ADD-7DBB-458B-B7CD96B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9" name="Freeform 540">
              <a:extLst>
                <a:ext uri="{FF2B5EF4-FFF2-40B4-BE49-F238E27FC236}">
                  <a16:creationId xmlns:a16="http://schemas.microsoft.com/office/drawing/2014/main" id="{C16DF0CC-C41B-CB8A-EF83-0DEFBF3C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0" name="Freeform 541">
              <a:extLst>
                <a:ext uri="{FF2B5EF4-FFF2-40B4-BE49-F238E27FC236}">
                  <a16:creationId xmlns:a16="http://schemas.microsoft.com/office/drawing/2014/main" id="{4376D75E-D1DC-7865-5C2E-291571C4F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1" name="Freeform 542">
              <a:extLst>
                <a:ext uri="{FF2B5EF4-FFF2-40B4-BE49-F238E27FC236}">
                  <a16:creationId xmlns:a16="http://schemas.microsoft.com/office/drawing/2014/main" id="{3C95CA8C-6035-F837-34BB-F1104627A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2" name="Freeform 543">
              <a:extLst>
                <a:ext uri="{FF2B5EF4-FFF2-40B4-BE49-F238E27FC236}">
                  <a16:creationId xmlns:a16="http://schemas.microsoft.com/office/drawing/2014/main" id="{021C89CD-2D63-80C8-B5CE-7534BA06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3" name="Freeform 544">
              <a:extLst>
                <a:ext uri="{FF2B5EF4-FFF2-40B4-BE49-F238E27FC236}">
                  <a16:creationId xmlns:a16="http://schemas.microsoft.com/office/drawing/2014/main" id="{B51E8320-2421-3F9E-B096-4189B2D5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4" name="Freeform 545">
              <a:extLst>
                <a:ext uri="{FF2B5EF4-FFF2-40B4-BE49-F238E27FC236}">
                  <a16:creationId xmlns:a16="http://schemas.microsoft.com/office/drawing/2014/main" id="{B5128701-881E-DD73-33F2-FD4906638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5" name="Freeform 546">
              <a:extLst>
                <a:ext uri="{FF2B5EF4-FFF2-40B4-BE49-F238E27FC236}">
                  <a16:creationId xmlns:a16="http://schemas.microsoft.com/office/drawing/2014/main" id="{115E73FC-B4B5-6C5C-7137-738777058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6" name="Freeform 547">
              <a:extLst>
                <a:ext uri="{FF2B5EF4-FFF2-40B4-BE49-F238E27FC236}">
                  <a16:creationId xmlns:a16="http://schemas.microsoft.com/office/drawing/2014/main" id="{06B1B37C-489C-13B9-B600-80A6463E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7" name="Freeform 548">
              <a:extLst>
                <a:ext uri="{FF2B5EF4-FFF2-40B4-BE49-F238E27FC236}">
                  <a16:creationId xmlns:a16="http://schemas.microsoft.com/office/drawing/2014/main" id="{D30F020A-154A-CD8E-9811-F4B79967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8" name="Freeform 549">
              <a:extLst>
                <a:ext uri="{FF2B5EF4-FFF2-40B4-BE49-F238E27FC236}">
                  <a16:creationId xmlns:a16="http://schemas.microsoft.com/office/drawing/2014/main" id="{A5043A2E-5ABE-576D-05AC-DEBA5BC2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9" name="Freeform 550">
              <a:extLst>
                <a:ext uri="{FF2B5EF4-FFF2-40B4-BE49-F238E27FC236}">
                  <a16:creationId xmlns:a16="http://schemas.microsoft.com/office/drawing/2014/main" id="{83FFB990-FFF4-6D6F-2E40-FD9B5C91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0" name="Freeform 551">
              <a:extLst>
                <a:ext uri="{FF2B5EF4-FFF2-40B4-BE49-F238E27FC236}">
                  <a16:creationId xmlns:a16="http://schemas.microsoft.com/office/drawing/2014/main" id="{CDDB8763-0BB4-DFD3-5D77-C3F03035F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1" name="Freeform 552">
              <a:extLst>
                <a:ext uri="{FF2B5EF4-FFF2-40B4-BE49-F238E27FC236}">
                  <a16:creationId xmlns:a16="http://schemas.microsoft.com/office/drawing/2014/main" id="{D24A0ECF-A10E-F1FA-147C-CF2A491B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2" name="Freeform 553">
              <a:extLst>
                <a:ext uri="{FF2B5EF4-FFF2-40B4-BE49-F238E27FC236}">
                  <a16:creationId xmlns:a16="http://schemas.microsoft.com/office/drawing/2014/main" id="{AC7C173E-2E8B-FE25-4DE9-DF4027553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3" name="Freeform 554">
              <a:extLst>
                <a:ext uri="{FF2B5EF4-FFF2-40B4-BE49-F238E27FC236}">
                  <a16:creationId xmlns:a16="http://schemas.microsoft.com/office/drawing/2014/main" id="{FD0AB7F7-4108-D78A-AAB4-9B9E42653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4" name="Freeform 555">
              <a:extLst>
                <a:ext uri="{FF2B5EF4-FFF2-40B4-BE49-F238E27FC236}">
                  <a16:creationId xmlns:a16="http://schemas.microsoft.com/office/drawing/2014/main" id="{1E089B7D-34BF-2F63-7E3A-89D1CCCC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5" name="Freeform 556">
              <a:extLst>
                <a:ext uri="{FF2B5EF4-FFF2-40B4-BE49-F238E27FC236}">
                  <a16:creationId xmlns:a16="http://schemas.microsoft.com/office/drawing/2014/main" id="{63918DE4-89B0-9530-D03B-594299C4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6" name="Freeform 557">
              <a:extLst>
                <a:ext uri="{FF2B5EF4-FFF2-40B4-BE49-F238E27FC236}">
                  <a16:creationId xmlns:a16="http://schemas.microsoft.com/office/drawing/2014/main" id="{8858318A-596C-34A1-F342-C2B8A976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7" name="Freeform 558">
              <a:extLst>
                <a:ext uri="{FF2B5EF4-FFF2-40B4-BE49-F238E27FC236}">
                  <a16:creationId xmlns:a16="http://schemas.microsoft.com/office/drawing/2014/main" id="{6DA7E3CC-146A-D5DA-B9AE-0A6F9A06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8" name="Freeform 559">
              <a:extLst>
                <a:ext uri="{FF2B5EF4-FFF2-40B4-BE49-F238E27FC236}">
                  <a16:creationId xmlns:a16="http://schemas.microsoft.com/office/drawing/2014/main" id="{7FCBD702-55F9-32C5-A876-89ACC029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9" name="Freeform 560">
              <a:extLst>
                <a:ext uri="{FF2B5EF4-FFF2-40B4-BE49-F238E27FC236}">
                  <a16:creationId xmlns:a16="http://schemas.microsoft.com/office/drawing/2014/main" id="{148A76B3-8D18-2947-F288-7C2939DFF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0" name="Freeform 561">
              <a:extLst>
                <a:ext uri="{FF2B5EF4-FFF2-40B4-BE49-F238E27FC236}">
                  <a16:creationId xmlns:a16="http://schemas.microsoft.com/office/drawing/2014/main" id="{CA9EAA36-B462-4EF4-1E69-4052EBAF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1" name="Freeform 562">
              <a:extLst>
                <a:ext uri="{FF2B5EF4-FFF2-40B4-BE49-F238E27FC236}">
                  <a16:creationId xmlns:a16="http://schemas.microsoft.com/office/drawing/2014/main" id="{915B6403-3CE7-B0DB-745D-E1C591BB9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2" name="Freeform 563">
              <a:extLst>
                <a:ext uri="{FF2B5EF4-FFF2-40B4-BE49-F238E27FC236}">
                  <a16:creationId xmlns:a16="http://schemas.microsoft.com/office/drawing/2014/main" id="{B44121DA-47D6-D5F9-8C25-61E6FF90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3" name="Freeform 564">
              <a:extLst>
                <a:ext uri="{FF2B5EF4-FFF2-40B4-BE49-F238E27FC236}">
                  <a16:creationId xmlns:a16="http://schemas.microsoft.com/office/drawing/2014/main" id="{AA959751-5FD9-F51B-91B1-0D7E5D522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4" name="Freeform 565">
              <a:extLst>
                <a:ext uri="{FF2B5EF4-FFF2-40B4-BE49-F238E27FC236}">
                  <a16:creationId xmlns:a16="http://schemas.microsoft.com/office/drawing/2014/main" id="{81430C14-A722-A330-F866-7728ECCF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5" name="Freeform 566">
              <a:extLst>
                <a:ext uri="{FF2B5EF4-FFF2-40B4-BE49-F238E27FC236}">
                  <a16:creationId xmlns:a16="http://schemas.microsoft.com/office/drawing/2014/main" id="{A6A3F971-2BB1-91C6-240D-A2A9EC0A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6" name="Freeform 567">
              <a:extLst>
                <a:ext uri="{FF2B5EF4-FFF2-40B4-BE49-F238E27FC236}">
                  <a16:creationId xmlns:a16="http://schemas.microsoft.com/office/drawing/2014/main" id="{8F3EFF8A-EF34-79E9-4BA1-893B6DFE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7" name="Freeform 568">
              <a:extLst>
                <a:ext uri="{FF2B5EF4-FFF2-40B4-BE49-F238E27FC236}">
                  <a16:creationId xmlns:a16="http://schemas.microsoft.com/office/drawing/2014/main" id="{37599368-2D1C-8DCF-1490-88B28E912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8" name="Freeform 569">
              <a:extLst>
                <a:ext uri="{FF2B5EF4-FFF2-40B4-BE49-F238E27FC236}">
                  <a16:creationId xmlns:a16="http://schemas.microsoft.com/office/drawing/2014/main" id="{CFD8D036-5814-9B8A-B147-F70C7C10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9" name="Freeform 570">
              <a:extLst>
                <a:ext uri="{FF2B5EF4-FFF2-40B4-BE49-F238E27FC236}">
                  <a16:creationId xmlns:a16="http://schemas.microsoft.com/office/drawing/2014/main" id="{6E0E9F7A-390D-E9C2-C703-C8F3B503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0" name="Freeform 571">
              <a:extLst>
                <a:ext uri="{FF2B5EF4-FFF2-40B4-BE49-F238E27FC236}">
                  <a16:creationId xmlns:a16="http://schemas.microsoft.com/office/drawing/2014/main" id="{2BB5CA3B-7E3A-97EF-4648-E7287CC4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1" name="Freeform 572">
              <a:extLst>
                <a:ext uri="{FF2B5EF4-FFF2-40B4-BE49-F238E27FC236}">
                  <a16:creationId xmlns:a16="http://schemas.microsoft.com/office/drawing/2014/main" id="{DCBE19DD-4AC7-A3C0-1316-26E38FFE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2" name="Freeform 573">
              <a:extLst>
                <a:ext uri="{FF2B5EF4-FFF2-40B4-BE49-F238E27FC236}">
                  <a16:creationId xmlns:a16="http://schemas.microsoft.com/office/drawing/2014/main" id="{2261F745-23B0-15D4-31F4-B6E5D2E9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3" name="Freeform 574">
              <a:extLst>
                <a:ext uri="{FF2B5EF4-FFF2-40B4-BE49-F238E27FC236}">
                  <a16:creationId xmlns:a16="http://schemas.microsoft.com/office/drawing/2014/main" id="{8789FD98-09B8-EEB2-2E33-BC8F3B4EE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4" name="Freeform 575">
              <a:extLst>
                <a:ext uri="{FF2B5EF4-FFF2-40B4-BE49-F238E27FC236}">
                  <a16:creationId xmlns:a16="http://schemas.microsoft.com/office/drawing/2014/main" id="{C6487295-63A5-5705-E32F-0B9F24378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5" name="Freeform 576">
              <a:extLst>
                <a:ext uri="{FF2B5EF4-FFF2-40B4-BE49-F238E27FC236}">
                  <a16:creationId xmlns:a16="http://schemas.microsoft.com/office/drawing/2014/main" id="{75136D91-40F8-DCDF-67AC-22DCFE233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6" name="Freeform 577">
              <a:extLst>
                <a:ext uri="{FF2B5EF4-FFF2-40B4-BE49-F238E27FC236}">
                  <a16:creationId xmlns:a16="http://schemas.microsoft.com/office/drawing/2014/main" id="{B46FB947-C69C-E4B2-187D-6B5E80CC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7" name="Freeform 578">
              <a:extLst>
                <a:ext uri="{FF2B5EF4-FFF2-40B4-BE49-F238E27FC236}">
                  <a16:creationId xmlns:a16="http://schemas.microsoft.com/office/drawing/2014/main" id="{B8A24B01-62F7-38CE-2162-46B1EBE20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8" name="Freeform 579">
              <a:extLst>
                <a:ext uri="{FF2B5EF4-FFF2-40B4-BE49-F238E27FC236}">
                  <a16:creationId xmlns:a16="http://schemas.microsoft.com/office/drawing/2014/main" id="{EE807120-B431-A772-2E48-8DD85EE1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9" name="Freeform 580">
              <a:extLst>
                <a:ext uri="{FF2B5EF4-FFF2-40B4-BE49-F238E27FC236}">
                  <a16:creationId xmlns:a16="http://schemas.microsoft.com/office/drawing/2014/main" id="{E2A74869-F725-FE52-17A2-717F0E72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0" name="Freeform 581">
              <a:extLst>
                <a:ext uri="{FF2B5EF4-FFF2-40B4-BE49-F238E27FC236}">
                  <a16:creationId xmlns:a16="http://schemas.microsoft.com/office/drawing/2014/main" id="{19851E86-29A4-0D0F-7005-15BAFE7A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1" name="Freeform 582">
              <a:extLst>
                <a:ext uri="{FF2B5EF4-FFF2-40B4-BE49-F238E27FC236}">
                  <a16:creationId xmlns:a16="http://schemas.microsoft.com/office/drawing/2014/main" id="{9037AB57-82C8-B8C2-B4BC-A1ACFA6E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2" name="Freeform 583">
              <a:extLst>
                <a:ext uri="{FF2B5EF4-FFF2-40B4-BE49-F238E27FC236}">
                  <a16:creationId xmlns:a16="http://schemas.microsoft.com/office/drawing/2014/main" id="{BE3E54BB-833E-C36C-7CC0-BA2D31F7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3" name="Freeform 584">
              <a:extLst>
                <a:ext uri="{FF2B5EF4-FFF2-40B4-BE49-F238E27FC236}">
                  <a16:creationId xmlns:a16="http://schemas.microsoft.com/office/drawing/2014/main" id="{54269C0C-328F-6CA2-AADC-4C6158746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4" name="Freeform 585">
              <a:extLst>
                <a:ext uri="{FF2B5EF4-FFF2-40B4-BE49-F238E27FC236}">
                  <a16:creationId xmlns:a16="http://schemas.microsoft.com/office/drawing/2014/main" id="{B110C962-15DD-30C0-A043-936523D3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5" name="Freeform 586">
              <a:extLst>
                <a:ext uri="{FF2B5EF4-FFF2-40B4-BE49-F238E27FC236}">
                  <a16:creationId xmlns:a16="http://schemas.microsoft.com/office/drawing/2014/main" id="{F239C10E-BF06-ADA8-D3A6-AAF3F2A3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6" name="Freeform 587">
              <a:extLst>
                <a:ext uri="{FF2B5EF4-FFF2-40B4-BE49-F238E27FC236}">
                  <a16:creationId xmlns:a16="http://schemas.microsoft.com/office/drawing/2014/main" id="{F24C76D7-0FDE-848E-373C-2A319842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7" name="Freeform 588">
              <a:extLst>
                <a:ext uri="{FF2B5EF4-FFF2-40B4-BE49-F238E27FC236}">
                  <a16:creationId xmlns:a16="http://schemas.microsoft.com/office/drawing/2014/main" id="{366C2845-B65C-DF10-D89B-23774B053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8" name="Freeform 589">
              <a:extLst>
                <a:ext uri="{FF2B5EF4-FFF2-40B4-BE49-F238E27FC236}">
                  <a16:creationId xmlns:a16="http://schemas.microsoft.com/office/drawing/2014/main" id="{349C5247-33DC-EE48-BC1B-A158C3CA5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9" name="Freeform 590">
              <a:extLst>
                <a:ext uri="{FF2B5EF4-FFF2-40B4-BE49-F238E27FC236}">
                  <a16:creationId xmlns:a16="http://schemas.microsoft.com/office/drawing/2014/main" id="{EA1F515E-2B42-5656-47CD-7C0D2F04C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0" name="Freeform 591">
              <a:extLst>
                <a:ext uri="{FF2B5EF4-FFF2-40B4-BE49-F238E27FC236}">
                  <a16:creationId xmlns:a16="http://schemas.microsoft.com/office/drawing/2014/main" id="{84406B88-0016-A165-94DD-9CD9E228E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1" name="Freeform 592">
              <a:extLst>
                <a:ext uri="{FF2B5EF4-FFF2-40B4-BE49-F238E27FC236}">
                  <a16:creationId xmlns:a16="http://schemas.microsoft.com/office/drawing/2014/main" id="{46778BBA-EE03-60DE-6BB7-E9459F19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2" name="Freeform 593">
              <a:extLst>
                <a:ext uri="{FF2B5EF4-FFF2-40B4-BE49-F238E27FC236}">
                  <a16:creationId xmlns:a16="http://schemas.microsoft.com/office/drawing/2014/main" id="{580FE86F-0597-0B28-3BDA-82433C505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3" name="Freeform 594">
              <a:extLst>
                <a:ext uri="{FF2B5EF4-FFF2-40B4-BE49-F238E27FC236}">
                  <a16:creationId xmlns:a16="http://schemas.microsoft.com/office/drawing/2014/main" id="{9E19EC1F-7621-6222-36C2-1E4015E62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4" name="Freeform 595">
              <a:extLst>
                <a:ext uri="{FF2B5EF4-FFF2-40B4-BE49-F238E27FC236}">
                  <a16:creationId xmlns:a16="http://schemas.microsoft.com/office/drawing/2014/main" id="{AF7C7CF1-BBC8-DAE8-DED4-BB615A50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5" name="Freeform 596">
              <a:extLst>
                <a:ext uri="{FF2B5EF4-FFF2-40B4-BE49-F238E27FC236}">
                  <a16:creationId xmlns:a16="http://schemas.microsoft.com/office/drawing/2014/main" id="{0E5DEC6B-8053-EB8C-36CC-AFA4268A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6" name="Freeform 597">
              <a:extLst>
                <a:ext uri="{FF2B5EF4-FFF2-40B4-BE49-F238E27FC236}">
                  <a16:creationId xmlns:a16="http://schemas.microsoft.com/office/drawing/2014/main" id="{E822DA27-85C6-4AC8-5CB9-8B2356D58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7" name="Freeform 598">
              <a:extLst>
                <a:ext uri="{FF2B5EF4-FFF2-40B4-BE49-F238E27FC236}">
                  <a16:creationId xmlns:a16="http://schemas.microsoft.com/office/drawing/2014/main" id="{62904C39-3E37-1F37-D55E-0D7066745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8" name="Freeform 599">
              <a:extLst>
                <a:ext uri="{FF2B5EF4-FFF2-40B4-BE49-F238E27FC236}">
                  <a16:creationId xmlns:a16="http://schemas.microsoft.com/office/drawing/2014/main" id="{51C23EBA-ABF8-621C-691C-6DE875CF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9" name="Freeform 600">
              <a:extLst>
                <a:ext uri="{FF2B5EF4-FFF2-40B4-BE49-F238E27FC236}">
                  <a16:creationId xmlns:a16="http://schemas.microsoft.com/office/drawing/2014/main" id="{16BC7923-8608-2904-C09C-CA1117FF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0" name="Freeform 601">
              <a:extLst>
                <a:ext uri="{FF2B5EF4-FFF2-40B4-BE49-F238E27FC236}">
                  <a16:creationId xmlns:a16="http://schemas.microsoft.com/office/drawing/2014/main" id="{B0CFB32D-D8CC-89F8-EA8C-9CF8647A7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1" name="Freeform 602">
              <a:extLst>
                <a:ext uri="{FF2B5EF4-FFF2-40B4-BE49-F238E27FC236}">
                  <a16:creationId xmlns:a16="http://schemas.microsoft.com/office/drawing/2014/main" id="{79E7D00E-DB28-9CDB-5B24-87E1ABDF2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2" name="Freeform 603">
              <a:extLst>
                <a:ext uri="{FF2B5EF4-FFF2-40B4-BE49-F238E27FC236}">
                  <a16:creationId xmlns:a16="http://schemas.microsoft.com/office/drawing/2014/main" id="{B2B5678C-EB3D-EA55-1B00-1A0E9F240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3" name="Freeform 604">
              <a:extLst>
                <a:ext uri="{FF2B5EF4-FFF2-40B4-BE49-F238E27FC236}">
                  <a16:creationId xmlns:a16="http://schemas.microsoft.com/office/drawing/2014/main" id="{9891451A-648C-511A-6B47-45766FB7A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4" name="Freeform 605">
              <a:extLst>
                <a:ext uri="{FF2B5EF4-FFF2-40B4-BE49-F238E27FC236}">
                  <a16:creationId xmlns:a16="http://schemas.microsoft.com/office/drawing/2014/main" id="{2DD322CB-829B-1707-26A3-D8477A95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5" name="Freeform 606">
              <a:extLst>
                <a:ext uri="{FF2B5EF4-FFF2-40B4-BE49-F238E27FC236}">
                  <a16:creationId xmlns:a16="http://schemas.microsoft.com/office/drawing/2014/main" id="{83550CA1-47F9-B4EB-860F-4055D990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F7932B3-EE66-6D97-4484-E297F89FCEE5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7" name="Freeform 608">
                <a:extLst>
                  <a:ext uri="{FF2B5EF4-FFF2-40B4-BE49-F238E27FC236}">
                    <a16:creationId xmlns:a16="http://schemas.microsoft.com/office/drawing/2014/main" id="{CC3EFD29-1BC6-7835-6BCB-BCF79E24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48" name="Freeform 609">
                <a:extLst>
                  <a:ext uri="{FF2B5EF4-FFF2-40B4-BE49-F238E27FC236}">
                    <a16:creationId xmlns:a16="http://schemas.microsoft.com/office/drawing/2014/main" id="{C9B6B842-8039-3C1C-65E1-B847BE7FB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49" name="Freeform 610">
                <a:extLst>
                  <a:ext uri="{FF2B5EF4-FFF2-40B4-BE49-F238E27FC236}">
                    <a16:creationId xmlns:a16="http://schemas.microsoft.com/office/drawing/2014/main" id="{D1BC238B-EB0B-3A8E-458E-90A245D9F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0" name="Freeform 611">
                <a:extLst>
                  <a:ext uri="{FF2B5EF4-FFF2-40B4-BE49-F238E27FC236}">
                    <a16:creationId xmlns:a16="http://schemas.microsoft.com/office/drawing/2014/main" id="{9A89B61A-7B09-C84D-1476-6241A55F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1" name="Freeform 612">
                <a:extLst>
                  <a:ext uri="{FF2B5EF4-FFF2-40B4-BE49-F238E27FC236}">
                    <a16:creationId xmlns:a16="http://schemas.microsoft.com/office/drawing/2014/main" id="{9837F8D5-E2C2-830B-681A-97B044E1D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2" name="Freeform 613">
                <a:extLst>
                  <a:ext uri="{FF2B5EF4-FFF2-40B4-BE49-F238E27FC236}">
                    <a16:creationId xmlns:a16="http://schemas.microsoft.com/office/drawing/2014/main" id="{E750B7B7-802D-8C31-60B3-CE006B5FE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3" name="Freeform 614">
                <a:extLst>
                  <a:ext uri="{FF2B5EF4-FFF2-40B4-BE49-F238E27FC236}">
                    <a16:creationId xmlns:a16="http://schemas.microsoft.com/office/drawing/2014/main" id="{CB97C930-F69C-4819-1C6C-F98B03F5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4" name="Freeform 615">
                <a:extLst>
                  <a:ext uri="{FF2B5EF4-FFF2-40B4-BE49-F238E27FC236}">
                    <a16:creationId xmlns:a16="http://schemas.microsoft.com/office/drawing/2014/main" id="{57AE2776-F4E5-1A10-C864-3951C01D5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5" name="Freeform 616">
                <a:extLst>
                  <a:ext uri="{FF2B5EF4-FFF2-40B4-BE49-F238E27FC236}">
                    <a16:creationId xmlns:a16="http://schemas.microsoft.com/office/drawing/2014/main" id="{2FEB46F2-0A4B-28EA-6156-47830EA12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6" name="Freeform 617">
                <a:extLst>
                  <a:ext uri="{FF2B5EF4-FFF2-40B4-BE49-F238E27FC236}">
                    <a16:creationId xmlns:a16="http://schemas.microsoft.com/office/drawing/2014/main" id="{98E57EBD-101E-B813-715C-F1BD2059F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7" name="Freeform 618">
                <a:extLst>
                  <a:ext uri="{FF2B5EF4-FFF2-40B4-BE49-F238E27FC236}">
                    <a16:creationId xmlns:a16="http://schemas.microsoft.com/office/drawing/2014/main" id="{76B888FB-57EA-A001-8D88-0CCB6355B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8" name="Freeform 619">
                <a:extLst>
                  <a:ext uri="{FF2B5EF4-FFF2-40B4-BE49-F238E27FC236}">
                    <a16:creationId xmlns:a16="http://schemas.microsoft.com/office/drawing/2014/main" id="{C3F40735-0C53-BBE5-FC86-EACBE344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9" name="Freeform 620">
                <a:extLst>
                  <a:ext uri="{FF2B5EF4-FFF2-40B4-BE49-F238E27FC236}">
                    <a16:creationId xmlns:a16="http://schemas.microsoft.com/office/drawing/2014/main" id="{997CABF5-7ADD-FE69-5B9D-A7A0D37B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0" name="Freeform 621">
                <a:extLst>
                  <a:ext uri="{FF2B5EF4-FFF2-40B4-BE49-F238E27FC236}">
                    <a16:creationId xmlns:a16="http://schemas.microsoft.com/office/drawing/2014/main" id="{6FD09D29-4BBA-A587-EFF6-2EFE41FD3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1" name="Freeform 622">
                <a:extLst>
                  <a:ext uri="{FF2B5EF4-FFF2-40B4-BE49-F238E27FC236}">
                    <a16:creationId xmlns:a16="http://schemas.microsoft.com/office/drawing/2014/main" id="{06572304-E89E-49ED-E8BE-A72007DF4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2" name="Freeform 623">
                <a:extLst>
                  <a:ext uri="{FF2B5EF4-FFF2-40B4-BE49-F238E27FC236}">
                    <a16:creationId xmlns:a16="http://schemas.microsoft.com/office/drawing/2014/main" id="{5BDA0B43-AC00-A254-E094-69010ED8A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3" name="Freeform 624">
                <a:extLst>
                  <a:ext uri="{FF2B5EF4-FFF2-40B4-BE49-F238E27FC236}">
                    <a16:creationId xmlns:a16="http://schemas.microsoft.com/office/drawing/2014/main" id="{1EF0A10A-4AE6-F2E1-E471-748C6DBF9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4" name="Freeform 625">
                <a:extLst>
                  <a:ext uri="{FF2B5EF4-FFF2-40B4-BE49-F238E27FC236}">
                    <a16:creationId xmlns:a16="http://schemas.microsoft.com/office/drawing/2014/main" id="{ADD7CCAD-8B2B-FE8C-0244-6E6BA53A7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5" name="Freeform 626">
                <a:extLst>
                  <a:ext uri="{FF2B5EF4-FFF2-40B4-BE49-F238E27FC236}">
                    <a16:creationId xmlns:a16="http://schemas.microsoft.com/office/drawing/2014/main" id="{A4391259-AEBC-3241-02E4-9ECDEEC2E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6" name="Freeform 627">
                <a:extLst>
                  <a:ext uri="{FF2B5EF4-FFF2-40B4-BE49-F238E27FC236}">
                    <a16:creationId xmlns:a16="http://schemas.microsoft.com/office/drawing/2014/main" id="{F78B2464-5F06-F379-350D-D52EE867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7" name="Freeform 628">
                <a:extLst>
                  <a:ext uri="{FF2B5EF4-FFF2-40B4-BE49-F238E27FC236}">
                    <a16:creationId xmlns:a16="http://schemas.microsoft.com/office/drawing/2014/main" id="{744381E2-6589-4542-1511-F6DEE851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8" name="Freeform 629">
                <a:extLst>
                  <a:ext uri="{FF2B5EF4-FFF2-40B4-BE49-F238E27FC236}">
                    <a16:creationId xmlns:a16="http://schemas.microsoft.com/office/drawing/2014/main" id="{0C6D7FDE-4ED2-88A9-ED0D-5A828EBE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9" name="Freeform 630">
                <a:extLst>
                  <a:ext uri="{FF2B5EF4-FFF2-40B4-BE49-F238E27FC236}">
                    <a16:creationId xmlns:a16="http://schemas.microsoft.com/office/drawing/2014/main" id="{B66365A1-8F77-25CF-3763-61DE93FB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70" name="Freeform 631">
                <a:extLst>
                  <a:ext uri="{FF2B5EF4-FFF2-40B4-BE49-F238E27FC236}">
                    <a16:creationId xmlns:a16="http://schemas.microsoft.com/office/drawing/2014/main" id="{F1A51CA5-75EC-990D-99A3-825BC647D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5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4F66A-7766-9CD2-253F-6B1B00BA7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D89506-7C73-9A0D-35ED-F6B1A59045A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FD0FFC-97F2-FA1A-CF7D-D467A80DE23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912" y="304800"/>
            <a:ext cx="9040216" cy="62484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6751FD0-B363-B1F7-3068-3E837327E75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0852" y="2366963"/>
            <a:ext cx="519178" cy="1140618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32E2198D-0333-7B65-82B3-FEADBF87C13B}"/>
              </a:ext>
            </a:extLst>
          </p:cNvPr>
          <p:cNvGrpSpPr/>
          <p:nvPr/>
        </p:nvGrpSpPr>
        <p:grpSpPr>
          <a:xfrm>
            <a:off x="1648285" y="1981586"/>
            <a:ext cx="4131746" cy="1455338"/>
            <a:chOff x="2388831" y="1576016"/>
            <a:chExt cx="5508995" cy="1940450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AA62D22-0D14-FADE-C76D-AC7077AFA403}"/>
                </a:ext>
              </a:extLst>
            </p:cNvPr>
            <p:cNvSpPr txBox="1"/>
            <p:nvPr/>
          </p:nvSpPr>
          <p:spPr>
            <a:xfrm>
              <a:off x="2388831" y="1623641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开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7641772-D779-27E8-4006-C945A2C909CB}"/>
                </a:ext>
              </a:extLst>
            </p:cNvPr>
            <p:cNvSpPr txBox="1"/>
            <p:nvPr/>
          </p:nvSpPr>
          <p:spPr>
            <a:xfrm>
              <a:off x="365150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学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CE03454-96D7-5756-D634-DD0940C16743}"/>
                </a:ext>
              </a:extLst>
            </p:cNvPr>
            <p:cNvSpPr txBox="1"/>
            <p:nvPr/>
          </p:nvSpPr>
          <p:spPr>
            <a:xfrm>
              <a:off x="491417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典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B456F37-81F1-8AE4-C815-2B11F250FB05}"/>
                </a:ext>
              </a:extLst>
            </p:cNvPr>
            <p:cNvSpPr txBox="1"/>
            <p:nvPr/>
          </p:nvSpPr>
          <p:spPr>
            <a:xfrm>
              <a:off x="617684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礼</a:t>
              </a:r>
            </a:p>
          </p:txBody>
        </p:sp>
      </p:grpSp>
      <p:grpSp>
        <p:nvGrpSpPr>
          <p:cNvPr id="862" name="Google Shape;862;p35">
            <a:extLst>
              <a:ext uri="{FF2B5EF4-FFF2-40B4-BE49-F238E27FC236}">
                <a16:creationId xmlns:a16="http://schemas.microsoft.com/office/drawing/2014/main" id="{B5BC8C13-B849-7117-B20F-B8CED35BE3AD}"/>
              </a:ext>
            </a:extLst>
          </p:cNvPr>
          <p:cNvGrpSpPr/>
          <p:nvPr/>
        </p:nvGrpSpPr>
        <p:grpSpPr>
          <a:xfrm>
            <a:off x="1329214" y="1303973"/>
            <a:ext cx="6595586" cy="3620929"/>
            <a:chOff x="6530374" y="1560189"/>
            <a:chExt cx="1045566" cy="505315"/>
          </a:xfrm>
        </p:grpSpPr>
        <p:sp>
          <p:nvSpPr>
            <p:cNvPr id="863" name="Google Shape;863;p35">
              <a:extLst>
                <a:ext uri="{FF2B5EF4-FFF2-40B4-BE49-F238E27FC236}">
                  <a16:creationId xmlns:a16="http://schemas.microsoft.com/office/drawing/2014/main" id="{0E985AB9-7125-5386-1E42-C30EBA8A0DA3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4" name="Google Shape;864;p35">
              <a:extLst>
                <a:ext uri="{FF2B5EF4-FFF2-40B4-BE49-F238E27FC236}">
                  <a16:creationId xmlns:a16="http://schemas.microsoft.com/office/drawing/2014/main" id="{402F195B-404E-F876-A6C5-B0405491913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5" name="Google Shape;865;p35">
              <a:extLst>
                <a:ext uri="{FF2B5EF4-FFF2-40B4-BE49-F238E27FC236}">
                  <a16:creationId xmlns:a16="http://schemas.microsoft.com/office/drawing/2014/main" id="{4786601D-7073-D1B2-BC84-A6160887440B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6" name="Google Shape;866;p35">
              <a:extLst>
                <a:ext uri="{FF2B5EF4-FFF2-40B4-BE49-F238E27FC236}">
                  <a16:creationId xmlns:a16="http://schemas.microsoft.com/office/drawing/2014/main" id="{645B3E22-0588-D9AE-AEE4-5859F2BA6733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7" name="Google Shape;867;p35">
              <a:extLst>
                <a:ext uri="{FF2B5EF4-FFF2-40B4-BE49-F238E27FC236}">
                  <a16:creationId xmlns:a16="http://schemas.microsoft.com/office/drawing/2014/main" id="{26085729-DA32-3864-411C-3D2D289E71A2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8" name="Google Shape;868;p35">
              <a:extLst>
                <a:ext uri="{FF2B5EF4-FFF2-40B4-BE49-F238E27FC236}">
                  <a16:creationId xmlns:a16="http://schemas.microsoft.com/office/drawing/2014/main" id="{D8133A67-24B8-E33D-BFE2-BFEE1FBBC5E9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9" name="Google Shape;869;p35">
              <a:extLst>
                <a:ext uri="{FF2B5EF4-FFF2-40B4-BE49-F238E27FC236}">
                  <a16:creationId xmlns:a16="http://schemas.microsoft.com/office/drawing/2014/main" id="{5B67BE82-6563-28CD-5723-102B2E6ADFED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0" name="Google Shape;870;p35">
              <a:extLst>
                <a:ext uri="{FF2B5EF4-FFF2-40B4-BE49-F238E27FC236}">
                  <a16:creationId xmlns:a16="http://schemas.microsoft.com/office/drawing/2014/main" id="{E026791A-A858-BF20-DF6D-0D6ACC9516E3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1" name="Google Shape;871;p35">
              <a:extLst>
                <a:ext uri="{FF2B5EF4-FFF2-40B4-BE49-F238E27FC236}">
                  <a16:creationId xmlns:a16="http://schemas.microsoft.com/office/drawing/2014/main" id="{EC166EB7-FDD0-7A83-CE29-BD3CF5745FC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2" name="Google Shape;872;p35">
              <a:extLst>
                <a:ext uri="{FF2B5EF4-FFF2-40B4-BE49-F238E27FC236}">
                  <a16:creationId xmlns:a16="http://schemas.microsoft.com/office/drawing/2014/main" id="{20941B8F-5FCC-2544-602F-8D337882C4D1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3" name="Google Shape;873;p35">
              <a:extLst>
                <a:ext uri="{FF2B5EF4-FFF2-40B4-BE49-F238E27FC236}">
                  <a16:creationId xmlns:a16="http://schemas.microsoft.com/office/drawing/2014/main" id="{1C13B2BA-264C-3C76-8213-E4EFCB9C6B0E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4" name="Google Shape;874;p35">
              <a:extLst>
                <a:ext uri="{FF2B5EF4-FFF2-40B4-BE49-F238E27FC236}">
                  <a16:creationId xmlns:a16="http://schemas.microsoft.com/office/drawing/2014/main" id="{F377A458-1AA0-DEE8-D2D2-2ADFC6A8E008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5" name="Google Shape;875;p35">
              <a:extLst>
                <a:ext uri="{FF2B5EF4-FFF2-40B4-BE49-F238E27FC236}">
                  <a16:creationId xmlns:a16="http://schemas.microsoft.com/office/drawing/2014/main" id="{1237D3C4-2B18-E33F-07D7-EEF0497421BE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6" name="Google Shape;876;p35">
              <a:extLst>
                <a:ext uri="{FF2B5EF4-FFF2-40B4-BE49-F238E27FC236}">
                  <a16:creationId xmlns:a16="http://schemas.microsoft.com/office/drawing/2014/main" id="{9F4D6C66-7FBF-047F-10AA-3C8CD86C1F55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7" name="Google Shape;877;p35">
              <a:extLst>
                <a:ext uri="{FF2B5EF4-FFF2-40B4-BE49-F238E27FC236}">
                  <a16:creationId xmlns:a16="http://schemas.microsoft.com/office/drawing/2014/main" id="{BBFFB684-C52C-3535-BB7B-7A38EF4FB59D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8" name="Google Shape;878;p35">
              <a:extLst>
                <a:ext uri="{FF2B5EF4-FFF2-40B4-BE49-F238E27FC236}">
                  <a16:creationId xmlns:a16="http://schemas.microsoft.com/office/drawing/2014/main" id="{C6CB76C1-E3DE-C171-96FF-55B046D8EFAA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9" name="Google Shape;879;p35">
              <a:extLst>
                <a:ext uri="{FF2B5EF4-FFF2-40B4-BE49-F238E27FC236}">
                  <a16:creationId xmlns:a16="http://schemas.microsoft.com/office/drawing/2014/main" id="{6C262F3D-6728-406C-88ED-09B119DD6E28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0" name="Google Shape;880;p35">
              <a:extLst>
                <a:ext uri="{FF2B5EF4-FFF2-40B4-BE49-F238E27FC236}">
                  <a16:creationId xmlns:a16="http://schemas.microsoft.com/office/drawing/2014/main" id="{5C23F277-4987-E918-159D-D497681F0F47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1" name="Google Shape;881;p35">
              <a:extLst>
                <a:ext uri="{FF2B5EF4-FFF2-40B4-BE49-F238E27FC236}">
                  <a16:creationId xmlns:a16="http://schemas.microsoft.com/office/drawing/2014/main" id="{BAB110E2-950C-A56E-30AE-BF0F21CF3E4D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2" name="Google Shape;882;p35">
              <a:extLst>
                <a:ext uri="{FF2B5EF4-FFF2-40B4-BE49-F238E27FC236}">
                  <a16:creationId xmlns:a16="http://schemas.microsoft.com/office/drawing/2014/main" id="{97A1A680-53C5-66FD-6055-EB0BABFD1FE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3" name="Google Shape;883;p35">
              <a:extLst>
                <a:ext uri="{FF2B5EF4-FFF2-40B4-BE49-F238E27FC236}">
                  <a16:creationId xmlns:a16="http://schemas.microsoft.com/office/drawing/2014/main" id="{D3CA5C56-E7E3-90C1-503C-A27A6DFDDCD6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4" name="Google Shape;884;p35">
              <a:extLst>
                <a:ext uri="{FF2B5EF4-FFF2-40B4-BE49-F238E27FC236}">
                  <a16:creationId xmlns:a16="http://schemas.microsoft.com/office/drawing/2014/main" id="{95E46C2D-FFAA-8191-4A37-6113BB2732C3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5" name="Google Shape;885;p35">
              <a:extLst>
                <a:ext uri="{FF2B5EF4-FFF2-40B4-BE49-F238E27FC236}">
                  <a16:creationId xmlns:a16="http://schemas.microsoft.com/office/drawing/2014/main" id="{5425A6F6-88B1-CC44-D019-E1471B5FC274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6" name="Google Shape;886;p35">
              <a:extLst>
                <a:ext uri="{FF2B5EF4-FFF2-40B4-BE49-F238E27FC236}">
                  <a16:creationId xmlns:a16="http://schemas.microsoft.com/office/drawing/2014/main" id="{CDDCFCFA-0A04-9A2E-0FF4-36618F0201CB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7" name="Google Shape;887;p35">
              <a:extLst>
                <a:ext uri="{FF2B5EF4-FFF2-40B4-BE49-F238E27FC236}">
                  <a16:creationId xmlns:a16="http://schemas.microsoft.com/office/drawing/2014/main" id="{B0349B5F-6322-F654-EAED-6CD5F806C1BF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8" name="Google Shape;888;p35">
              <a:extLst>
                <a:ext uri="{FF2B5EF4-FFF2-40B4-BE49-F238E27FC236}">
                  <a16:creationId xmlns:a16="http://schemas.microsoft.com/office/drawing/2014/main" id="{58DE995B-5E83-0346-43D4-ED8E10BE6565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9" name="Google Shape;889;p35">
              <a:extLst>
                <a:ext uri="{FF2B5EF4-FFF2-40B4-BE49-F238E27FC236}">
                  <a16:creationId xmlns:a16="http://schemas.microsoft.com/office/drawing/2014/main" id="{6B47F923-C3B6-DAD6-8157-87E0CF127B8A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0" name="Google Shape;890;p35">
              <a:extLst>
                <a:ext uri="{FF2B5EF4-FFF2-40B4-BE49-F238E27FC236}">
                  <a16:creationId xmlns:a16="http://schemas.microsoft.com/office/drawing/2014/main" id="{208E9FAB-B2C5-AEFE-2E6C-555B1E52FAE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1" name="Google Shape;891;p35">
              <a:extLst>
                <a:ext uri="{FF2B5EF4-FFF2-40B4-BE49-F238E27FC236}">
                  <a16:creationId xmlns:a16="http://schemas.microsoft.com/office/drawing/2014/main" id="{9837BED1-4491-8C5F-08B6-F0F54A39720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2" name="Google Shape;892;p35">
              <a:extLst>
                <a:ext uri="{FF2B5EF4-FFF2-40B4-BE49-F238E27FC236}">
                  <a16:creationId xmlns:a16="http://schemas.microsoft.com/office/drawing/2014/main" id="{4525599B-C97F-EBB4-8BE1-56529DF839B1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3" name="Google Shape;893;p35">
              <a:extLst>
                <a:ext uri="{FF2B5EF4-FFF2-40B4-BE49-F238E27FC236}">
                  <a16:creationId xmlns:a16="http://schemas.microsoft.com/office/drawing/2014/main" id="{CE5381DB-327F-2865-24D3-A762BBD497DC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4" name="Google Shape;894;p35">
              <a:extLst>
                <a:ext uri="{FF2B5EF4-FFF2-40B4-BE49-F238E27FC236}">
                  <a16:creationId xmlns:a16="http://schemas.microsoft.com/office/drawing/2014/main" id="{28EEA614-08F8-BC35-3AB9-65D20B590B36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5" name="Google Shape;895;p35">
              <a:extLst>
                <a:ext uri="{FF2B5EF4-FFF2-40B4-BE49-F238E27FC236}">
                  <a16:creationId xmlns:a16="http://schemas.microsoft.com/office/drawing/2014/main" id="{DA5A7B5C-11C5-C1E7-4F31-56EF21397A53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6" name="Google Shape;896;p35">
              <a:extLst>
                <a:ext uri="{FF2B5EF4-FFF2-40B4-BE49-F238E27FC236}">
                  <a16:creationId xmlns:a16="http://schemas.microsoft.com/office/drawing/2014/main" id="{534DE5ED-D412-4862-4FCC-ECE69B35D2CD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7" name="Google Shape;897;p35">
              <a:extLst>
                <a:ext uri="{FF2B5EF4-FFF2-40B4-BE49-F238E27FC236}">
                  <a16:creationId xmlns:a16="http://schemas.microsoft.com/office/drawing/2014/main" id="{47C6CA07-6771-8F5B-C09F-ACB5E9006A21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8" name="Google Shape;898;p35">
              <a:extLst>
                <a:ext uri="{FF2B5EF4-FFF2-40B4-BE49-F238E27FC236}">
                  <a16:creationId xmlns:a16="http://schemas.microsoft.com/office/drawing/2014/main" id="{EED75CF8-7D47-1252-4D6A-3A6DE8CEA70F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9" name="Google Shape;899;p35">
              <a:extLst>
                <a:ext uri="{FF2B5EF4-FFF2-40B4-BE49-F238E27FC236}">
                  <a16:creationId xmlns:a16="http://schemas.microsoft.com/office/drawing/2014/main" id="{4A7C85A4-73E7-C773-5264-BD0974A82551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0" name="Google Shape;900;p35">
              <a:extLst>
                <a:ext uri="{FF2B5EF4-FFF2-40B4-BE49-F238E27FC236}">
                  <a16:creationId xmlns:a16="http://schemas.microsoft.com/office/drawing/2014/main" id="{6FE7BFBA-649A-73E0-F123-04D88EFB82C3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1" name="Google Shape;901;p35">
              <a:extLst>
                <a:ext uri="{FF2B5EF4-FFF2-40B4-BE49-F238E27FC236}">
                  <a16:creationId xmlns:a16="http://schemas.microsoft.com/office/drawing/2014/main" id="{C545FD73-C419-DB72-2CC1-7AFB999FDFF0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2" name="Google Shape;902;p35">
              <a:extLst>
                <a:ext uri="{FF2B5EF4-FFF2-40B4-BE49-F238E27FC236}">
                  <a16:creationId xmlns:a16="http://schemas.microsoft.com/office/drawing/2014/main" id="{12BE0022-D31D-2E67-B989-ADA6655D56B0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3" name="Google Shape;903;p35">
              <a:extLst>
                <a:ext uri="{FF2B5EF4-FFF2-40B4-BE49-F238E27FC236}">
                  <a16:creationId xmlns:a16="http://schemas.microsoft.com/office/drawing/2014/main" id="{97CD584E-77A7-A0FF-6F25-8F1D0E5FBE81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4" name="Google Shape;904;p35">
              <a:extLst>
                <a:ext uri="{FF2B5EF4-FFF2-40B4-BE49-F238E27FC236}">
                  <a16:creationId xmlns:a16="http://schemas.microsoft.com/office/drawing/2014/main" id="{819B0522-95DB-B030-FFEA-E95116DBDD93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5" name="Google Shape;905;p35">
              <a:extLst>
                <a:ext uri="{FF2B5EF4-FFF2-40B4-BE49-F238E27FC236}">
                  <a16:creationId xmlns:a16="http://schemas.microsoft.com/office/drawing/2014/main" id="{C7A23B70-3B65-73DF-D1AF-87E30C157820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6" name="Google Shape;906;p35">
              <a:extLst>
                <a:ext uri="{FF2B5EF4-FFF2-40B4-BE49-F238E27FC236}">
                  <a16:creationId xmlns:a16="http://schemas.microsoft.com/office/drawing/2014/main" id="{6AD8FE22-0391-47B2-1283-2473C7A80630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7" name="Google Shape;907;p35">
              <a:extLst>
                <a:ext uri="{FF2B5EF4-FFF2-40B4-BE49-F238E27FC236}">
                  <a16:creationId xmlns:a16="http://schemas.microsoft.com/office/drawing/2014/main" id="{A7EA583C-BABD-7D5C-C00A-07972463339C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8" name="Google Shape;908;p35">
              <a:extLst>
                <a:ext uri="{FF2B5EF4-FFF2-40B4-BE49-F238E27FC236}">
                  <a16:creationId xmlns:a16="http://schemas.microsoft.com/office/drawing/2014/main" id="{068D5CBF-DDEF-C66C-AEB5-8DF91FE73D90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71906CF-89EF-1579-ADC1-4CE8746C0702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75130" y="-63401"/>
            <a:ext cx="3314700" cy="19578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0673483-BE0F-ABCA-7DC4-C4D6D766E80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600371" y="-20954"/>
            <a:ext cx="3654929" cy="21726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A19C6C-8C11-C979-644A-345A19D69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63" y="852478"/>
            <a:ext cx="628650" cy="9929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4FECFE-9BD9-4D34-5573-2BD9E48AC8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143" y="342179"/>
            <a:ext cx="314325" cy="4929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4EF9DE7-3749-4A55-5C87-4ECD3284F7A2}"/>
              </a:ext>
            </a:extLst>
          </p:cNvPr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868079" y="3014305"/>
            <a:ext cx="475060" cy="1339454"/>
          </a:xfrm>
          <a:prstGeom prst="rect">
            <a:avLst/>
          </a:prstGeom>
        </p:spPr>
      </p:pic>
      <p:pic>
        <p:nvPicPr>
          <p:cNvPr id="34" name="图片 33" descr="E:\PPT\PPT\外\8月7号学校介绍PPT模板\—Pngtree—cartoon school_4426439.png—Pngtree—cartoon school_4426439">
            <a:extLst>
              <a:ext uri="{FF2B5EF4-FFF2-40B4-BE49-F238E27FC236}">
                <a16:creationId xmlns:a16="http://schemas.microsoft.com/office/drawing/2014/main" id="{4D8D3F82-F888-D544-04F5-78060628AFC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594346" y="2733904"/>
            <a:ext cx="4821869" cy="4822888"/>
          </a:xfrm>
          <a:prstGeom prst="rect">
            <a:avLst/>
          </a:prstGeom>
        </p:spPr>
      </p:pic>
      <p:pic>
        <p:nvPicPr>
          <p:cNvPr id="8" name="图片 7" descr="—Pngtree—school season back school bag_5759236">
            <a:extLst>
              <a:ext uri="{FF2B5EF4-FFF2-40B4-BE49-F238E27FC236}">
                <a16:creationId xmlns:a16="http://schemas.microsoft.com/office/drawing/2014/main" id="{83DE9742-DA9D-F6A3-D9F8-BFBE1A252D5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3306" b="17787"/>
          <a:stretch>
            <a:fillRect/>
          </a:stretch>
        </p:blipFill>
        <p:spPr>
          <a:xfrm>
            <a:off x="-607037" y="3708267"/>
            <a:ext cx="5740058" cy="33813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84F1FAC-01FE-6799-0199-3655707461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8980" y="2000527"/>
            <a:ext cx="4320914" cy="2519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45E5D-650B-7B58-4C69-D4AFB7ED6C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82" y="10745040"/>
            <a:ext cx="904343" cy="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95025" y="1069658"/>
            <a:ext cx="8753951" cy="4718685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 descr="E:\PPT\PPT\外\8月7号学校介绍PPT模板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84985" y="1822609"/>
            <a:ext cx="5515928" cy="314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B40E2-A2B0-46A3-A8FB-E00ECB4C6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51" y="2471118"/>
            <a:ext cx="3822524" cy="1115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CBEE2-1AA5-7DCB-F484-868E4E1E4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>
            <a:extLst>
              <a:ext uri="{FF2B5EF4-FFF2-40B4-BE49-F238E27FC236}">
                <a16:creationId xmlns:a16="http://schemas.microsoft.com/office/drawing/2014/main" id="{A433DAF3-BC03-4874-BDCD-3324A7A11BE6}"/>
              </a:ext>
            </a:extLst>
          </p:cNvPr>
          <p:cNvGrpSpPr/>
          <p:nvPr/>
        </p:nvGrpSpPr>
        <p:grpSpPr>
          <a:xfrm>
            <a:off x="195025" y="1069658"/>
            <a:ext cx="8753951" cy="4718685"/>
            <a:chOff x="4065234" y="4204912"/>
            <a:chExt cx="971065" cy="616383"/>
          </a:xfrm>
        </p:grpSpPr>
        <p:sp>
          <p:nvSpPr>
            <p:cNvPr id="3211" name="Google Shape;3211;p71">
              <a:extLst>
                <a:ext uri="{FF2B5EF4-FFF2-40B4-BE49-F238E27FC236}">
                  <a16:creationId xmlns:a16="http://schemas.microsoft.com/office/drawing/2014/main" id="{8F74792F-9DBC-1A92-15F8-1934EE6ADEC5}"/>
                </a:ext>
              </a:extLst>
            </p:cNvPr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>
              <a:extLst>
                <a:ext uri="{FF2B5EF4-FFF2-40B4-BE49-F238E27FC236}">
                  <a16:creationId xmlns:a16="http://schemas.microsoft.com/office/drawing/2014/main" id="{5A868A58-0AAC-5F2A-AA87-DD5D1B2CCAC3}"/>
                </a:ext>
              </a:extLst>
            </p:cNvPr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>
              <a:extLst>
                <a:ext uri="{FF2B5EF4-FFF2-40B4-BE49-F238E27FC236}">
                  <a16:creationId xmlns:a16="http://schemas.microsoft.com/office/drawing/2014/main" id="{02D834BC-C86E-5691-9448-5261ACFB418B}"/>
                </a:ext>
              </a:extLst>
            </p:cNvPr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>
              <a:extLst>
                <a:ext uri="{FF2B5EF4-FFF2-40B4-BE49-F238E27FC236}">
                  <a16:creationId xmlns:a16="http://schemas.microsoft.com/office/drawing/2014/main" id="{687A8A89-96EF-234C-6C5C-BCB1513DED58}"/>
                </a:ext>
              </a:extLst>
            </p:cNvPr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>
              <a:extLst>
                <a:ext uri="{FF2B5EF4-FFF2-40B4-BE49-F238E27FC236}">
                  <a16:creationId xmlns:a16="http://schemas.microsoft.com/office/drawing/2014/main" id="{12B6EA34-59C6-A6B8-D4CF-8EA031EF500D}"/>
                </a:ext>
              </a:extLst>
            </p:cNvPr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>
              <a:extLst>
                <a:ext uri="{FF2B5EF4-FFF2-40B4-BE49-F238E27FC236}">
                  <a16:creationId xmlns:a16="http://schemas.microsoft.com/office/drawing/2014/main" id="{59781250-A9A2-3B4E-76F2-3A1FE28E53AD}"/>
                </a:ext>
              </a:extLst>
            </p:cNvPr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>
              <a:extLst>
                <a:ext uri="{FF2B5EF4-FFF2-40B4-BE49-F238E27FC236}">
                  <a16:creationId xmlns:a16="http://schemas.microsoft.com/office/drawing/2014/main" id="{398354B0-CD7F-2099-705E-3071298024B2}"/>
                </a:ext>
              </a:extLst>
            </p:cNvPr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>
              <a:extLst>
                <a:ext uri="{FF2B5EF4-FFF2-40B4-BE49-F238E27FC236}">
                  <a16:creationId xmlns:a16="http://schemas.microsoft.com/office/drawing/2014/main" id="{B650A247-1EDC-E957-C5B5-94B4EEF23D70}"/>
                </a:ext>
              </a:extLst>
            </p:cNvPr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>
              <a:extLst>
                <a:ext uri="{FF2B5EF4-FFF2-40B4-BE49-F238E27FC236}">
                  <a16:creationId xmlns:a16="http://schemas.microsoft.com/office/drawing/2014/main" id="{FD4EA048-759C-6C02-039A-99741EBD7105}"/>
                </a:ext>
              </a:extLst>
            </p:cNvPr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>
              <a:extLst>
                <a:ext uri="{FF2B5EF4-FFF2-40B4-BE49-F238E27FC236}">
                  <a16:creationId xmlns:a16="http://schemas.microsoft.com/office/drawing/2014/main" id="{A1D53F0D-F58C-B048-E075-7048780045BD}"/>
                </a:ext>
              </a:extLst>
            </p:cNvPr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>
              <a:extLst>
                <a:ext uri="{FF2B5EF4-FFF2-40B4-BE49-F238E27FC236}">
                  <a16:creationId xmlns:a16="http://schemas.microsoft.com/office/drawing/2014/main" id="{99590EDF-FC85-6F35-03AF-B91AACD23E43}"/>
                </a:ext>
              </a:extLst>
            </p:cNvPr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>
              <a:extLst>
                <a:ext uri="{FF2B5EF4-FFF2-40B4-BE49-F238E27FC236}">
                  <a16:creationId xmlns:a16="http://schemas.microsoft.com/office/drawing/2014/main" id="{38A7E483-E887-B1B7-A630-F48B9BC43B67}"/>
                </a:ext>
              </a:extLst>
            </p:cNvPr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>
              <a:extLst>
                <a:ext uri="{FF2B5EF4-FFF2-40B4-BE49-F238E27FC236}">
                  <a16:creationId xmlns:a16="http://schemas.microsoft.com/office/drawing/2014/main" id="{BA292494-EE75-F13A-74AD-D5BCE3181EA0}"/>
                </a:ext>
              </a:extLst>
            </p:cNvPr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>
              <a:extLst>
                <a:ext uri="{FF2B5EF4-FFF2-40B4-BE49-F238E27FC236}">
                  <a16:creationId xmlns:a16="http://schemas.microsoft.com/office/drawing/2014/main" id="{D3D10894-1BA0-366F-E7F0-50ACEC3D2D17}"/>
                </a:ext>
              </a:extLst>
            </p:cNvPr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>
              <a:extLst>
                <a:ext uri="{FF2B5EF4-FFF2-40B4-BE49-F238E27FC236}">
                  <a16:creationId xmlns:a16="http://schemas.microsoft.com/office/drawing/2014/main" id="{4611721C-32D2-EF4F-139E-6844AC670C7F}"/>
                </a:ext>
              </a:extLst>
            </p:cNvPr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>
              <a:extLst>
                <a:ext uri="{FF2B5EF4-FFF2-40B4-BE49-F238E27FC236}">
                  <a16:creationId xmlns:a16="http://schemas.microsoft.com/office/drawing/2014/main" id="{B06D35DA-BAFD-7131-4048-246A316EDAC1}"/>
                </a:ext>
              </a:extLst>
            </p:cNvPr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>
              <a:extLst>
                <a:ext uri="{FF2B5EF4-FFF2-40B4-BE49-F238E27FC236}">
                  <a16:creationId xmlns:a16="http://schemas.microsoft.com/office/drawing/2014/main" id="{108233F6-8EA3-BC8E-77D9-4280184C2F04}"/>
                </a:ext>
              </a:extLst>
            </p:cNvPr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>
              <a:extLst>
                <a:ext uri="{FF2B5EF4-FFF2-40B4-BE49-F238E27FC236}">
                  <a16:creationId xmlns:a16="http://schemas.microsoft.com/office/drawing/2014/main" id="{C88C9A85-D2E9-BEA9-AED1-352D307F172A}"/>
                </a:ext>
              </a:extLst>
            </p:cNvPr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>
              <a:extLst>
                <a:ext uri="{FF2B5EF4-FFF2-40B4-BE49-F238E27FC236}">
                  <a16:creationId xmlns:a16="http://schemas.microsoft.com/office/drawing/2014/main" id="{4D5317C7-B892-65AE-D6E7-CF53E9D62646}"/>
                </a:ext>
              </a:extLst>
            </p:cNvPr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>
              <a:extLst>
                <a:ext uri="{FF2B5EF4-FFF2-40B4-BE49-F238E27FC236}">
                  <a16:creationId xmlns:a16="http://schemas.microsoft.com/office/drawing/2014/main" id="{3E168651-D8CE-9225-A2CC-0C2CD3CCA8B1}"/>
                </a:ext>
              </a:extLst>
            </p:cNvPr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>
              <a:extLst>
                <a:ext uri="{FF2B5EF4-FFF2-40B4-BE49-F238E27FC236}">
                  <a16:creationId xmlns:a16="http://schemas.microsoft.com/office/drawing/2014/main" id="{E219FDFD-59C9-0E1D-A943-FADA178575CC}"/>
                </a:ext>
              </a:extLst>
            </p:cNvPr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>
              <a:extLst>
                <a:ext uri="{FF2B5EF4-FFF2-40B4-BE49-F238E27FC236}">
                  <a16:creationId xmlns:a16="http://schemas.microsoft.com/office/drawing/2014/main" id="{FBC24A7F-CBFF-BEC8-769C-514A73CF677B}"/>
                </a:ext>
              </a:extLst>
            </p:cNvPr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>
              <a:extLst>
                <a:ext uri="{FF2B5EF4-FFF2-40B4-BE49-F238E27FC236}">
                  <a16:creationId xmlns:a16="http://schemas.microsoft.com/office/drawing/2014/main" id="{2D7259E7-88BD-DFB5-D20F-CB7D61A3E6A2}"/>
                </a:ext>
              </a:extLst>
            </p:cNvPr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>
              <a:extLst>
                <a:ext uri="{FF2B5EF4-FFF2-40B4-BE49-F238E27FC236}">
                  <a16:creationId xmlns:a16="http://schemas.microsoft.com/office/drawing/2014/main" id="{BF8AACB9-AE31-C57B-8AC2-009690811986}"/>
                </a:ext>
              </a:extLst>
            </p:cNvPr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>
              <a:extLst>
                <a:ext uri="{FF2B5EF4-FFF2-40B4-BE49-F238E27FC236}">
                  <a16:creationId xmlns:a16="http://schemas.microsoft.com/office/drawing/2014/main" id="{085CDEC6-350C-548D-51B4-A1ECA011B438}"/>
                </a:ext>
              </a:extLst>
            </p:cNvPr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>
              <a:extLst>
                <a:ext uri="{FF2B5EF4-FFF2-40B4-BE49-F238E27FC236}">
                  <a16:creationId xmlns:a16="http://schemas.microsoft.com/office/drawing/2014/main" id="{278C2C96-FEE4-9E56-C231-8EE08CE4740C}"/>
                </a:ext>
              </a:extLst>
            </p:cNvPr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>
              <a:extLst>
                <a:ext uri="{FF2B5EF4-FFF2-40B4-BE49-F238E27FC236}">
                  <a16:creationId xmlns:a16="http://schemas.microsoft.com/office/drawing/2014/main" id="{69C1C520-1D1D-5958-CF32-78A13A9AAFB2}"/>
                </a:ext>
              </a:extLst>
            </p:cNvPr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>
              <a:extLst>
                <a:ext uri="{FF2B5EF4-FFF2-40B4-BE49-F238E27FC236}">
                  <a16:creationId xmlns:a16="http://schemas.microsoft.com/office/drawing/2014/main" id="{8C6AD0BC-F7E9-8387-5A33-1EE6B7AA2790}"/>
                </a:ext>
              </a:extLst>
            </p:cNvPr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>
              <a:extLst>
                <a:ext uri="{FF2B5EF4-FFF2-40B4-BE49-F238E27FC236}">
                  <a16:creationId xmlns:a16="http://schemas.microsoft.com/office/drawing/2014/main" id="{A60E756A-1B99-E0B7-1ECE-0D500D996C92}"/>
                </a:ext>
              </a:extLst>
            </p:cNvPr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>
              <a:extLst>
                <a:ext uri="{FF2B5EF4-FFF2-40B4-BE49-F238E27FC236}">
                  <a16:creationId xmlns:a16="http://schemas.microsoft.com/office/drawing/2014/main" id="{A676380F-D630-6742-960C-33C4B629A654}"/>
                </a:ext>
              </a:extLst>
            </p:cNvPr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>
              <a:extLst>
                <a:ext uri="{FF2B5EF4-FFF2-40B4-BE49-F238E27FC236}">
                  <a16:creationId xmlns:a16="http://schemas.microsoft.com/office/drawing/2014/main" id="{D5773428-572B-0588-800B-C321EACFA3DE}"/>
                </a:ext>
              </a:extLst>
            </p:cNvPr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>
              <a:extLst>
                <a:ext uri="{FF2B5EF4-FFF2-40B4-BE49-F238E27FC236}">
                  <a16:creationId xmlns:a16="http://schemas.microsoft.com/office/drawing/2014/main" id="{A455D43B-007D-A268-04F7-A96BF0A9EE70}"/>
                </a:ext>
              </a:extLst>
            </p:cNvPr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>
              <a:extLst>
                <a:ext uri="{FF2B5EF4-FFF2-40B4-BE49-F238E27FC236}">
                  <a16:creationId xmlns:a16="http://schemas.microsoft.com/office/drawing/2014/main" id="{F316365B-4AA7-FD4C-9FCF-116589CD2895}"/>
                </a:ext>
              </a:extLst>
            </p:cNvPr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>
              <a:extLst>
                <a:ext uri="{FF2B5EF4-FFF2-40B4-BE49-F238E27FC236}">
                  <a16:creationId xmlns:a16="http://schemas.microsoft.com/office/drawing/2014/main" id="{804A9170-7C09-383A-D355-B91D37DDDFBE}"/>
                </a:ext>
              </a:extLst>
            </p:cNvPr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>
              <a:extLst>
                <a:ext uri="{FF2B5EF4-FFF2-40B4-BE49-F238E27FC236}">
                  <a16:creationId xmlns:a16="http://schemas.microsoft.com/office/drawing/2014/main" id="{926A03A6-F1AE-C27B-F82C-6C2A67AA51D7}"/>
                </a:ext>
              </a:extLst>
            </p:cNvPr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>
              <a:extLst>
                <a:ext uri="{FF2B5EF4-FFF2-40B4-BE49-F238E27FC236}">
                  <a16:creationId xmlns:a16="http://schemas.microsoft.com/office/drawing/2014/main" id="{C53AE741-5637-38AB-151B-569719DE5718}"/>
                </a:ext>
              </a:extLst>
            </p:cNvPr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>
              <a:extLst>
                <a:ext uri="{FF2B5EF4-FFF2-40B4-BE49-F238E27FC236}">
                  <a16:creationId xmlns:a16="http://schemas.microsoft.com/office/drawing/2014/main" id="{CFDAAFC0-E072-680F-C6D4-3305EFBF0B91}"/>
                </a:ext>
              </a:extLst>
            </p:cNvPr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>
              <a:extLst>
                <a:ext uri="{FF2B5EF4-FFF2-40B4-BE49-F238E27FC236}">
                  <a16:creationId xmlns:a16="http://schemas.microsoft.com/office/drawing/2014/main" id="{6A09E7C1-944A-AA2E-39F4-329A451E7892}"/>
                </a:ext>
              </a:extLst>
            </p:cNvPr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>
              <a:extLst>
                <a:ext uri="{FF2B5EF4-FFF2-40B4-BE49-F238E27FC236}">
                  <a16:creationId xmlns:a16="http://schemas.microsoft.com/office/drawing/2014/main" id="{9D302FA8-E91A-89A3-8836-E728560F2484}"/>
                </a:ext>
              </a:extLst>
            </p:cNvPr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>
              <a:extLst>
                <a:ext uri="{FF2B5EF4-FFF2-40B4-BE49-F238E27FC236}">
                  <a16:creationId xmlns:a16="http://schemas.microsoft.com/office/drawing/2014/main" id="{AC359E1A-F1AF-563E-8104-E863ADC901CA}"/>
                </a:ext>
              </a:extLst>
            </p:cNvPr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>
              <a:extLst>
                <a:ext uri="{FF2B5EF4-FFF2-40B4-BE49-F238E27FC236}">
                  <a16:creationId xmlns:a16="http://schemas.microsoft.com/office/drawing/2014/main" id="{BBDA1F9E-14EB-D1AC-F2E4-55898FACC10C}"/>
                </a:ext>
              </a:extLst>
            </p:cNvPr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>
              <a:extLst>
                <a:ext uri="{FF2B5EF4-FFF2-40B4-BE49-F238E27FC236}">
                  <a16:creationId xmlns:a16="http://schemas.microsoft.com/office/drawing/2014/main" id="{96BC4A8E-9C20-1E12-42AE-493F056549CC}"/>
                </a:ext>
              </a:extLst>
            </p:cNvPr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>
              <a:extLst>
                <a:ext uri="{FF2B5EF4-FFF2-40B4-BE49-F238E27FC236}">
                  <a16:creationId xmlns:a16="http://schemas.microsoft.com/office/drawing/2014/main" id="{0C6E246F-B466-AF81-FC66-ABC0DBE8E3AC}"/>
                </a:ext>
              </a:extLst>
            </p:cNvPr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>
              <a:extLst>
                <a:ext uri="{FF2B5EF4-FFF2-40B4-BE49-F238E27FC236}">
                  <a16:creationId xmlns:a16="http://schemas.microsoft.com/office/drawing/2014/main" id="{7A87605D-2EB8-64A8-D5F4-AA43D983D028}"/>
                </a:ext>
              </a:extLst>
            </p:cNvPr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>
              <a:extLst>
                <a:ext uri="{FF2B5EF4-FFF2-40B4-BE49-F238E27FC236}">
                  <a16:creationId xmlns:a16="http://schemas.microsoft.com/office/drawing/2014/main" id="{E5F9DDE3-0DDA-3C31-2972-55591EDFAFFE}"/>
                </a:ext>
              </a:extLst>
            </p:cNvPr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>
              <a:extLst>
                <a:ext uri="{FF2B5EF4-FFF2-40B4-BE49-F238E27FC236}">
                  <a16:creationId xmlns:a16="http://schemas.microsoft.com/office/drawing/2014/main" id="{49BE5FD4-700C-0F04-F3C9-FA152453A824}"/>
                </a:ext>
              </a:extLst>
            </p:cNvPr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>
              <a:extLst>
                <a:ext uri="{FF2B5EF4-FFF2-40B4-BE49-F238E27FC236}">
                  <a16:creationId xmlns:a16="http://schemas.microsoft.com/office/drawing/2014/main" id="{FEE804F6-F56A-8B56-6CFC-5C96BB967775}"/>
                </a:ext>
              </a:extLst>
            </p:cNvPr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>
              <a:extLst>
                <a:ext uri="{FF2B5EF4-FFF2-40B4-BE49-F238E27FC236}">
                  <a16:creationId xmlns:a16="http://schemas.microsoft.com/office/drawing/2014/main" id="{6E158F44-3181-5A6D-383F-FC8BDEBA3674}"/>
                </a:ext>
              </a:extLst>
            </p:cNvPr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>
              <a:extLst>
                <a:ext uri="{FF2B5EF4-FFF2-40B4-BE49-F238E27FC236}">
                  <a16:creationId xmlns:a16="http://schemas.microsoft.com/office/drawing/2014/main" id="{301813CD-F600-13B5-5E48-56DEC5C1578B}"/>
                </a:ext>
              </a:extLst>
            </p:cNvPr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>
              <a:extLst>
                <a:ext uri="{FF2B5EF4-FFF2-40B4-BE49-F238E27FC236}">
                  <a16:creationId xmlns:a16="http://schemas.microsoft.com/office/drawing/2014/main" id="{F8642D79-B09F-1CA4-70E5-E5F7731A1D67}"/>
                </a:ext>
              </a:extLst>
            </p:cNvPr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>
              <a:extLst>
                <a:ext uri="{FF2B5EF4-FFF2-40B4-BE49-F238E27FC236}">
                  <a16:creationId xmlns:a16="http://schemas.microsoft.com/office/drawing/2014/main" id="{37D276DB-13A2-2BF3-9D28-1579B0BBE288}"/>
                </a:ext>
              </a:extLst>
            </p:cNvPr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 descr="E:\PPT\PPT\外\8月7号学校介绍PPT模板\图片1.png图片1">
            <a:extLst>
              <a:ext uri="{FF2B5EF4-FFF2-40B4-BE49-F238E27FC236}">
                <a16:creationId xmlns:a16="http://schemas.microsoft.com/office/drawing/2014/main" id="{71927D28-4930-602D-845A-C154F584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84985" y="1822609"/>
            <a:ext cx="5515928" cy="314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6011-5167-6CE4-F7E4-7922554FB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92" y="2434590"/>
            <a:ext cx="3938896" cy="13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9220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122EB30-794E-4516-852E-BE7BA2BD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52400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FED4761-CF8D-0F11-D29E-635C507D28A4}"/>
              </a:ext>
            </a:extLst>
          </p:cNvPr>
          <p:cNvSpPr/>
          <p:nvPr/>
        </p:nvSpPr>
        <p:spPr>
          <a:xfrm>
            <a:off x="47060" y="2042170"/>
            <a:ext cx="9096939" cy="4815830"/>
          </a:xfrm>
          <a:custGeom>
            <a:avLst/>
            <a:gdLst/>
            <a:ahLst/>
            <a:cxnLst/>
            <a:rect l="l" t="t" r="r" b="b"/>
            <a:pathLst>
              <a:path w="12145322" h="6171493">
                <a:moveTo>
                  <a:pt x="0" y="0"/>
                </a:moveTo>
                <a:lnTo>
                  <a:pt x="12145322" y="0"/>
                </a:lnTo>
                <a:lnTo>
                  <a:pt x="12145322" y="6171492"/>
                </a:lnTo>
                <a:lnTo>
                  <a:pt x="0" y="6171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3" t="-4292" r="-813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91B3C-EA5D-DE48-74B4-63DEE9EBFCC9}"/>
              </a:ext>
            </a:extLst>
          </p:cNvPr>
          <p:cNvSpPr/>
          <p:nvPr/>
        </p:nvSpPr>
        <p:spPr>
          <a:xfrm>
            <a:off x="99763" y="995750"/>
            <a:ext cx="8046532" cy="76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xảy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 Theo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lưu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C1A8E-5E84-5FB0-BF81-45F0E056F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10"/>
            <a:ext cx="174032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77E20B-829A-7B61-EB28-29338FE2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0E1E30-C4D4-295C-3FE3-2FE319E5B74E}"/>
              </a:ext>
            </a:extLst>
          </p:cNvPr>
          <p:cNvSpPr/>
          <p:nvPr/>
        </p:nvSpPr>
        <p:spPr>
          <a:xfrm>
            <a:off x="162948" y="76200"/>
            <a:ext cx="8447651" cy="199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xảy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 Theo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lưu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 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6B18C17-C752-31F6-479F-C3EB9A1C192D}"/>
              </a:ext>
            </a:extLst>
          </p:cNvPr>
          <p:cNvSpPr/>
          <p:nvPr/>
        </p:nvSpPr>
        <p:spPr>
          <a:xfrm>
            <a:off x="-33528" y="1676401"/>
            <a:ext cx="9177528" cy="5181600"/>
          </a:xfrm>
          <a:custGeom>
            <a:avLst/>
            <a:gdLst/>
            <a:ahLst/>
            <a:cxnLst/>
            <a:rect l="l" t="t" r="r" b="b"/>
            <a:pathLst>
              <a:path w="11273333" h="8704466">
                <a:moveTo>
                  <a:pt x="0" y="0"/>
                </a:moveTo>
                <a:lnTo>
                  <a:pt x="11273332" y="0"/>
                </a:lnTo>
                <a:lnTo>
                  <a:pt x="11273332" y="8704466"/>
                </a:lnTo>
                <a:lnTo>
                  <a:pt x="0" y="8704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7" t="-1310" r="-467"/>
            </a:stretch>
          </a:blipFill>
        </p:spPr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90201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2628-9A50-14A0-EB9D-743D1A79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D27487-2E9D-F66B-5B48-17EC17A86043}"/>
              </a:ext>
            </a:extLst>
          </p:cNvPr>
          <p:cNvSpPr/>
          <p:nvPr/>
        </p:nvSpPr>
        <p:spPr>
          <a:xfrm>
            <a:off x="266700" y="398783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K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ể tên một số cây có độc, có gai mà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các em biết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6EA9015-0C85-E720-4CA0-4775645E9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87C0AF8-41C3-B077-D0DB-3501A94AE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C52E9-0F43-E2D1-9325-810B0E9AA071}"/>
              </a:ext>
            </a:extLst>
          </p:cNvPr>
          <p:cNvSpPr txBox="1"/>
          <p:nvPr/>
        </p:nvSpPr>
        <p:spPr>
          <a:xfrm>
            <a:off x="114300" y="2514600"/>
            <a:ext cx="90551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spc="2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spc="2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ây bưởi, cây chanh có gai; một số loại cây có độc</a:t>
            </a:r>
            <a:r>
              <a:rPr lang="en-US" sz="3200" spc="2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2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(cây vạn niên thanh, cây trúc đào, cây lá ngón,...).</a:t>
            </a:r>
            <a:endParaRPr 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ourier New" panose="02070309020205020404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Courier New" panose="02070309020205020404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920EC26-D987-8479-A15B-3516080B3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D0635-F7F0-87BD-F7BB-2A98D2F6283C}"/>
              </a:ext>
            </a:extLst>
          </p:cNvPr>
          <p:cNvSpPr txBox="1"/>
          <p:nvPr/>
        </p:nvSpPr>
        <p:spPr>
          <a:xfrm>
            <a:off x="914400" y="4565302"/>
            <a:ext cx="77777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pc="2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</a:rPr>
              <a:t>Lưu ý, sau khi tiếp xúc với cây phải rửa tay sạch sẽ;</a:t>
            </a:r>
            <a:endParaRPr lang="en-US" sz="2800" spc="2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sz="2800" spc="2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</a:rPr>
              <a:t> không nên tiếp xúc,ngửi, nếm thử các cây lạ</a:t>
            </a:r>
            <a:r>
              <a:rPr lang="vi-VN" sz="2800" spc="2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.</a:t>
            </a:r>
            <a:endParaRPr 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urier New" panose="02070309020205020404"/>
              <a:ea typeface="Courier New" panose="02070309020205020404"/>
            </a:endParaRPr>
          </a:p>
          <a:p>
            <a:endParaRPr 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urier New" panose="02070309020205020404"/>
              <a:ea typeface="Courier New" panose="02070309020205020404"/>
            </a:endParaRPr>
          </a:p>
        </p:txBody>
      </p:sp>
    </p:spTree>
    <p:extLst>
      <p:ext uri="{BB962C8B-B14F-4D97-AF65-F5344CB8AC3E}">
        <p14:creationId xmlns:p14="http://schemas.microsoft.com/office/powerpoint/2010/main" val="28608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00662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K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ể tên một số cây có độc, có gai mà các em biết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p 9 loại cây có gai dễ tìm để làm cảnh cực đẹp">
            <a:extLst>
              <a:ext uri="{FF2B5EF4-FFF2-40B4-BE49-F238E27FC236}">
                <a16:creationId xmlns:a16="http://schemas.microsoft.com/office/drawing/2014/main" id="{63DE6A12-1578-504D-5319-D2090233A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" y="785437"/>
            <a:ext cx="9146749" cy="60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292</Words>
  <Application>Microsoft Office PowerPoint</Application>
  <PresentationFormat>On-screen Show (4:3)</PresentationFormat>
  <Paragraphs>45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Courier New</vt:lpstr>
      <vt:lpstr>等线</vt:lpstr>
      <vt:lpstr>Lato</vt:lpstr>
      <vt:lpstr>LNTH-LuoLuoNotangYuanTi 1</vt:lpstr>
      <vt:lpstr>华文琥珀</vt:lpstr>
      <vt:lpstr>Times New Roman</vt:lpstr>
      <vt:lpstr>Wingdings</vt:lpstr>
      <vt:lpstr>思源黑体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MAIHUNG</cp:lastModifiedBy>
  <cp:revision>24</cp:revision>
  <dcterms:created xsi:type="dcterms:W3CDTF">2006-08-16T00:00:00Z</dcterms:created>
  <dcterms:modified xsi:type="dcterms:W3CDTF">2025-04-04T19:21:57Z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