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84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1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3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0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58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0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4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2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A7F5-1BFE-4AAA-ADE2-7ECB5F845C7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C89A7F5-1BFE-4AAA-ADE2-7ECB5F845C7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C89A7F5-1BFE-4AAA-ADE2-7ECB5F845C7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B7D5A6F-1906-44C2-B73C-32A04CB8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7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3" y="2068527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26224" y="2593519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26224" y="1114670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3166" y="3294072"/>
            <a:ext cx="93656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3950399" y="726419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TỰ NHIÊN VÀ XÃ HỘI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8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721422" y="90759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4098" name="Picture 2" descr="Giải Tự nhiên và Xã hội lớp 2 Bài 19: Thực vật và động vật quanh em - Hay  nhất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45" y="2131367"/>
            <a:ext cx="8506693" cy="45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08364" y="1608147"/>
            <a:ext cx="93656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Hoàn thành phiếu quan sát theo gợi ý ở trang bên.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3870" y="-1728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0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6072" y="1607460"/>
            <a:ext cx="63869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quan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sát:</a:t>
            </a:r>
            <a:endParaRPr lang="vi-VN" sz="28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2" y="865974"/>
            <a:ext cx="704708" cy="727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325" y="1529329"/>
            <a:ext cx="8280875" cy="5328671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36072" y="68945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6072" y="1607460"/>
            <a:ext cx="63869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quan sát</a:t>
            </a:r>
            <a:endParaRPr lang="vi-VN" sz="28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2" y="865974"/>
            <a:ext cx="704708" cy="727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538" y="2130680"/>
            <a:ext cx="7700171" cy="472732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91762" y="0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5" y="803543"/>
            <a:ext cx="900752" cy="10177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39205" y="108462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89" y="2410691"/>
            <a:ext cx="8659090" cy="44473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28366" y="1472425"/>
            <a:ext cx="10941961" cy="1062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và các việc nên và không nên làm để bảo vệ môi trường sống của thực vật và động vật nơi em đã quan sát theo gợi ý sau:</a:t>
            </a:r>
            <a:endParaRPr lang="zh-CN" altLang="en-US" sz="2600" dirty="0">
              <a:solidFill>
                <a:schemeClr val="tx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07527" y="-11082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5" y="803543"/>
            <a:ext cx="900752" cy="10177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39205" y="108462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28366" y="1472425"/>
            <a:ext cx="10941961" cy="1062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và các việc nên và không nên làm để bảo vệ môi trường sống của thực vật và động vật nơi em đã quan sát theo gợi ý sau:</a:t>
            </a:r>
            <a:endParaRPr lang="zh-CN" altLang="en-US" sz="2600" dirty="0">
              <a:solidFill>
                <a:schemeClr val="tx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72" y="2417185"/>
            <a:ext cx="9171709" cy="4440815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30817" y="16794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163781" y="1205858"/>
            <a:ext cx="9240983" cy="5652147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63781" y="0"/>
            <a:ext cx="10454662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A_Dreamy_World_10th_by_grafixey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6" name="WordArt 20"/>
          <p:cNvSpPr>
            <a:spLocks noChangeArrowheads="1" noChangeShapeType="1" noTextEdit="1"/>
          </p:cNvSpPr>
          <p:nvPr/>
        </p:nvSpPr>
        <p:spPr bwMode="auto">
          <a:xfrm>
            <a:off x="1752600" y="251460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CHÚC CÁC EM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42557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34</TotalTime>
  <Words>254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Gill Sans MT</vt:lpstr>
      <vt:lpstr>Times New Roman</vt:lpstr>
      <vt:lpstr>字魂59号-创粗黑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Thai</dc:creator>
  <cp:lastModifiedBy>MAIHUNG</cp:lastModifiedBy>
  <cp:revision>19</cp:revision>
  <dcterms:created xsi:type="dcterms:W3CDTF">2023-01-19T12:29:14Z</dcterms:created>
  <dcterms:modified xsi:type="dcterms:W3CDTF">2025-04-04T19:35:27Z</dcterms:modified>
</cp:coreProperties>
</file>