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97" r:id="rId2"/>
  </p:sldMasterIdLst>
  <p:notesMasterIdLst>
    <p:notesMasterId r:id="rId13"/>
  </p:notesMasterIdLst>
  <p:sldIdLst>
    <p:sldId id="256" r:id="rId3"/>
    <p:sldId id="263" r:id="rId4"/>
    <p:sldId id="352" r:id="rId5"/>
    <p:sldId id="355" r:id="rId6"/>
    <p:sldId id="356" r:id="rId7"/>
    <p:sldId id="358" r:id="rId8"/>
    <p:sldId id="359" r:id="rId9"/>
    <p:sldId id="360" r:id="rId10"/>
    <p:sldId id="36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396894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39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1" r:id="rId12"/>
    <p:sldLayoutId id="2147483722" r:id="rId13"/>
    <p:sldLayoutId id="2147483726" r:id="rId14"/>
    <p:sldLayoutId id="2147483651" r:id="rId15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5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163306" y="758775"/>
            <a:ext cx="1290415" cy="1665015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1321267" y="2765588"/>
            <a:ext cx="9191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203" y="724569"/>
            <a:ext cx="1170000" cy="472500"/>
          </a:xfrm>
          <a:prstGeom prst="rect">
            <a:avLst/>
          </a:prstGeom>
        </p:spPr>
      </p:pic>
      <p:pic>
        <p:nvPicPr>
          <p:cNvPr id="9" name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4803" y="3210597"/>
            <a:ext cx="337500" cy="405000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007" y="3963988"/>
            <a:ext cx="2555586" cy="2893997"/>
          </a:xfrm>
          <a:prstGeom prst="rect">
            <a:avLst/>
          </a:prstGeom>
        </p:spPr>
      </p:pic>
      <p:sp>
        <p:nvSpPr>
          <p:cNvPr id="11" name="5256"/>
          <p:cNvSpPr txBox="1"/>
          <p:nvPr/>
        </p:nvSpPr>
        <p:spPr>
          <a:xfrm rot="587575">
            <a:off x="9905004" y="5172222"/>
            <a:ext cx="94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HAPPY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04284 0.00069 C -0.05247 0.00231 -0.04896 0.00208 -0.06458 0.00069 C -0.0651 0.00069 -0.06549 3.7037E-6 -0.06588 -0.00024 C -0.06653 -0.00047 -0.06705 -0.00093 -0.06771 -0.00116 C -0.06927 -0.00139 -0.07083 -0.00162 -0.07252 -0.00186 C -0.08008 -0.00672 -0.07422 -0.00348 -0.09088 -0.00278 C -0.09258 -0.00394 -0.09271 -0.00348 -0.09088 -0.00348 L 0.028 -0.00348 L -0.09687 -0.00949 L 0.03763 -0.01088 L 0.03672 -0.00949 " pathEditMode="relative" rAng="0" ptsTypes="AAAAAAAAAAAA">
                                      <p:cBhvr>
                                        <p:cTn id="1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993 0.00462 L -0.01993 0.00462 C -0.01524 0.00601 -0.01055 0.00648 -0.00612 0.00902 C -0.00092 0.0118 0.00377 0.01712 0.00885 0.02013 C 0.01015 0.02083 0.01145 0.02129 0.01263 0.02222 C 0.01484 0.0243 0.01666 0.02708 0.01888 0.02893 C 0.02135 0.03078 0.02395 0.03194 0.02643 0.03333 C 0.0276 0.03402 0.02903 0.03425 0.0302 0.03564 C 0.03398 0.04004 0.0345 0.0412 0.03893 0.04444 C 0.04296 0.04768 0.04349 0.04583 0.04765 0.05115 C 0.05586 0.06157 0.04713 0.05532 0.0552 0.05995 C 0.05677 0.06226 0.05859 0.06435 0.06015 0.06666 C 0.06145 0.06875 0.06237 0.07175 0.06393 0.07337 C 0.06536 0.075 0.06718 0.07476 0.06888 0.07569 C 0.07877 0.0993 0.06627 0.07199 0.0776 0.08888 C 0.07864 0.09074 0.0789 0.09375 0.08007 0.0956 C 0.08307 0.10046 0.08658 0.10486 0.08997 0.10902 C 0.09257 0.1118 0.09544 0.11412 0.09752 0.11782 C 0.10716 0.13495 0.10234 0.13101 0.11002 0.13564 C 0.11744 0.14537 0.11328 0.14027 0.12252 0.15115 C 0.12382 0.15254 0.12526 0.1537 0.1263 0.15555 C 0.13099 0.16388 0.12838 0.16134 0.13385 0.16458 C 0.13919 0.17893 0.13255 0.16458 0.14127 0.17337 C 0.15442 0.1868 0.13711 0.17523 0.14882 0.18217 C 0.15208 0.1868 0.15586 0.19027 0.15885 0.1956 C 0.16002 0.19791 0.16119 0.20023 0.1625 0.20231 C 0.16419 0.20462 0.16601 0.20648 0.16757 0.20902 C 0.17018 0.21319 0.17304 0.21712 0.175 0.22222 C 0.17591 0.22453 0.17643 0.22708 0.1776 0.22893 C 0.17864 0.23078 0.18007 0.23194 0.18125 0.23333 C 0.18333 0.24768 0.18099 0.2375 0.18632 0.24884 C 0.18984 0.25648 0.18802 0.25648 0.19257 0.26458 C 0.2 0.27777 0.19492 0.2655 0.2013 0.27569 C 0.21419 0.29583 0.20403 0.28333 0.2125 0.29328 C 0.21497 0.29976 0.21888 0.31111 0.22252 0.31342 C 0.22382 0.31412 0.22513 0.31458 0.2263 0.3155 C 0.22799 0.31689 0.23125 0.32013 0.23125 0.32013 L 0.23125 0.32013 " pathEditMode="relative" ptsTypes="AAAAAAAAAAAAAAAAAAAAAAAAAAAAAAAAAAAAAA">
                                      <p:cBhvr>
                                        <p:cTn id="2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933"/>
            <a:ext cx="12192000" cy="7128933"/>
          </a:xfrm>
          <a:prstGeom prst="rect">
            <a:avLst/>
          </a:prstGeom>
        </p:spPr>
      </p:pic>
      <p:pic>
        <p:nvPicPr>
          <p:cNvPr id="5" name="1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6" name="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7" name="1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929" y="3568775"/>
            <a:ext cx="3986883" cy="3136469"/>
          </a:xfrm>
          <a:prstGeom prst="rect">
            <a:avLst/>
          </a:prstGeom>
        </p:spPr>
      </p:pic>
      <p:sp>
        <p:nvSpPr>
          <p:cNvPr id="8" name="13"/>
          <p:cNvSpPr txBox="1"/>
          <p:nvPr/>
        </p:nvSpPr>
        <p:spPr>
          <a:xfrm>
            <a:off x="1828800" y="2385419"/>
            <a:ext cx="8998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6600" b="1" dirty="0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 </a:t>
            </a:r>
            <a:r>
              <a:rPr lang="en-US" altLang="zh-CN" sz="6600" b="1" dirty="0" err="1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6600" b="1" dirty="0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sạch</a:t>
            </a:r>
            <a:r>
              <a:rPr lang="en-US" altLang="zh-CN" sz="6600" b="1" dirty="0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6600" b="1" dirty="0">
                <a:solidFill>
                  <a:srgbClr val="F74F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ở</a:t>
            </a:r>
            <a:endParaRPr lang="zh-CN" altLang="en-US" sz="6600" b="1" dirty="0">
              <a:solidFill>
                <a:srgbClr val="F74F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2" y="112889"/>
            <a:ext cx="2133600" cy="7676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/>
          <p:cNvSpPr txBox="1"/>
          <p:nvPr/>
        </p:nvSpPr>
        <p:spPr>
          <a:xfrm>
            <a:off x="336885" y="112225"/>
            <a:ext cx="1127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4" y="1703564"/>
            <a:ext cx="8094133" cy="3353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8356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88355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bộn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788354" y="5362834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8354" y="5334970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Minh </a:t>
            </a:r>
            <a:r>
              <a:rPr lang="en-US" sz="2800" dirty="0" err="1"/>
              <a:t>ơi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dọn</a:t>
            </a:r>
            <a:r>
              <a:rPr lang="en-US" sz="2800" dirty="0"/>
              <a:t> </a:t>
            </a:r>
            <a:r>
              <a:rPr lang="en-US" sz="2800" dirty="0" err="1"/>
              <a:t>dẹp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gàng</a:t>
            </a:r>
            <a:r>
              <a:rPr lang="en-US" sz="2800" dirty="0"/>
              <a:t>,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410" y="230192"/>
            <a:ext cx="4355432" cy="757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đựng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3940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114</Words>
  <Application>Microsoft Office PowerPoint</Application>
  <PresentationFormat>Widescreen</PresentationFormat>
  <Paragraphs>20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宋体</vt:lpstr>
      <vt:lpstr>Aharoni</vt:lpstr>
      <vt:lpstr>Arial</vt:lpstr>
      <vt:lpstr>Calibri</vt:lpstr>
      <vt:lpstr>Calibri Light</vt:lpstr>
      <vt:lpstr>等线</vt:lpstr>
      <vt:lpstr>Times New Roman</vt:lpstr>
      <vt:lpstr>字魂59号-创粗黑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32</cp:revision>
  <dcterms:created xsi:type="dcterms:W3CDTF">2021-04-22T02:25:00Z</dcterms:created>
  <dcterms:modified xsi:type="dcterms:W3CDTF">2025-04-04T20:29:35Z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7E94DD68CECB47F6AE7BB7EDB6E7229D_12</vt:lpwstr>
  </property>
  <property fmtid="{D5CDD505-2E9C-101B-9397-08002B2CF9AE}" pid="3" name="KSOProductBuildVer">
    <vt:lpwstr>1033-12.2.0.13489</vt:lpwstr>
  </property>
</Properties>
</file>