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1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9407D-4F3D-43D8-B4B8-5F12570C0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3275856" y="483518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267744" y="2715766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HƠN, DẤU &lt;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347614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588"/>
            <a:ext cx="9144000" cy="21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73" y="486783"/>
            <a:ext cx="7418449" cy="21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139952" y="1791856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    &lt;     3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42773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Hai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ba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27784" y="4011910"/>
            <a:ext cx="33767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    &lt;     8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4659982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Sáu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tám</a:t>
            </a:r>
          </a:p>
        </p:txBody>
      </p:sp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7_20200730060352_nh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915566"/>
            <a:ext cx="4464496" cy="4464496"/>
          </a:xfrm>
          <a:prstGeom prst="rect">
            <a:avLst/>
          </a:prstGeom>
        </p:spPr>
      </p:pic>
      <p:pic>
        <p:nvPicPr>
          <p:cNvPr id="1026" name="Picture 2" descr="E:\GA ĐT TOAN\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" y="1233645"/>
            <a:ext cx="3881314" cy="39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HƠN,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Tập viết dấu &lt; 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Tìm số thích hợp.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58394" y="3776813"/>
            <a:ext cx="1217662" cy="523951"/>
            <a:chOff x="796781" y="3744590"/>
            <a:chExt cx="1217662" cy="523951"/>
          </a:xfrm>
        </p:grpSpPr>
        <p:grpSp>
          <p:nvGrpSpPr>
            <p:cNvPr id="23" name="Group 22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615" y="3700960"/>
            <a:ext cx="1217662" cy="523951"/>
            <a:chOff x="796781" y="3744590"/>
            <a:chExt cx="1217662" cy="523951"/>
          </a:xfrm>
        </p:grpSpPr>
        <p:grpSp>
          <p:nvGrpSpPr>
            <p:cNvPr id="30" name="Group 29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3</a:t>
                </a:r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850451"/>
            <a:ext cx="2910045" cy="1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063096" y="2732567"/>
            <a:ext cx="1492680" cy="1043515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7" y="1825665"/>
            <a:ext cx="2953843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4717242" y="2732567"/>
            <a:ext cx="100688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3" y="1807668"/>
            <a:ext cx="3011067" cy="1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7206665" y="2732567"/>
            <a:ext cx="1613807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7" y="483517"/>
            <a:ext cx="3379300" cy="19123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" y="2859782"/>
            <a:ext cx="3210123" cy="1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90" y="3042166"/>
            <a:ext cx="3050980" cy="17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2795" y="428805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3111" y="426652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2883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25" y="1194273"/>
            <a:ext cx="5360854" cy="303366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7905" y="301887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73228" y="299516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3198" y="301673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5304" y="428721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8761" y="43013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7654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37622"/>
            <a:ext cx="4558911" cy="2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7" y="1659335"/>
            <a:ext cx="4549249" cy="257438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576064"/>
            <a:chOff x="827584" y="1491630"/>
            <a:chExt cx="90010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Cho mỗi chuồng một xe cỏ để số dê trong chuồng ít hơn số bó cỏ.</a:t>
              </a: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8590"/>
            <a:ext cx="2304256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" y="2611911"/>
            <a:ext cx="3952227" cy="2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57" y="509107"/>
            <a:ext cx="2319578" cy="1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0" y="2451833"/>
            <a:ext cx="3888433" cy="2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19057" y="1635646"/>
            <a:ext cx="512783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0272" y="1843503"/>
            <a:ext cx="256391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25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174</Words>
  <Application>Microsoft Office PowerPoint</Application>
  <PresentationFormat>On-screen Show (16:9)</PresentationFormat>
  <Paragraphs>96</Paragraphs>
  <Slides>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Estrangelo Edessa</vt:lpstr>
      <vt:lpstr>맑은 고딕</vt:lpstr>
      <vt:lpstr>Aharoni</vt:lpstr>
      <vt:lpstr>Arial</vt:lpstr>
      <vt:lpstr>Calibri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kết nối</dc:title>
  <dc:creator>Bích Duy</dc:creator>
  <cp:lastModifiedBy>보응옥부</cp:lastModifiedBy>
  <cp:revision>117</cp:revision>
  <dcterms:created xsi:type="dcterms:W3CDTF">2014-04-01T16:27:38Z</dcterms:created>
  <dcterms:modified xsi:type="dcterms:W3CDTF">2021-09-26T11:46:11Z</dcterms:modified>
</cp:coreProperties>
</file>