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7" r:id="rId2"/>
    <p:sldId id="268" r:id="rId3"/>
    <p:sldId id="269" r:id="rId4"/>
    <p:sldId id="258" r:id="rId5"/>
    <p:sldId id="260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58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36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5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1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0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0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B58A-5C8F-4216-BBC0-3F7EA956188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1110-2C7D-4AA9-85E4-1235B9C98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023077" y="202219"/>
            <a:ext cx="10317911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9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TIỂU HỌ</a:t>
            </a:r>
            <a:r>
              <a:rPr lang="vi-VN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GB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 NGHĨA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386072" y="1694747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thầy cô về dự giờ </a:t>
            </a:r>
            <a:r>
              <a:rPr lang="en-US" sz="3600" b="1" kern="10" dirty="0" err="1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thăm</a:t>
            </a:r>
            <a:r>
              <a:rPr lang="en-US" sz="36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圆角矩形 1"/>
          <p:cNvSpPr/>
          <p:nvPr/>
        </p:nvSpPr>
        <p:spPr>
          <a:xfrm>
            <a:off x="2007319" y="2283855"/>
            <a:ext cx="8054776" cy="143569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1622425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Mấy và mấy ( tiết 2)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138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419" y="271162"/>
            <a:ext cx="654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09 tháng 10 năm 2024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Toán: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19667" y="1456266"/>
            <a:ext cx="4292600" cy="1727201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51933"/>
            <a:ext cx="654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09 tháng 10 năm 2024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Toán: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2999" y="1606040"/>
            <a:ext cx="478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Mấy và mấy ( Tiết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" y="1227302"/>
            <a:ext cx="3222943" cy="12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7905" y="2591805"/>
            <a:ext cx="624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7" y="3270275"/>
            <a:ext cx="3039283" cy="2272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8598" y="2821650"/>
            <a:ext cx="359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5 con cá: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7198" y="3287789"/>
            <a:ext cx="366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 2 con cá màu hồng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7198" y="3709821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3 con cá màu vàng.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7198" y="4217291"/>
            <a:ext cx="457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6632" y="4262470"/>
            <a:ext cx="460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gồm         và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1548" y="4246062"/>
            <a:ext cx="4928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6083" y="4262469"/>
            <a:ext cx="4802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6632" y="4951687"/>
            <a:ext cx="460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gồm         và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198" y="4961139"/>
            <a:ext cx="4697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1548" y="4968095"/>
            <a:ext cx="4928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9876" y="4961138"/>
            <a:ext cx="4527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7933" y="252345"/>
            <a:ext cx="654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09 tháng 10 năm 2024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Toán: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4830" y="704238"/>
            <a:ext cx="478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Mấy và mấy ( Tiết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  <p:bldP spid="9" grpId="0" animBg="1"/>
      <p:bldP spid="12" grpId="0" animBg="1"/>
      <p:bldP spid="13" grpId="0"/>
      <p:bldP spid="14" grpId="0" animBg="1"/>
      <p:bldP spid="15" grpId="0" animBg="1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4" y="985301"/>
            <a:ext cx="3222943" cy="12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269" y="2249529"/>
            <a:ext cx="553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 cá theo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kích cỡ ( to, nhỏ)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72" y="3265887"/>
            <a:ext cx="3011188" cy="2339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9465" y="2443620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5 con cá: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5897" y="2905285"/>
            <a:ext cx="225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 1 con cá to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5349" y="2905285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4 con cá nhỏ.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7297" y="3767639"/>
            <a:ext cx="457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8066" y="3757634"/>
            <a:ext cx="460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gồm          và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8815" y="3748950"/>
            <a:ext cx="4928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4531" y="3767640"/>
            <a:ext cx="4802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7297" y="4531640"/>
            <a:ext cx="457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8066" y="4521635"/>
            <a:ext cx="460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gồm          và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8815" y="4512951"/>
            <a:ext cx="4928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4530" y="4531640"/>
            <a:ext cx="4802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3334" y="273273"/>
            <a:ext cx="654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09 tháng 10 năm 2024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Toán: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5360" y="708502"/>
            <a:ext cx="478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Mấy và mấy ( Tiết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28" y="1508125"/>
            <a:ext cx="1558831" cy="614363"/>
          </a:xfrm>
        </p:spPr>
      </p:pic>
      <p:sp>
        <p:nvSpPr>
          <p:cNvPr id="11" name="TextBox 10"/>
          <p:cNvSpPr txBox="1"/>
          <p:nvPr/>
        </p:nvSpPr>
        <p:spPr>
          <a:xfrm>
            <a:off x="686776" y="2462529"/>
            <a:ext cx="804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434" y="2462529"/>
            <a:ext cx="70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7" y="1359402"/>
            <a:ext cx="2377893" cy="11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8733" y="218195"/>
            <a:ext cx="654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09 tháng 10 năm 2024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Toán: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2732" y="649082"/>
            <a:ext cx="478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Mấy và mấy ( Tiết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28" y="1508125"/>
            <a:ext cx="1558831" cy="614363"/>
          </a:xfrm>
        </p:spPr>
      </p:pic>
      <p:sp>
        <p:nvSpPr>
          <p:cNvPr id="11" name="TextBox 10"/>
          <p:cNvSpPr txBox="1"/>
          <p:nvPr/>
        </p:nvSpPr>
        <p:spPr>
          <a:xfrm>
            <a:off x="953352" y="2554069"/>
            <a:ext cx="804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0" y="148039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8281" y="343974"/>
            <a:ext cx="6390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09 tháng 10 năm 2024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Toán: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Mấy và mấy ( tiết 2)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3666" y="4216398"/>
            <a:ext cx="516467" cy="541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3333" y="4758268"/>
            <a:ext cx="550333" cy="592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6733" y="4740788"/>
            <a:ext cx="541867" cy="6101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3334" y="5351207"/>
            <a:ext cx="533400" cy="5415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0967" y="5334003"/>
            <a:ext cx="546099" cy="5418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9667" y="1339697"/>
            <a:ext cx="804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Số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933" y="1339697"/>
            <a:ext cx="98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3932" y="1767824"/>
            <a:ext cx="756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Lấy 6 que tính. Tách que tính đó thành hai nhóm. Tìm số que tính ở mỗi nhóm ( theo mẫu)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61" y="2835184"/>
            <a:ext cx="3167372" cy="2659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599" y="3302000"/>
            <a:ext cx="2624668" cy="233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83513" y="126739"/>
            <a:ext cx="654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09 tháng 10 năm 2024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Toán: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4866" y="557626"/>
            <a:ext cx="478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Mấy và mấy ( Tiết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9667" y="1339697"/>
            <a:ext cx="804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Số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933" y="1339697"/>
            <a:ext cx="98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9600" y="1674690"/>
            <a:ext cx="804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Lấy 6 que tính. Tách que tính đó thành hai nhóm. Tìm số que tính ở mỗi nhóm ( theo mẫu)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00" y="2717884"/>
            <a:ext cx="3843468" cy="1887983"/>
          </a:xfrm>
        </p:spPr>
      </p:pic>
      <p:pic>
        <p:nvPicPr>
          <p:cNvPr id="11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9" y="4818064"/>
            <a:ext cx="4047069" cy="1845203"/>
          </a:xfrm>
        </p:spPr>
      </p:pic>
      <p:sp>
        <p:nvSpPr>
          <p:cNvPr id="6" name="Rectangle 5"/>
          <p:cNvSpPr/>
          <p:nvPr/>
        </p:nvSpPr>
        <p:spPr>
          <a:xfrm>
            <a:off x="4842933" y="3460805"/>
            <a:ext cx="406400" cy="431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9466" y="3460805"/>
            <a:ext cx="406400" cy="431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1100" y="3460908"/>
            <a:ext cx="406400" cy="431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70184" y="3477841"/>
            <a:ext cx="406400" cy="431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97866" y="5524713"/>
            <a:ext cx="406400" cy="431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42933" y="5524713"/>
            <a:ext cx="406400" cy="431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2000" y="5528988"/>
            <a:ext cx="406400" cy="431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4732" y="5524712"/>
            <a:ext cx="406400" cy="431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9925" y="229522"/>
            <a:ext cx="654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09 tháng 10 năm 2024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Toán: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2666" y="660409"/>
            <a:ext cx="478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Mấy và mấy ( Tiết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355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19</cp:revision>
  <dcterms:created xsi:type="dcterms:W3CDTF">2024-10-01T02:07:38Z</dcterms:created>
  <dcterms:modified xsi:type="dcterms:W3CDTF">2025-04-05T02:30:18Z</dcterms:modified>
</cp:coreProperties>
</file>