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8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6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8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27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3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144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63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3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0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4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8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6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AD792-703A-448F-BA50-CC21317D2F3A}" type="datetimeFigureOut">
              <a:rPr lang="en-GB" smtClean="0"/>
              <a:t>05/04/2025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445A-676E-4283-A392-CD7161B62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1352550"/>
            <a:ext cx="70866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6485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12910" r="8230" b="58307"/>
          <a:stretch/>
        </p:blipFill>
        <p:spPr>
          <a:xfrm>
            <a:off x="228599" y="250117"/>
            <a:ext cx="8639731" cy="44552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0" y="3333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34099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17229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669471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4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42963" r="9125" b="14286"/>
          <a:stretch/>
        </p:blipFill>
        <p:spPr>
          <a:xfrm>
            <a:off x="76200" y="117337"/>
            <a:ext cx="6685230" cy="489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85503" r="67006" b="8243"/>
          <a:stretch/>
        </p:blipFill>
        <p:spPr>
          <a:xfrm>
            <a:off x="6761430" y="361950"/>
            <a:ext cx="223017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85559" r="47017" b="7461"/>
          <a:stretch/>
        </p:blipFill>
        <p:spPr>
          <a:xfrm>
            <a:off x="6837630" y="1861456"/>
            <a:ext cx="2230170" cy="116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85926" r="7932" b="8572"/>
          <a:stretch/>
        </p:blipFill>
        <p:spPr>
          <a:xfrm>
            <a:off x="6761430" y="3409950"/>
            <a:ext cx="2306370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10400" y="742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800" y="217850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4329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87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5926" r="9125" b="58095"/>
          <a:stretch/>
        </p:blipFill>
        <p:spPr>
          <a:xfrm>
            <a:off x="381000" y="-19050"/>
            <a:ext cx="8305800" cy="51158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2419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2952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1" y="3943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27241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4743" y="36385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9400" y="3913414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43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44868" r="13004" b="30004"/>
          <a:stretch/>
        </p:blipFill>
        <p:spPr>
          <a:xfrm>
            <a:off x="304800" y="438150"/>
            <a:ext cx="8641080" cy="4038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724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69418" r="12705" b="9206"/>
          <a:stretch/>
        </p:blipFill>
        <p:spPr>
          <a:xfrm>
            <a:off x="337457" y="666750"/>
            <a:ext cx="8464993" cy="3733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28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26</cp:revision>
  <dcterms:created xsi:type="dcterms:W3CDTF">2020-08-18T08:22:14Z</dcterms:created>
  <dcterms:modified xsi:type="dcterms:W3CDTF">2025-04-05T02:30:40Z</dcterms:modified>
</cp:coreProperties>
</file>