
<file path=[Content_Types].xml><?xml version="1.0" encoding="utf-8"?>
<Types xmlns="http://schemas.openxmlformats.org/package/2006/content-types">
  <Default Extension="png" ContentType="image/png"/>
  <Default Extension="jfif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325" r:id="rId4"/>
    <p:sldId id="313" r:id="rId5"/>
    <p:sldId id="314" r:id="rId6"/>
    <p:sldId id="315" r:id="rId7"/>
    <p:sldId id="316" r:id="rId8"/>
    <p:sldId id="257" r:id="rId9"/>
    <p:sldId id="258" r:id="rId10"/>
    <p:sldId id="259" r:id="rId11"/>
    <p:sldId id="260" r:id="rId12"/>
    <p:sldId id="261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93FC1-FF6F-4F11-B3CB-55405708A0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A4F7-8CCC-4FCF-B687-B453ED77A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vi-VN"/>
              <a:t>Thương</a:t>
            </a:r>
            <a:r>
              <a:rPr lang="en-US"/>
              <a:t> </a:t>
            </a: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r>
              <a:rPr lang="en-US" dirty="0"/>
              <a:t>, </a:t>
            </a:r>
            <a:r>
              <a:rPr lang="en-US" dirty="0" err="1"/>
              <a:t>bình</a:t>
            </a:r>
            <a:r>
              <a:rPr lang="en-US" dirty="0"/>
              <a:t> an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qui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5K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Covid19</a:t>
            </a:r>
            <a:r>
              <a:rPr lang="en-US" dirty="0"/>
              <a:t>. </a:t>
            </a:r>
          </a:p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hẹn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ở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1A3DB-BEA0-4786-861A-8CC6974485B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4C02-F12D-4CBA-8515-B6161806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0E86A-AFB0-441D-91A1-8D166BB0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1D20-8552-4892-96EB-63E390CB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36A8-AF84-4BB8-A51F-88CAEF49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6F93-EE12-4BCC-BA5E-7E546CCD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6F65-A027-4E50-979F-C53FE7D1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A987C-3A37-4328-9509-661401B1A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A730-1B6F-4EA4-86C8-A1747A79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A945-F34F-4C9E-8BE9-2CC3095B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72A56-A117-42FC-8EB6-3AB9C152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91BFF-5346-48E3-A37F-DE9EC2F81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4A21F-8232-4195-B63D-D34B367A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BFD47-9709-490E-9A1C-0D6DD6B3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CC61C-B376-45C2-9536-5D2A9687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8D39-3A43-4C32-97C0-E7C6DFD8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1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3687-7F18-4EB9-853F-7FFF728D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F4F3-1A18-4B78-B9E3-B58B8BE3B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594C-A100-4B77-B3C2-CA5590B4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B836-F4E3-47EA-98C3-1C5E749F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0D74C-B78D-4DD8-814B-DD58EDDD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B941-AA88-4B03-9EB5-CD600771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41C8-8C2E-46C0-A309-A53502744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D1FB-F480-40C2-8B45-9ACE7F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4A43-18AE-4241-ACC4-72478D8D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36400-7F29-4520-8506-CDEB33EA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BAF9-FC01-4324-B510-C8BDD974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5F7C-2961-400D-A46F-F42865534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9B2A0-4440-4B1E-98C6-2364156E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5AD96-C1F0-41EA-8251-0F4B44AC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ED8F2-BD44-4634-8C6D-016021EB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74601-FF43-4EA4-AAE1-08032A27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B01D-3C4D-401C-B1ED-A826B397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CD25-00E5-4500-8CE0-6EB457AC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2DF85-E04B-4FAC-932A-F3B6C89EC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394D0-FC7B-4010-999D-E1AC1209F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C4A7A-3F71-4E7F-81C3-0D3C99BD2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43FD8-482E-48E8-A710-6C597141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58FC4-B934-45F7-A482-0FA04BF6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5524B-3ADB-4B67-A4BB-59B57C7E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A76-DE8E-4629-869E-8D682ED4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0798A-76C5-4736-A714-232AFAEE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2D55-7374-4EB9-B677-BC900513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BEC4C-2111-4CCE-9F7A-D864B292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0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34D72-FF28-4284-A6DA-9E338127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5D83A-BFDF-46D1-A36B-BED985D2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3F6D3-B95B-4C2A-A346-4909248D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D827-49EE-4900-8CC1-2F37F626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AEE0-312F-4623-9B2B-AF7462AEC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26476-9676-4548-921E-784615F6F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F9C11-8EEF-4C7E-8ACD-76A95EDA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1A797-4671-43AC-A823-AA6CF245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0623-ED39-46FF-A05B-CEC8F6F7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0040-AA81-4D4D-A5F2-969E104F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D0187-7A97-4DA6-BA0B-73BA99283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7D0FA-79F2-4CF3-B31C-5629A2BF7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11FF5-F854-4B1C-979A-80E7BDD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FDA35-B0B2-4011-9DB6-AE92ECB7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64938-3213-4302-983D-1223C373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27660-757D-4277-8153-9915B563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91AE-302C-4A5F-A397-68278E87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84BD2-FDEA-49BD-9482-E41EAA527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E08D-7869-48DE-865A-46ABFBCC61E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20C79-C468-4976-846F-7616B90D2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A51A-B11D-43E4-AEC1-963155721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6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openxmlformats.org/officeDocument/2006/relationships/image" Target="../media/image5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</a:t>
            </a:r>
            <a:r>
              <a:rPr lang="en-GB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EM</a:t>
            </a:r>
            <a:endParaRPr lang="vi-VN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6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21994E-C8C2-405A-8146-34D4D222E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37675" r="17174" b="53946"/>
          <a:stretch/>
        </p:blipFill>
        <p:spPr>
          <a:xfrm>
            <a:off x="840556" y="72427"/>
            <a:ext cx="8878957" cy="722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F20574-29D4-40D9-9025-1B5E58171827}"/>
              </a:ext>
            </a:extLst>
          </p:cNvPr>
          <p:cNvSpPr/>
          <p:nvPr/>
        </p:nvSpPr>
        <p:spPr>
          <a:xfrm>
            <a:off x="429322" y="5402"/>
            <a:ext cx="670608" cy="7228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8344A-1CDA-4B71-A7EA-B37D9B7AC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9" t="26848" r="73370" b="48743"/>
          <a:stretch/>
        </p:blipFill>
        <p:spPr>
          <a:xfrm>
            <a:off x="4129455" y="904100"/>
            <a:ext cx="3615325" cy="3683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ACA40-646D-4260-A0C7-DC02DE6F3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7" t="53191" r="75597" b="24239"/>
          <a:stretch/>
        </p:blipFill>
        <p:spPr>
          <a:xfrm>
            <a:off x="7046949" y="1111549"/>
            <a:ext cx="5088836" cy="3397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480AE-5D8F-4639-8A81-C8FFD78BF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48420" r="66331" b="23465"/>
          <a:stretch/>
        </p:blipFill>
        <p:spPr>
          <a:xfrm>
            <a:off x="295564" y="904100"/>
            <a:ext cx="4119417" cy="3326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38DBA2-F791-42A1-8A68-0DDCED757964}"/>
              </a:ext>
            </a:extLst>
          </p:cNvPr>
          <p:cNvSpPr/>
          <p:nvPr/>
        </p:nvSpPr>
        <p:spPr>
          <a:xfrm>
            <a:off x="4414981" y="4830516"/>
            <a:ext cx="521333" cy="437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97E64-45D2-4882-8CD0-EE2501ED74BF}"/>
              </a:ext>
            </a:extLst>
          </p:cNvPr>
          <p:cNvSpPr/>
          <p:nvPr/>
        </p:nvSpPr>
        <p:spPr>
          <a:xfrm>
            <a:off x="9070034" y="4825191"/>
            <a:ext cx="521333" cy="437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FE06A-D2F3-4338-BFFE-5E84F37052F3}"/>
              </a:ext>
            </a:extLst>
          </p:cNvPr>
          <p:cNvSpPr/>
          <p:nvPr/>
        </p:nvSpPr>
        <p:spPr>
          <a:xfrm>
            <a:off x="2259422" y="5262514"/>
            <a:ext cx="521333" cy="437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5D25B-6638-4B6F-A6CB-79998A6CB1D8}"/>
              </a:ext>
            </a:extLst>
          </p:cNvPr>
          <p:cNvSpPr/>
          <p:nvPr/>
        </p:nvSpPr>
        <p:spPr>
          <a:xfrm>
            <a:off x="6995021" y="5262514"/>
            <a:ext cx="521333" cy="437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C15E4-AA13-42BD-94A0-99C432D8CFBD}"/>
              </a:ext>
            </a:extLst>
          </p:cNvPr>
          <p:cNvSpPr/>
          <p:nvPr/>
        </p:nvSpPr>
        <p:spPr>
          <a:xfrm>
            <a:off x="2259422" y="5801225"/>
            <a:ext cx="521333" cy="4373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F38009-DA22-4CE3-A3E0-C808ADC910FE}"/>
              </a:ext>
            </a:extLst>
          </p:cNvPr>
          <p:cNvSpPr/>
          <p:nvPr/>
        </p:nvSpPr>
        <p:spPr>
          <a:xfrm>
            <a:off x="6995020" y="5763529"/>
            <a:ext cx="521333" cy="4373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4FCA7-1398-194F-C3F1-D610D43C4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30" y="4339786"/>
            <a:ext cx="9224287" cy="22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3B87D-842F-478D-A389-0BB9F248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6" t="26269" r="20978" b="18825"/>
          <a:stretch/>
        </p:blipFill>
        <p:spPr>
          <a:xfrm>
            <a:off x="742122" y="1842053"/>
            <a:ext cx="10429462" cy="5110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FCF1E-0B59-4971-BA19-8595A9C374D8}"/>
              </a:ext>
            </a:extLst>
          </p:cNvPr>
          <p:cNvSpPr txBox="1"/>
          <p:nvPr/>
        </p:nvSpPr>
        <p:spPr>
          <a:xfrm>
            <a:off x="489607" y="452247"/>
            <a:ext cx="9740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4/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dấu-tích - Hoa Đà Việt Nam">
            <a:extLst>
              <a:ext uri="{FF2B5EF4-FFF2-40B4-BE49-F238E27FC236}">
                <a16:creationId xmlns:a16="http://schemas.microsoft.com/office/drawing/2014/main" id="{DD3BFD42-18C7-416E-B9CC-3405172C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81" y="3816627"/>
            <a:ext cx="554727" cy="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ấu-tích - Hoa Đà Việt Nam">
            <a:extLst>
              <a:ext uri="{FF2B5EF4-FFF2-40B4-BE49-F238E27FC236}">
                <a16:creationId xmlns:a16="http://schemas.microsoft.com/office/drawing/2014/main" id="{CB8ED7B6-BEB9-43C7-B9D5-7F180ADB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33" y="3816626"/>
            <a:ext cx="554727" cy="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ấu-tích - Hoa Đà Việt Nam">
            <a:extLst>
              <a:ext uri="{FF2B5EF4-FFF2-40B4-BE49-F238E27FC236}">
                <a16:creationId xmlns:a16="http://schemas.microsoft.com/office/drawing/2014/main" id="{5F1B805C-51DF-413C-ADF0-635AB769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48" y="6303273"/>
            <a:ext cx="554727" cy="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8B8C3-562D-4482-BDDA-7DFF1118D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6" t="26269" r="70181" b="51663"/>
          <a:stretch/>
        </p:blipFill>
        <p:spPr>
          <a:xfrm>
            <a:off x="742122" y="1842053"/>
            <a:ext cx="2146852" cy="2054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1F7881-92F7-41F8-96D3-57C586414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7" t="27978" r="54200" b="51662"/>
          <a:stretch/>
        </p:blipFill>
        <p:spPr>
          <a:xfrm>
            <a:off x="3432313" y="2001078"/>
            <a:ext cx="2146852" cy="1895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75110-F57F-4E71-806C-94F96C120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2" t="30113" r="35936" b="54368"/>
          <a:stretch/>
        </p:blipFill>
        <p:spPr>
          <a:xfrm>
            <a:off x="6096000" y="2206487"/>
            <a:ext cx="2676940" cy="1444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D1C212-BAEF-419F-9BEB-E86CCB505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1" t="56880" r="43887" b="26035"/>
          <a:stretch/>
        </p:blipFill>
        <p:spPr>
          <a:xfrm>
            <a:off x="9197008" y="2199861"/>
            <a:ext cx="2676940" cy="1590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3C01A-1645-43F4-8677-D15F44CB02C7}"/>
              </a:ext>
            </a:extLst>
          </p:cNvPr>
          <p:cNvSpPr txBox="1"/>
          <p:nvPr/>
        </p:nvSpPr>
        <p:spPr>
          <a:xfrm>
            <a:off x="5061607" y="452247"/>
            <a:ext cx="2916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457F7-D4E2-4BFB-956E-8AA3774D9682}"/>
              </a:ext>
            </a:extLst>
          </p:cNvPr>
          <p:cNvSpPr txBox="1"/>
          <p:nvPr/>
        </p:nvSpPr>
        <p:spPr>
          <a:xfrm>
            <a:off x="708992" y="4482533"/>
            <a:ext cx="23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B5CD6-B5CF-4AB1-B62C-AA9D95C0F203}"/>
              </a:ext>
            </a:extLst>
          </p:cNvPr>
          <p:cNvSpPr txBox="1"/>
          <p:nvPr/>
        </p:nvSpPr>
        <p:spPr>
          <a:xfrm>
            <a:off x="3432313" y="4519802"/>
            <a:ext cx="23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53BB4-116F-456B-BC71-FE941C7ED9EB}"/>
              </a:ext>
            </a:extLst>
          </p:cNvPr>
          <p:cNvSpPr txBox="1"/>
          <p:nvPr/>
        </p:nvSpPr>
        <p:spPr>
          <a:xfrm>
            <a:off x="6029739" y="4519802"/>
            <a:ext cx="267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8C113-36B8-4CD0-B450-CFE0B5FF87FB}"/>
              </a:ext>
            </a:extLst>
          </p:cNvPr>
          <p:cNvSpPr txBox="1"/>
          <p:nvPr/>
        </p:nvSpPr>
        <p:spPr>
          <a:xfrm>
            <a:off x="9097616" y="4482532"/>
            <a:ext cx="267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BDE96D-0456-4C4B-A7AD-179A5443A647}"/>
              </a:ext>
            </a:extLst>
          </p:cNvPr>
          <p:cNvSpPr txBox="1"/>
          <p:nvPr/>
        </p:nvSpPr>
        <p:spPr>
          <a:xfrm>
            <a:off x="5636301" y="29680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vi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483D0A-3E77-AB64-226F-ED2CBB0AA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59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CCFD5-DD3A-4B59-87B5-5F9D1CA0C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9362" r="51956" b="39706"/>
          <a:stretch/>
        </p:blipFill>
        <p:spPr>
          <a:xfrm>
            <a:off x="1225327" y="892034"/>
            <a:ext cx="9741345" cy="3935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4EB6C-E133-41DF-AA1A-69F08D9F13B1}"/>
              </a:ext>
            </a:extLst>
          </p:cNvPr>
          <p:cNvSpPr txBox="1"/>
          <p:nvPr/>
        </p:nvSpPr>
        <p:spPr>
          <a:xfrm>
            <a:off x="5074859" y="5010994"/>
            <a:ext cx="2916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6673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6D9A4-79DB-471F-DD63-4807ABEB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0"/>
            <a:ext cx="12191999" cy="695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D08C65FF-F4A4-A29D-69B1-083EFB85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4715" y="654337"/>
            <a:ext cx="7447685" cy="7380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</a:rPr>
              <a:t> bao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4400" dirty="0">
                <a:latin typeface="Times New Roman" panose="02020603050405020304" pitchFamily="18" charset="0"/>
              </a:rPr>
              <a:t>?     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grpSp>
        <p:nvGrpSpPr>
          <p:cNvPr id="3075" name="Group 51">
            <a:extLst>
              <a:ext uri="{FF2B5EF4-FFF2-40B4-BE49-F238E27FC236}">
                <a16:creationId xmlns:a16="http://schemas.microsoft.com/office/drawing/2014/main" id="{40E98BE5-50B6-9CE0-FAC6-ED93567E4234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1D3F73-82F9-F2D1-0E36-BBE78D3A17F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CF2F0015-0CA8-9EBB-C1C1-8C82D6156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E99400-9DC5-EB51-3B2C-083AEBC0A62E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754A8CDD-5DF3-35F3-E33E-C1204C74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1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F233F5F9-61BF-17EC-FD9D-BE542750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5A0F72B0-597B-5DDE-901B-418E332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D85EED18-AF6F-307B-607B-508F607D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473DE754-0C52-31D7-03BE-82E4938130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CF03D372-E0FC-21E1-4E92-AAF9C49B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3521076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415E6664-3805-CEB5-DA3A-91072D9A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C465D8B0-7B13-E571-A6D6-A0A69E7B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7821BDAE-F456-10E0-6CC3-6050195B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480362B-63D4-D3B4-4056-8B59A06800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76201B7F-E392-0F76-D809-0B5BC347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64076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88A34E38-EEDA-24DA-2659-CE212BB0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7A1A7253-FA46-9DAE-20BE-2D984F73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F2C69A2C-1E74-44C7-37BC-23680876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25B862D-6B66-71F5-8407-972975AA51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7EBC33E2-FF20-5917-9B6F-082F7950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5533C9A2-2421-A627-ED00-687C571DD9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3093" name="Picture 29" descr="Picture1">
            <a:extLst>
              <a:ext uri="{FF2B5EF4-FFF2-40B4-BE49-F238E27FC236}">
                <a16:creationId xmlns:a16="http://schemas.microsoft.com/office/drawing/2014/main" id="{36FAF7C5-2301-A785-6EAD-BFF3A7C1410A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33">
            <a:extLst>
              <a:ext uri="{FF2B5EF4-FFF2-40B4-BE49-F238E27FC236}">
                <a16:creationId xmlns:a16="http://schemas.microsoft.com/office/drawing/2014/main" id="{D4992D1A-E858-43A5-3838-FA165B8A7DCB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>
              <a:extLst>
                <a:ext uri="{FF2B5EF4-FFF2-40B4-BE49-F238E27FC236}">
                  <a16:creationId xmlns:a16="http://schemas.microsoft.com/office/drawing/2014/main" id="{32D84015-3571-1725-4259-E72E875C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>
              <a:extLst>
                <a:ext uri="{FF2B5EF4-FFF2-40B4-BE49-F238E27FC236}">
                  <a16:creationId xmlns:a16="http://schemas.microsoft.com/office/drawing/2014/main" id="{17BB44CD-6BFC-29F7-AB30-4AA2ECB46B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E6A5CF5A-2EA7-9ECB-935C-E576ECB340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ACE4AC20-454E-0294-8930-5C359A19BF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976775F1-3B11-E96A-11DE-04B4CB14E9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C1E7C0AB-38BA-30C8-6281-BEFF7B088E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29D2FC31-77E4-1EA8-61B6-CA272B488D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AE806E88-34DA-A9A1-02EA-80F5009068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DA2CA9FC-45F8-91A5-2A9C-F885089F09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5785BEFF-6B82-4532-121A-7C347FB99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EF9C7EA9-FCC6-5A68-CAB0-51D6176A5F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31BEADE5-B45C-2382-0AEF-E4AC1DABD9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677BD346-B549-723A-3D8B-95488C39CA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2E2E22-2DC7-9627-62AE-DBF33CDE3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45" y="1454086"/>
            <a:ext cx="5089381" cy="40451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5F571C4-221A-55AC-F5BA-08F62A4F14A6}"/>
              </a:ext>
            </a:extLst>
          </p:cNvPr>
          <p:cNvSpPr/>
          <p:nvPr/>
        </p:nvSpPr>
        <p:spPr>
          <a:xfrm>
            <a:off x="10764114" y="907761"/>
            <a:ext cx="725921" cy="316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9842EABE-F0D3-438D-F005-06CD53EC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561975"/>
            <a:ext cx="7472939" cy="1114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4400" b="1" dirty="0"/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C33E26D2-A8F4-9528-97F8-5FC9067F33CF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DBE9F7-A2BE-CE4D-772F-28DFA77BD862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AAD91496-68CF-B96F-F1AF-DAF89CEF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42DA88-AADB-56F9-7FAA-5D50863DF965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90571726-F9AA-19C9-4390-C9C01321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1"/>
            <a:ext cx="25146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ADCE1B42-6BA2-EC7B-09C8-A89545D3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F1FDFD5-FBB4-93A0-42AF-68B38B59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CFA8ECD5-522A-DF83-936D-BC96DFE8D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128939A6-F31E-EBB3-E44A-E03E43AC22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8B13F1CF-C060-1A65-175B-256B69ED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3521076"/>
            <a:ext cx="25130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D3E56F39-3C00-FA90-F463-32330DE28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79114BD-69AE-85BC-2A6C-8880B546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BC7EF007-268D-0F97-B188-77422B135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6FE25490-E95B-D885-BBFC-CE69B2A8F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26C994DD-5137-0EF5-D5E7-EB89A5A36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64076"/>
            <a:ext cx="25908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04B5F5D4-0E06-06C5-DF0A-F291D62E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12CD4833-AF6B-5221-B411-5CB3345B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B5D613C4-29C6-B577-B9CA-2564E804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4479D787-210E-F507-EC3C-9EB4757CE2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3B480449-E17E-F539-AA6E-7EDCF05C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1"/>
            <a:ext cx="2057400" cy="19351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335B8929-ABCC-C94F-CBD6-EADF8B7C3D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4117" name="Picture 29" descr="Picture1">
            <a:extLst>
              <a:ext uri="{FF2B5EF4-FFF2-40B4-BE49-F238E27FC236}">
                <a16:creationId xmlns:a16="http://schemas.microsoft.com/office/drawing/2014/main" id="{0616C59C-0747-0ADA-7F5E-89622B6A3BEB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33">
            <a:extLst>
              <a:ext uri="{FF2B5EF4-FFF2-40B4-BE49-F238E27FC236}">
                <a16:creationId xmlns:a16="http://schemas.microsoft.com/office/drawing/2014/main" id="{4FEA880C-A141-5FCD-13B1-B5B8CFE1459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5467597"/>
            <a:ext cx="16764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id="{63108AC6-5A34-2E4D-DDC4-9A218874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1" name="WordArt 35">
              <a:extLst>
                <a:ext uri="{FF2B5EF4-FFF2-40B4-BE49-F238E27FC236}">
                  <a16:creationId xmlns:a16="http://schemas.microsoft.com/office/drawing/2014/main" id="{B8267DEF-C2DA-E90A-90AE-D9569D67DF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D618545B-6A85-12C7-C5D9-CE759DC55F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22232063-BEF9-58E5-616F-800C4D16B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4BEA0092-4977-292A-5DE7-A80582601B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2FC76C1-7FBE-6946-2270-F6C7A57C0A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9517C332-DFD2-8C20-6B60-597B581AB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94617531-A9D6-FDA0-8442-88D94290C1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EE2695AE-6752-05D6-3E13-FBB218BF2C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B07BF545-CADE-C246-B7F6-920221BE18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CBBB9415-6EBF-49C8-D86B-A256667F93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27FA7034-04E8-D814-CA36-EDBD683C2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6E44747D-EFBC-2BC6-D8AB-66F267D3D4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B05ABB-C93A-E9D6-F449-597FAF1CD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33" y="1873023"/>
            <a:ext cx="5089381" cy="404515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CD9358-9531-6C27-9216-F875CD2749CE}"/>
              </a:ext>
            </a:extLst>
          </p:cNvPr>
          <p:cNvSpPr/>
          <p:nvPr/>
        </p:nvSpPr>
        <p:spPr>
          <a:xfrm>
            <a:off x="11102109" y="939819"/>
            <a:ext cx="406400" cy="408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6171" grpId="0" animBg="1"/>
      <p:bldP spid="61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93F8CAE9-61E0-E996-473E-AFC83F0D9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99" y="533400"/>
            <a:ext cx="6694055" cy="923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dirty="0"/>
          </a:p>
        </p:txBody>
      </p:sp>
      <p:grpSp>
        <p:nvGrpSpPr>
          <p:cNvPr id="5123" name="Group 51">
            <a:extLst>
              <a:ext uri="{FF2B5EF4-FFF2-40B4-BE49-F238E27FC236}">
                <a16:creationId xmlns:a16="http://schemas.microsoft.com/office/drawing/2014/main" id="{A7D01917-07F7-4DCE-CCC9-3DC53A1B8524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A4463F-8EB7-06B6-AA9B-1B7CFB93A29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5155" name="Rectangle 10">
              <a:extLst>
                <a:ext uri="{FF2B5EF4-FFF2-40B4-BE49-F238E27FC236}">
                  <a16:creationId xmlns:a16="http://schemas.microsoft.com/office/drawing/2014/main" id="{0BAA0A3B-6E44-BB69-F2AC-28B58025F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33BEBA-390F-9E61-9322-8C37204112AE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D35CE54D-C722-953F-16CB-9E474849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BCE7B007-025E-B234-F524-81ECC5CC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32B75491-E5A2-54C1-40EE-DB5DB7CE4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5E68F402-5B5C-D0E2-82E7-8418081F2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1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CB8F98E2-1039-080E-17DC-35E51466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89840BC2-6E96-2722-DB1A-7903551E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9F7D51DA-04D8-1A36-E85D-5D107B4A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08C39A5-BC4A-9BFF-27F6-1D502C0E2D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98719BD7-1AF4-0CD0-0AC7-E498B0E5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973137D8-670E-1C8C-0D13-B066B7D5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54CA5B63-6164-ED91-530B-11353371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EA168525-9506-3D12-E86E-CE30276DCB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2B532E6F-59CC-152D-9341-AB5CDD75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4" y="419100"/>
            <a:ext cx="2122487" cy="1752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32507671-D175-4122-6F2C-D4BB5BA188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3026" y="914400"/>
            <a:ext cx="968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5138" name="Picture 29" descr="Picture1">
            <a:extLst>
              <a:ext uri="{FF2B5EF4-FFF2-40B4-BE49-F238E27FC236}">
                <a16:creationId xmlns:a16="http://schemas.microsoft.com/office/drawing/2014/main" id="{90228125-5C7E-7D4C-1E84-3C08644F64D7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>
            <a:extLst>
              <a:ext uri="{FF2B5EF4-FFF2-40B4-BE49-F238E27FC236}">
                <a16:creationId xmlns:a16="http://schemas.microsoft.com/office/drawing/2014/main" id="{0C47EA56-B22D-FCE5-AF00-E0CB1B15099F}"/>
              </a:ext>
            </a:extLst>
          </p:cNvPr>
          <p:cNvGrpSpPr>
            <a:grpSpLocks/>
          </p:cNvGrpSpPr>
          <p:nvPr/>
        </p:nvGrpSpPr>
        <p:grpSpPr bwMode="auto">
          <a:xfrm>
            <a:off x="6276975" y="5566582"/>
            <a:ext cx="1524000" cy="1371600"/>
            <a:chOff x="4320" y="2928"/>
            <a:chExt cx="1104" cy="1104"/>
          </a:xfrm>
          <a:solidFill>
            <a:srgbClr val="FFFF00"/>
          </a:solidFill>
        </p:grpSpPr>
        <p:sp>
          <p:nvSpPr>
            <p:cNvPr id="6178" name="AutoShape 34">
              <a:extLst>
                <a:ext uri="{FF2B5EF4-FFF2-40B4-BE49-F238E27FC236}">
                  <a16:creationId xmlns:a16="http://schemas.microsoft.com/office/drawing/2014/main" id="{ABCF7018-D460-151E-C1E0-B88E46868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35">
              <a:extLst>
                <a:ext uri="{FF2B5EF4-FFF2-40B4-BE49-F238E27FC236}">
                  <a16:creationId xmlns:a16="http://schemas.microsoft.com/office/drawing/2014/main" id="{CE29DA74-47A8-3409-54C8-CBA4B89871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DA022C42-12BB-C218-D92E-312C67A601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F7B8FA85-8B47-9A9F-70CE-1AE3019B56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34B5F72C-5E68-675C-676A-961EBF118F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9148AAAE-ED67-1BFE-2A16-3FA9630915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BD4527AD-3FD4-2C5C-5874-1CD160AA8D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D657CD10-D397-A754-F5EA-0E0B7F56A3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A3B6993E-750D-2F14-8F6E-0D55563217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07D6B20F-ED17-C8EE-CA10-E1392EB9EA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2A6B69FA-4AE7-089D-EB58-E64B720678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40445B64-EE43-F52E-D4CE-53EAD41D59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7A643658-D54A-1156-F090-0E9A16E748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42020" name="Text Box 36">
            <a:extLst>
              <a:ext uri="{FF2B5EF4-FFF2-40B4-BE49-F238E27FC236}">
                <a16:creationId xmlns:a16="http://schemas.microsoft.com/office/drawing/2014/main" id="{9F49CEDC-6575-699A-1C05-AFABB389C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362201"/>
            <a:ext cx="32004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FFCCCC"/>
            </a:contour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1" name="Text Box 37">
            <a:extLst>
              <a:ext uri="{FF2B5EF4-FFF2-40B4-BE49-F238E27FC236}">
                <a16:creationId xmlns:a16="http://schemas.microsoft.com/office/drawing/2014/main" id="{C7E91207-63C3-5711-37C3-3F0DAE2C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46476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FFCCCC"/>
            </a:contour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2" name="Text Box 38">
            <a:extLst>
              <a:ext uri="{FF2B5EF4-FFF2-40B4-BE49-F238E27FC236}">
                <a16:creationId xmlns:a16="http://schemas.microsoft.com/office/drawing/2014/main" id="{E0B5C0BB-937D-5F59-463D-07FBEDBB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48201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FFCCCC"/>
            </a:contour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2856E-E738-4927-ECCC-2CD1891594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600200"/>
            <a:ext cx="4477327" cy="38862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FEEA27-C2F6-4702-C89D-FE86FCC75DB1}"/>
              </a:ext>
            </a:extLst>
          </p:cNvPr>
          <p:cNvSpPr/>
          <p:nvPr/>
        </p:nvSpPr>
        <p:spPr>
          <a:xfrm>
            <a:off x="10187709" y="685800"/>
            <a:ext cx="563418" cy="51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171" grpId="0" animBg="1"/>
      <p:bldP spid="6171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78B5A99-2111-C250-FD41-14F3EC63A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6575"/>
            <a:ext cx="6324600" cy="9504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6147" name="Group 51">
            <a:extLst>
              <a:ext uri="{FF2B5EF4-FFF2-40B4-BE49-F238E27FC236}">
                <a16:creationId xmlns:a16="http://schemas.microsoft.com/office/drawing/2014/main" id="{0919CF3B-9535-EDF1-7983-A475A2D21AC8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24135E-B9DF-4D52-B6D1-A2B2053CA6C9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6179" name="Rectangle 10">
              <a:extLst>
                <a:ext uri="{FF2B5EF4-FFF2-40B4-BE49-F238E27FC236}">
                  <a16:creationId xmlns:a16="http://schemas.microsoft.com/office/drawing/2014/main" id="{5DAF078A-2A4F-E300-AFB7-E97ED2F05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694102-4D4F-30F2-36B1-90E2251CC681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9BFFA23D-08A9-F0AB-136D-DE3585F69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1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52A065D-D196-FB4B-AC5B-920A256F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0DCEB72B-D483-BA42-CF65-1513C0A0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41B3A5F9-C62D-55E4-29A0-5E5E2C0E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E3919A4C-5A9B-7298-8CC2-19D538E39A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AB680099-891A-BFB5-F035-39BD0344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3521076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0836995-4145-E8EE-D9E6-A3E69841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B012B4E2-EE02-60F0-F77F-02D820AB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C28A0070-A583-FC44-D4D1-936E0C87B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20C5F529-F155-E9BD-8726-2949E1D7A3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9F33C7AE-CF5E-ABD8-3435-F1C79BB5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64076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D0D7D263-1E52-8025-D148-E1D83800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A8F79650-F027-4EAA-4849-59E34D31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290921D-B8DD-41B5-476C-C569E5ED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1736300C-9326-4470-774C-441CA8FD95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7A75D12F-DD7B-77C0-FED1-10CC5F8DF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C36E3B9B-1789-CEA4-C2F3-16C818F707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6165" name="Picture 29" descr="Picture1">
            <a:extLst>
              <a:ext uri="{FF2B5EF4-FFF2-40B4-BE49-F238E27FC236}">
                <a16:creationId xmlns:a16="http://schemas.microsoft.com/office/drawing/2014/main" id="{F3B4A3C9-AA37-CF22-092E-D6A816F1E8C6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>
            <a:extLst>
              <a:ext uri="{FF2B5EF4-FFF2-40B4-BE49-F238E27FC236}">
                <a16:creationId xmlns:a16="http://schemas.microsoft.com/office/drawing/2014/main" id="{6332FE19-322E-9D9B-81D5-90D71BFA6DC2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>
              <a:extLst>
                <a:ext uri="{FF2B5EF4-FFF2-40B4-BE49-F238E27FC236}">
                  <a16:creationId xmlns:a16="http://schemas.microsoft.com/office/drawing/2014/main" id="{0ADCE12D-CAF8-5CAA-7344-65AFEEDA1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>
              <a:extLst>
                <a:ext uri="{FF2B5EF4-FFF2-40B4-BE49-F238E27FC236}">
                  <a16:creationId xmlns:a16="http://schemas.microsoft.com/office/drawing/2014/main" id="{2DAD355B-44D4-DC9D-8B82-A0AEA5BDDE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3B4CF7A0-72E8-BA57-09EB-797A0AD3E1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E3C82B43-25D0-AFF6-8CBF-1D5E32A590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36B3B96B-93EF-559E-18B1-6890DBD38A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B2FC6FF9-96CF-4DA2-F503-43306351CD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7E96A37A-C141-AF5E-4FE6-D6B66524B8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237DC242-880B-8C1C-F92E-B4F55B4580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881524C3-6F2A-2F81-CDF2-DADC83D960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5F539BB2-8D98-0E2F-D22E-0EC92B8FD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2C0D3860-EE6B-D1D5-A371-4FD1D3D0D8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DE6C173D-3A9E-7E5B-AF6B-679EE485E0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6AF8DE2F-68BD-E319-24B3-2DF2417202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08F6F0-098E-9310-270C-EEEEB7886B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7" y="1807666"/>
            <a:ext cx="5089381" cy="4045158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A7D1919-044F-2170-4878-F58392EA73DB}"/>
              </a:ext>
            </a:extLst>
          </p:cNvPr>
          <p:cNvSpPr/>
          <p:nvPr/>
        </p:nvSpPr>
        <p:spPr>
          <a:xfrm>
            <a:off x="9919855" y="785091"/>
            <a:ext cx="454526" cy="41537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10F655-0F11-4B14-9954-0EA913099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5" t="42895" r="50000" b="47825"/>
          <a:stretch/>
        </p:blipFill>
        <p:spPr>
          <a:xfrm>
            <a:off x="238537" y="0"/>
            <a:ext cx="11304106" cy="129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33909A-AA18-49AC-A5A7-E0EAD50D7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3" t="20276" r="27826" b="21532"/>
          <a:stretch/>
        </p:blipFill>
        <p:spPr>
          <a:xfrm>
            <a:off x="2425147" y="1112550"/>
            <a:ext cx="6453807" cy="3988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0685C-C34B-4504-AE31-67D54F57A2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3" t="56611" r="60543" b="32939"/>
          <a:stretch/>
        </p:blipFill>
        <p:spPr>
          <a:xfrm>
            <a:off x="682486" y="6058924"/>
            <a:ext cx="3922644" cy="71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6EE85-E023-4BAC-A7C7-50AA6604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3" t="35549" r="62500" b="52223"/>
          <a:stretch/>
        </p:blipFill>
        <p:spPr>
          <a:xfrm>
            <a:off x="715618" y="5220723"/>
            <a:ext cx="3684109" cy="838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5F6F6B-8A34-4080-93AA-52AA9B4B1B2C}"/>
              </a:ext>
            </a:extLst>
          </p:cNvPr>
          <p:cNvSpPr/>
          <p:nvPr/>
        </p:nvSpPr>
        <p:spPr>
          <a:xfrm>
            <a:off x="1364974" y="6114539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78A59-9141-4EA1-A6F0-2AFF17029277}"/>
              </a:ext>
            </a:extLst>
          </p:cNvPr>
          <p:cNvSpPr/>
          <p:nvPr/>
        </p:nvSpPr>
        <p:spPr>
          <a:xfrm>
            <a:off x="1663148" y="5393635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96FADC-4A1C-4CD7-AF9E-1A1557485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02" t="35549" r="7065" b="52223"/>
          <a:stretch/>
        </p:blipFill>
        <p:spPr>
          <a:xfrm>
            <a:off x="7000459" y="5237289"/>
            <a:ext cx="4088298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1B0C5B-158E-4FDF-B4A3-517D79687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60" t="56612" r="7066" b="32938"/>
          <a:stretch/>
        </p:blipFill>
        <p:spPr>
          <a:xfrm>
            <a:off x="7083286" y="6117571"/>
            <a:ext cx="3922643" cy="7163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AA0FCC-F817-4320-AB28-2EE519246C3E}"/>
              </a:ext>
            </a:extLst>
          </p:cNvPr>
          <p:cNvSpPr/>
          <p:nvPr/>
        </p:nvSpPr>
        <p:spPr>
          <a:xfrm>
            <a:off x="7792274" y="5342598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C2B08B-247B-4E56-974B-341DC9AE706E}"/>
              </a:ext>
            </a:extLst>
          </p:cNvPr>
          <p:cNvSpPr/>
          <p:nvPr/>
        </p:nvSpPr>
        <p:spPr>
          <a:xfrm>
            <a:off x="7878417" y="6144075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01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E9468F-01BE-4EB3-B578-5619B411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25109" r="40869" b="23272"/>
          <a:stretch/>
        </p:blipFill>
        <p:spPr>
          <a:xfrm>
            <a:off x="6341164" y="185532"/>
            <a:ext cx="5422945" cy="6672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842658-4BDB-4539-8155-C8C24F34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1" t="41155" r="56957" b="33325"/>
          <a:stretch/>
        </p:blipFill>
        <p:spPr>
          <a:xfrm>
            <a:off x="2312" y="2769704"/>
            <a:ext cx="5848525" cy="30612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7D4074-A8EE-4B11-869E-48AB08FECD4E}"/>
              </a:ext>
            </a:extLst>
          </p:cNvPr>
          <p:cNvSpPr/>
          <p:nvPr/>
        </p:nvSpPr>
        <p:spPr>
          <a:xfrm>
            <a:off x="2511288" y="2975745"/>
            <a:ext cx="868016" cy="8938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DFE1A-4B26-4B90-9025-81718C36B894}"/>
              </a:ext>
            </a:extLst>
          </p:cNvPr>
          <p:cNvSpPr/>
          <p:nvPr/>
        </p:nvSpPr>
        <p:spPr>
          <a:xfrm>
            <a:off x="2511288" y="4691901"/>
            <a:ext cx="868016" cy="8938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9AC68-FE63-4F47-A270-A7D315243FB8}"/>
              </a:ext>
            </a:extLst>
          </p:cNvPr>
          <p:cNvSpPr txBox="1"/>
          <p:nvPr/>
        </p:nvSpPr>
        <p:spPr>
          <a:xfrm>
            <a:off x="675861" y="185532"/>
            <a:ext cx="6824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2/ Que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46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234</Words>
  <Application>Microsoft Office PowerPoint</Application>
  <PresentationFormat>Widescreen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.VnHelvetInsH</vt:lpstr>
      <vt:lpstr>.VnTime</vt:lpstr>
      <vt:lpstr>.VnTimeH</vt:lpstr>
      <vt:lpstr>Arial</vt:lpstr>
      <vt:lpstr>Calibri</vt:lpstr>
      <vt:lpstr>Calibri Light</vt:lpstr>
      <vt:lpstr>Impact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MAIHUNG</cp:lastModifiedBy>
  <cp:revision>13</cp:revision>
  <dcterms:created xsi:type="dcterms:W3CDTF">2021-10-18T14:31:51Z</dcterms:created>
  <dcterms:modified xsi:type="dcterms:W3CDTF">2025-04-05T02:31:22Z</dcterms:modified>
</cp:coreProperties>
</file>