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27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6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9A"/>
    <a:srgbClr val="E07235"/>
    <a:srgbClr val="EB54E9"/>
    <a:srgbClr val="D34CD6"/>
    <a:srgbClr val="D8F3FC"/>
    <a:srgbClr val="EF5F5F"/>
    <a:srgbClr val="9CDCF8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94" d="100"/>
          <a:sy n="94" d="100"/>
        </p:scale>
        <p:origin x="91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slide" Target="slide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slide" Target="slide12.xml"/><Relationship Id="rId10" Type="http://schemas.openxmlformats.org/officeDocument/2006/relationships/slide" Target="slide5.xml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" Target="slide1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slide" Target="slide13.xml"/><Relationship Id="rId9" Type="http://schemas.openxmlformats.org/officeDocument/2006/relationships/slide" Target="slide7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484075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CÁC SỐ TỪ 0 ĐẾN 10</a:t>
            </a:r>
            <a:endParaRPr lang="vi-VN" sz="36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94088" y="1612771"/>
            <a:ext cx="5189241" cy="27515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</a:t>
            </a: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48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0,1,2,3,4,5</a:t>
            </a:r>
            <a:endParaRPr lang="en-US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 Tiết 2)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0AE3FC-C65D-486A-8E5D-DD2ACCA1A4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4717773" y="4408550"/>
            <a:ext cx="2478159" cy="129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DFCA17-1A4C-4AAB-BFE3-21876A947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645" y="1842053"/>
            <a:ext cx="7968722" cy="34863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D8B7B6-B6DD-4AF0-BCFC-0873B72C0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40" y="2775574"/>
            <a:ext cx="1482485" cy="1087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169C66-CCE1-4B75-9991-4F5F2A238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69" y="2775132"/>
            <a:ext cx="1506950" cy="1105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E44194-E39E-416C-98FC-3558BC5225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636" y="2768984"/>
            <a:ext cx="1491472" cy="1093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5F8281-01F4-4B84-B5E9-F865C26ABC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80" y="2759572"/>
            <a:ext cx="1528171" cy="1120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6F024D-EFED-4ED0-A79E-F301976004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85" y="299104"/>
            <a:ext cx="1523776" cy="7618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71161F0-30F9-4B91-807C-0105A5238D3B}"/>
              </a:ext>
            </a:extLst>
          </p:cNvPr>
          <p:cNvGrpSpPr/>
          <p:nvPr/>
        </p:nvGrpSpPr>
        <p:grpSpPr>
          <a:xfrm>
            <a:off x="3050126" y="620526"/>
            <a:ext cx="7174165" cy="830997"/>
            <a:chOff x="2395539" y="5020083"/>
            <a:chExt cx="7174165" cy="830997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AB75F996-E63C-4296-B06A-FAC9A0B1863F}"/>
                </a:ext>
              </a:extLst>
            </p:cNvPr>
            <p:cNvSpPr txBox="1">
              <a:spLocks/>
            </p:cNvSpPr>
            <p:nvPr/>
          </p:nvSpPr>
          <p:spPr>
            <a:xfrm>
              <a:off x="3103980" y="5023230"/>
              <a:ext cx="6465724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000" dirty="0">
                  <a:solidFill>
                    <a:srgbClr val="002060"/>
                  </a:solidFill>
                  <a:latin typeface="+mj-lt"/>
                  <a:cs typeface="Lato" panose="020F0502020204030203" pitchFamily="34" charset="0"/>
                </a:rPr>
                <a:t>Chúng mình cùng tìm số thích h</a:t>
              </a:r>
              <a:r>
                <a:rPr lang="en-US" sz="4000" dirty="0" err="1">
                  <a:solidFill>
                    <a:srgbClr val="002060"/>
                  </a:solidFill>
                  <a:latin typeface="+mj-lt"/>
                  <a:cs typeface="Lato" panose="020F0502020204030203" pitchFamily="34" charset="0"/>
                </a:rPr>
                <a:t>ợp</a:t>
              </a:r>
              <a:r>
                <a:rPr lang="en-US" sz="4000" dirty="0">
                  <a:solidFill>
                    <a:srgbClr val="002060"/>
                  </a:solidFill>
                  <a:latin typeface="+mj-lt"/>
                  <a:cs typeface="Lato" panose="020F0502020204030203" pitchFamily="34" charset="0"/>
                </a:rPr>
                <a:t> ở dấu hỏi nào?</a:t>
              </a:r>
              <a:endParaRPr lang="en-GB" sz="4000" dirty="0">
                <a:solidFill>
                  <a:srgbClr val="002060"/>
                </a:solidFill>
                <a:uFillTx/>
                <a:latin typeface="+mj-lt"/>
                <a:cs typeface="Lato" panose="020F0502020204030203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0EEAEF-91FB-4C32-B9FC-AF55527D5A5D}"/>
                </a:ext>
              </a:extLst>
            </p:cNvPr>
            <p:cNvGrpSpPr/>
            <p:nvPr/>
          </p:nvGrpSpPr>
          <p:grpSpPr>
            <a:xfrm>
              <a:off x="2395539" y="5020083"/>
              <a:ext cx="708441" cy="830997"/>
              <a:chOff x="3530333" y="540235"/>
              <a:chExt cx="605826" cy="830997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42F9082-358D-4B13-8852-C25CEC4BD489}"/>
                  </a:ext>
                </a:extLst>
              </p:cNvPr>
              <p:cNvSpPr/>
              <p:nvPr/>
            </p:nvSpPr>
            <p:spPr>
              <a:xfrm>
                <a:off x="3530333" y="652821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675C63-8541-4046-8B31-7B529EB093AB}"/>
                  </a:ext>
                </a:extLst>
              </p:cNvPr>
              <p:cNvSpPr txBox="1"/>
              <p:nvPr/>
            </p:nvSpPr>
            <p:spPr>
              <a:xfrm>
                <a:off x="3682403" y="540235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97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FCE29F-9FE3-4A7D-B9B8-2F9B6E7D21B9}"/>
              </a:ext>
            </a:extLst>
          </p:cNvPr>
          <p:cNvSpPr txBox="1"/>
          <p:nvPr/>
        </p:nvSpPr>
        <p:spPr>
          <a:xfrm>
            <a:off x="2651702" y="2782669"/>
            <a:ext cx="6888595" cy="116955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7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Thư giãn nào!</a:t>
            </a:r>
            <a:endParaRPr lang="vi-VN" sz="7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542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6F773E4-761A-4F19-85C4-96ADF0E809B8}"/>
              </a:ext>
            </a:extLst>
          </p:cNvPr>
          <p:cNvSpPr/>
          <p:nvPr/>
        </p:nvSpPr>
        <p:spPr>
          <a:xfrm>
            <a:off x="3008243" y="1868557"/>
            <a:ext cx="7566992" cy="4081669"/>
          </a:xfrm>
          <a:prstGeom prst="roundRect">
            <a:avLst/>
          </a:prstGeom>
          <a:solidFill>
            <a:srgbClr val="FFF89A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id="{434AD0FB-964E-4D09-8FAB-3021B277E1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8" r="21349"/>
          <a:stretch/>
        </p:blipFill>
        <p:spPr>
          <a:xfrm>
            <a:off x="3836098" y="2481208"/>
            <a:ext cx="2602158" cy="774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729640-D0B2-4973-A29C-839BE40379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3" y="2499981"/>
            <a:ext cx="2343924" cy="3809363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BBD174B9-FFE9-44BE-B1A5-13F16417BE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5" r="22170"/>
          <a:stretch/>
        </p:blipFill>
        <p:spPr>
          <a:xfrm>
            <a:off x="3836100" y="3608995"/>
            <a:ext cx="2602156" cy="795668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11EF4E55-500E-4ED3-BAB9-5221E78263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249"/>
          <a:stretch/>
        </p:blipFill>
        <p:spPr>
          <a:xfrm>
            <a:off x="3836098" y="4737936"/>
            <a:ext cx="2605855" cy="795668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  <a:extLst>
              <a:ext uri="{FF2B5EF4-FFF2-40B4-BE49-F238E27FC236}">
                <a16:creationId xmlns:a16="http://schemas.microsoft.com/office/drawing/2014/main" id="{BB5BDD6E-A371-478A-B6BF-50BB217D991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r="21853"/>
          <a:stretch/>
        </p:blipFill>
        <p:spPr>
          <a:xfrm>
            <a:off x="7295896" y="2481208"/>
            <a:ext cx="2698394" cy="815811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  <a:extLst>
              <a:ext uri="{FF2B5EF4-FFF2-40B4-BE49-F238E27FC236}">
                <a16:creationId xmlns:a16="http://schemas.microsoft.com/office/drawing/2014/main" id="{9A67537C-FF05-4C3A-8D8D-2A3D3E03C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2011"/>
          <a:stretch/>
        </p:blipFill>
        <p:spPr>
          <a:xfrm>
            <a:off x="7295894" y="3584235"/>
            <a:ext cx="2698396" cy="820428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  <a:extLst>
              <a:ext uri="{FF2B5EF4-FFF2-40B4-BE49-F238E27FC236}">
                <a16:creationId xmlns:a16="http://schemas.microsoft.com/office/drawing/2014/main" id="{DF6743AD-731D-4377-A7B3-7A1767C0027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9" r="21931"/>
          <a:stretch/>
        </p:blipFill>
        <p:spPr>
          <a:xfrm>
            <a:off x="7295894" y="4724509"/>
            <a:ext cx="2688513" cy="8128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2614B0-A87F-4743-B188-435F7A88BFA2}"/>
              </a:ext>
            </a:extLst>
          </p:cNvPr>
          <p:cNvSpPr txBox="1"/>
          <p:nvPr/>
        </p:nvSpPr>
        <p:spPr>
          <a:xfrm>
            <a:off x="3387467" y="2688980"/>
            <a:ext cx="39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0B880-9455-4930-92F9-DB017CE59DEE}"/>
              </a:ext>
            </a:extLst>
          </p:cNvPr>
          <p:cNvSpPr txBox="1"/>
          <p:nvPr/>
        </p:nvSpPr>
        <p:spPr>
          <a:xfrm>
            <a:off x="3383744" y="3809783"/>
            <a:ext cx="39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4C274F-2F27-40FE-8023-B4D02E53C1CC}"/>
              </a:ext>
            </a:extLst>
          </p:cNvPr>
          <p:cNvSpPr txBox="1"/>
          <p:nvPr/>
        </p:nvSpPr>
        <p:spPr>
          <a:xfrm>
            <a:off x="3383744" y="4946255"/>
            <a:ext cx="39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D5D46F-C15B-405A-B71F-0D51891A42B3}"/>
              </a:ext>
            </a:extLst>
          </p:cNvPr>
          <p:cNvSpPr txBox="1"/>
          <p:nvPr/>
        </p:nvSpPr>
        <p:spPr>
          <a:xfrm>
            <a:off x="6831624" y="2688980"/>
            <a:ext cx="39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D8C914-B4F2-467E-97D6-E47FA46C8F9D}"/>
              </a:ext>
            </a:extLst>
          </p:cNvPr>
          <p:cNvSpPr txBox="1"/>
          <p:nvPr/>
        </p:nvSpPr>
        <p:spPr>
          <a:xfrm>
            <a:off x="6831624" y="3822163"/>
            <a:ext cx="39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C6BD1-8E23-431E-A0E6-A2D76EA14023}"/>
              </a:ext>
            </a:extLst>
          </p:cNvPr>
          <p:cNvSpPr txBox="1"/>
          <p:nvPr/>
        </p:nvSpPr>
        <p:spPr>
          <a:xfrm>
            <a:off x="6831624" y="4946255"/>
            <a:ext cx="39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4498FA-C909-4F74-8421-B5FAE70C064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3" y="297018"/>
            <a:ext cx="1523776" cy="7618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1739719-450F-41C8-AA84-3BC252B41649}"/>
              </a:ext>
            </a:extLst>
          </p:cNvPr>
          <p:cNvGrpSpPr/>
          <p:nvPr/>
        </p:nvGrpSpPr>
        <p:grpSpPr>
          <a:xfrm>
            <a:off x="3241064" y="497886"/>
            <a:ext cx="7174165" cy="830997"/>
            <a:chOff x="2395539" y="5006326"/>
            <a:chExt cx="7174165" cy="830997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BB6F40FE-9A0B-4763-8917-6BAE976A79C9}"/>
                </a:ext>
              </a:extLst>
            </p:cNvPr>
            <p:cNvSpPr txBox="1">
              <a:spLocks/>
            </p:cNvSpPr>
            <p:nvPr/>
          </p:nvSpPr>
          <p:spPr>
            <a:xfrm>
              <a:off x="3103980" y="5023230"/>
              <a:ext cx="6465724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>
                  <a:solidFill>
                    <a:srgbClr val="002060"/>
                  </a:solidFill>
                  <a:uFillTx/>
                  <a:latin typeface="+mj-lt"/>
                  <a:cs typeface="Lato" panose="020F0502020204030203" pitchFamily="34" charset="0"/>
                </a:rPr>
                <a:t>Đếm rồi nhặt cà rốt đã tô màu</a:t>
              </a:r>
              <a:endParaRPr lang="en-GB" sz="4000" dirty="0">
                <a:solidFill>
                  <a:srgbClr val="002060"/>
                </a:solidFill>
                <a:uFillTx/>
                <a:latin typeface="+mj-lt"/>
                <a:cs typeface="Lato" panose="020F0502020204030203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869633E-0402-45D5-9D5D-82B879A1CA97}"/>
                </a:ext>
              </a:extLst>
            </p:cNvPr>
            <p:cNvGrpSpPr/>
            <p:nvPr/>
          </p:nvGrpSpPr>
          <p:grpSpPr>
            <a:xfrm>
              <a:off x="2395539" y="5006326"/>
              <a:ext cx="708441" cy="830997"/>
              <a:chOff x="3530333" y="526478"/>
              <a:chExt cx="605826" cy="830997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6699B1-D497-41C5-8969-41BB915E8716}"/>
                  </a:ext>
                </a:extLst>
              </p:cNvPr>
              <p:cNvSpPr/>
              <p:nvPr/>
            </p:nvSpPr>
            <p:spPr>
              <a:xfrm>
                <a:off x="3530333" y="652821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0CE9927-2473-4ECD-82D1-8422F8A733E5}"/>
                  </a:ext>
                </a:extLst>
              </p:cNvPr>
              <p:cNvSpPr txBox="1"/>
              <p:nvPr/>
            </p:nvSpPr>
            <p:spPr>
              <a:xfrm>
                <a:off x="3652346" y="526478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570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02DADB-6063-49B3-A366-6F710FADAD69}"/>
              </a:ext>
            </a:extLst>
          </p:cNvPr>
          <p:cNvSpPr txBox="1"/>
          <p:nvPr/>
        </p:nvSpPr>
        <p:spPr>
          <a:xfrm>
            <a:off x="4389892" y="2495961"/>
            <a:ext cx="54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A4B451-8BC9-4777-9300-E37B951EF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44" y="2495961"/>
            <a:ext cx="799835" cy="1499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DB0935-3DD3-4696-AF76-F7543B914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624" y="2495962"/>
            <a:ext cx="986972" cy="1663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0C3F31-E25A-4E11-9387-11D5BFDB6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74" y="2495960"/>
            <a:ext cx="799835" cy="1499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89960B-E09A-400D-A349-796E5FEAD7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55" y="2495961"/>
            <a:ext cx="799835" cy="1499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9F6AF5-2639-4275-B270-01D0A7B98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596" y="2495962"/>
            <a:ext cx="986972" cy="1663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478A4A-0B62-4324-8602-1DE48DA47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66" y="3065904"/>
            <a:ext cx="2548364" cy="1256917"/>
          </a:xfrm>
          <a:prstGeom prst="rect">
            <a:avLst/>
          </a:prstGeom>
        </p:spPr>
      </p:pic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A1695ED1-D121-4970-A58F-56E39C247C1B}"/>
              </a:ext>
            </a:extLst>
          </p:cNvPr>
          <p:cNvSpPr/>
          <p:nvPr/>
        </p:nvSpPr>
        <p:spPr>
          <a:xfrm>
            <a:off x="2223228" y="3730001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BDDF0E57-BF5C-43B9-AAA1-E0C779AF48F1}"/>
              </a:ext>
            </a:extLst>
          </p:cNvPr>
          <p:cNvSpPr/>
          <p:nvPr/>
        </p:nvSpPr>
        <p:spPr>
          <a:xfrm>
            <a:off x="2223228" y="3730001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3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20E1BC-BBDE-45AF-85EF-CAC4E36B3980}"/>
              </a:ext>
            </a:extLst>
          </p:cNvPr>
          <p:cNvGrpSpPr/>
          <p:nvPr/>
        </p:nvGrpSpPr>
        <p:grpSpPr>
          <a:xfrm>
            <a:off x="985390" y="279449"/>
            <a:ext cx="7190841" cy="830997"/>
            <a:chOff x="2395539" y="5006326"/>
            <a:chExt cx="7190841" cy="830997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3C805D66-587B-44F9-982A-51BE269E637E}"/>
                </a:ext>
              </a:extLst>
            </p:cNvPr>
            <p:cNvSpPr txBox="1">
              <a:spLocks/>
            </p:cNvSpPr>
            <p:nvPr/>
          </p:nvSpPr>
          <p:spPr>
            <a:xfrm>
              <a:off x="3120656" y="5206039"/>
              <a:ext cx="6465724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00" dirty="0">
                  <a:solidFill>
                    <a:srgbClr val="002060"/>
                  </a:solidFill>
                  <a:uFillTx/>
                  <a:latin typeface="+mj-lt"/>
                  <a:cs typeface="Lato" panose="020F0502020204030203" pitchFamily="34" charset="0"/>
                </a:rPr>
                <a:t>Đếm rồi nhặt cà rốt đã tô màu</a:t>
              </a:r>
              <a:endParaRPr lang="en-GB" sz="3000" dirty="0">
                <a:solidFill>
                  <a:srgbClr val="002060"/>
                </a:solidFill>
                <a:uFillTx/>
                <a:latin typeface="+mj-lt"/>
                <a:cs typeface="Lato" panose="020F0502020204030203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D7C85A-D76D-4D61-8FB3-5D7CA7561730}"/>
                </a:ext>
              </a:extLst>
            </p:cNvPr>
            <p:cNvGrpSpPr/>
            <p:nvPr/>
          </p:nvGrpSpPr>
          <p:grpSpPr>
            <a:xfrm>
              <a:off x="2395539" y="5006326"/>
              <a:ext cx="708441" cy="830997"/>
              <a:chOff x="3530333" y="526478"/>
              <a:chExt cx="605826" cy="83099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FC92E61-F926-45D6-8D54-2AD2C5A07C13}"/>
                  </a:ext>
                </a:extLst>
              </p:cNvPr>
              <p:cNvSpPr/>
              <p:nvPr/>
            </p:nvSpPr>
            <p:spPr>
              <a:xfrm>
                <a:off x="3530333" y="652821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107311-6638-4A1C-B4A6-A7A0FB9DE75A}"/>
                  </a:ext>
                </a:extLst>
              </p:cNvPr>
              <p:cNvSpPr txBox="1"/>
              <p:nvPr/>
            </p:nvSpPr>
            <p:spPr>
              <a:xfrm>
                <a:off x="3652346" y="526478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7C0ABAF-D8B4-4271-95F4-0C00663A3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79" y="3995873"/>
            <a:ext cx="1467447" cy="238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017 -0.06757 C -0.12288 -0.08269 -0.15464 -0.09071 -0.18778 -0.09071 C -0.22597 -0.09071 -0.25616 -0.08269 -0.27716 -0.06757 L -0.37869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34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486E-7 -1.2959E-6 L -0.1102 -0.06757 C -0.13329 -0.08269 -0.16765 -0.09071 -0.20375 -0.09071 C -0.24488 -0.09071 -0.27768 -0.08269 -0.30059 -0.06757 L -0.41062 -1.2959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2FAC40-9670-4186-BA3A-77774036CACA}"/>
              </a:ext>
            </a:extLst>
          </p:cNvPr>
          <p:cNvSpPr txBox="1"/>
          <p:nvPr/>
        </p:nvSpPr>
        <p:spPr>
          <a:xfrm>
            <a:off x="4442902" y="2177909"/>
            <a:ext cx="55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EE8903-4A24-4280-A994-A2BAAA5CFD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54" y="2177909"/>
            <a:ext cx="799835" cy="1499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5E0B88-CF0A-4AF4-9BA9-E10666B11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634" y="2177910"/>
            <a:ext cx="986972" cy="1663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A7FC61-33A0-412A-A1DB-69C5A041D5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65" y="2177909"/>
            <a:ext cx="799835" cy="1499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BAD902-02C5-497E-8A53-DAA75B8CB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606" y="2177910"/>
            <a:ext cx="986972" cy="1663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2802E-4107-4289-A4C5-7E5ACD6A1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76" y="2747852"/>
            <a:ext cx="2548364" cy="1256917"/>
          </a:xfrm>
          <a:prstGeom prst="rect">
            <a:avLst/>
          </a:prstGeom>
        </p:spPr>
      </p:pic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0CFBDCF7-9718-471F-8ECC-51E34DDACBF6}"/>
              </a:ext>
            </a:extLst>
          </p:cNvPr>
          <p:cNvSpPr/>
          <p:nvPr/>
        </p:nvSpPr>
        <p:spPr>
          <a:xfrm>
            <a:off x="2276238" y="3411949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C17018DB-47D0-4961-99C0-F6662DD6F9C3}"/>
              </a:ext>
            </a:extLst>
          </p:cNvPr>
          <p:cNvSpPr/>
          <p:nvPr/>
        </p:nvSpPr>
        <p:spPr>
          <a:xfrm>
            <a:off x="2276238" y="3411949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653FC3-6002-4D08-93CD-1CEDCEF7EA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91" y="2095910"/>
            <a:ext cx="986972" cy="16639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0FE4234-C76A-4BBD-A1F4-90DA113377B2}"/>
              </a:ext>
            </a:extLst>
          </p:cNvPr>
          <p:cNvGrpSpPr/>
          <p:nvPr/>
        </p:nvGrpSpPr>
        <p:grpSpPr>
          <a:xfrm>
            <a:off x="985390" y="319206"/>
            <a:ext cx="7190841" cy="830997"/>
            <a:chOff x="2395539" y="5006326"/>
            <a:chExt cx="7190841" cy="830997"/>
          </a:xfrm>
        </p:grpSpPr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9DAB5CEC-9C1F-4011-BC67-20A977B1D783}"/>
                </a:ext>
              </a:extLst>
            </p:cNvPr>
            <p:cNvSpPr txBox="1">
              <a:spLocks/>
            </p:cNvSpPr>
            <p:nvPr/>
          </p:nvSpPr>
          <p:spPr>
            <a:xfrm>
              <a:off x="3120656" y="5206039"/>
              <a:ext cx="6465724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00" dirty="0">
                  <a:solidFill>
                    <a:srgbClr val="002060"/>
                  </a:solidFill>
                  <a:uFillTx/>
                  <a:latin typeface="+mj-lt"/>
                  <a:cs typeface="Lato" panose="020F0502020204030203" pitchFamily="34" charset="0"/>
                </a:rPr>
                <a:t>Đếm rồi nhặt cà rốt đã tô màu</a:t>
              </a:r>
              <a:endParaRPr lang="en-GB" sz="3000" dirty="0">
                <a:solidFill>
                  <a:srgbClr val="002060"/>
                </a:solidFill>
                <a:uFillTx/>
                <a:latin typeface="+mj-lt"/>
                <a:cs typeface="Lato" panose="020F0502020204030203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973704D-DE10-452A-BEC3-6601FE990D5B}"/>
                </a:ext>
              </a:extLst>
            </p:cNvPr>
            <p:cNvGrpSpPr/>
            <p:nvPr/>
          </p:nvGrpSpPr>
          <p:grpSpPr>
            <a:xfrm>
              <a:off x="2395539" y="5006326"/>
              <a:ext cx="708441" cy="830997"/>
              <a:chOff x="3530333" y="526478"/>
              <a:chExt cx="605826" cy="830997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ECE3A9F-BD43-4205-9666-D035FC9A7F5C}"/>
                  </a:ext>
                </a:extLst>
              </p:cNvPr>
              <p:cNvSpPr/>
              <p:nvPr/>
            </p:nvSpPr>
            <p:spPr>
              <a:xfrm>
                <a:off x="3530333" y="652821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2BFEA6-617E-4B22-9DD1-3839362EF95F}"/>
                  </a:ext>
                </a:extLst>
              </p:cNvPr>
              <p:cNvSpPr txBox="1"/>
              <p:nvPr/>
            </p:nvSpPr>
            <p:spPr>
              <a:xfrm>
                <a:off x="3652346" y="526478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AC01B60-25CA-4993-BEC1-4B281A8D41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79" y="3995873"/>
            <a:ext cx="1467447" cy="238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8608 -0.06757 C -0.10413 -0.08269 -0.13103 -0.09071 -0.15915 -0.09071 C -0.19143 -0.09071 -0.21694 -0.08269 -0.23482 -0.06757 L -0.32073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3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1.2959E-6 L -0.11489 -0.06757 C -0.13901 -0.08269 -0.17477 -0.09071 -0.21243 -0.09071 C -0.25529 -0.09071 -0.28948 -0.08269 -0.31343 -0.06757 L -0.4279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1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A90699-BFC5-4A48-AB48-80ED68E03A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282" y="2350185"/>
            <a:ext cx="799835" cy="1499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869633-9FD6-4392-8983-14BB99D1E8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611" y="2350185"/>
            <a:ext cx="799835" cy="14999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7E8470-01C3-4E5A-ADCE-6FD141D3A361}"/>
              </a:ext>
            </a:extLst>
          </p:cNvPr>
          <p:cNvSpPr txBox="1"/>
          <p:nvPr/>
        </p:nvSpPr>
        <p:spPr>
          <a:xfrm>
            <a:off x="4522415" y="2350187"/>
            <a:ext cx="3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8EAF1E-90EF-430D-8B2A-EFBD5D3C16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66" y="2350187"/>
            <a:ext cx="799835" cy="1499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A76C5C-7404-4FF8-879A-251C95EB5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70" y="2268186"/>
            <a:ext cx="986972" cy="1663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8A30AA-1C2C-42A9-9963-E42D65690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96" y="2350186"/>
            <a:ext cx="799835" cy="1499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B0905-A35C-4C45-ABE4-FC2D28183B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88" y="2920130"/>
            <a:ext cx="2548364" cy="1256917"/>
          </a:xfrm>
          <a:prstGeom prst="rect">
            <a:avLst/>
          </a:prstGeom>
        </p:spPr>
      </p:pic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29E9FE78-CEDD-4C61-B94E-0CE6239C4627}"/>
              </a:ext>
            </a:extLst>
          </p:cNvPr>
          <p:cNvSpPr/>
          <p:nvPr/>
        </p:nvSpPr>
        <p:spPr>
          <a:xfrm>
            <a:off x="2355750" y="35842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DD681335-EB87-46CD-BFB0-B7B147982EFF}"/>
              </a:ext>
            </a:extLst>
          </p:cNvPr>
          <p:cNvSpPr/>
          <p:nvPr/>
        </p:nvSpPr>
        <p:spPr>
          <a:xfrm>
            <a:off x="2355750" y="35842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B0AA35-962C-40AE-9B71-16F0687CFB2E}"/>
              </a:ext>
            </a:extLst>
          </p:cNvPr>
          <p:cNvGrpSpPr/>
          <p:nvPr/>
        </p:nvGrpSpPr>
        <p:grpSpPr>
          <a:xfrm>
            <a:off x="985390" y="279449"/>
            <a:ext cx="7190841" cy="830997"/>
            <a:chOff x="2395539" y="5006326"/>
            <a:chExt cx="7190841" cy="830997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786649F8-6FB9-4DAA-9154-EEBC7EA66029}"/>
                </a:ext>
              </a:extLst>
            </p:cNvPr>
            <p:cNvSpPr txBox="1">
              <a:spLocks/>
            </p:cNvSpPr>
            <p:nvPr/>
          </p:nvSpPr>
          <p:spPr>
            <a:xfrm>
              <a:off x="3120656" y="5206039"/>
              <a:ext cx="6465724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00" dirty="0">
                  <a:solidFill>
                    <a:srgbClr val="002060"/>
                  </a:solidFill>
                  <a:uFillTx/>
                  <a:latin typeface="+mj-lt"/>
                  <a:cs typeface="Lato" panose="020F0502020204030203" pitchFamily="34" charset="0"/>
                </a:rPr>
                <a:t>Đếm rồi nhặt cà rốt đã tô màu</a:t>
              </a:r>
              <a:endParaRPr lang="en-GB" sz="3000" dirty="0">
                <a:solidFill>
                  <a:srgbClr val="002060"/>
                </a:solidFill>
                <a:uFillTx/>
                <a:latin typeface="+mj-lt"/>
                <a:cs typeface="Lato" panose="020F0502020204030203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8311F9F-C39D-48B9-AEA7-3FE47E9DBDDB}"/>
                </a:ext>
              </a:extLst>
            </p:cNvPr>
            <p:cNvGrpSpPr/>
            <p:nvPr/>
          </p:nvGrpSpPr>
          <p:grpSpPr>
            <a:xfrm>
              <a:off x="2395539" y="5006326"/>
              <a:ext cx="708441" cy="830997"/>
              <a:chOff x="3530333" y="526478"/>
              <a:chExt cx="605826" cy="83099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EABD0FA-5153-4E50-ADF4-6830F294769E}"/>
                  </a:ext>
                </a:extLst>
              </p:cNvPr>
              <p:cNvSpPr/>
              <p:nvPr/>
            </p:nvSpPr>
            <p:spPr>
              <a:xfrm>
                <a:off x="3530333" y="652821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24EFD8-057E-48D1-AFD5-72D9C97BB21F}"/>
                  </a:ext>
                </a:extLst>
              </p:cNvPr>
              <p:cNvSpPr txBox="1"/>
              <p:nvPr/>
            </p:nvSpPr>
            <p:spPr>
              <a:xfrm>
                <a:off x="3652346" y="526478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D6ACF3F-7600-42F6-853B-26E5A42FBE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79" y="3995873"/>
            <a:ext cx="1467447" cy="238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003 -0.06757 C -0.13294 -0.08269 -0.16731 -0.09071 -0.20323 -0.09071 C -0.24454 -0.09071 -0.27716 -0.08269 -0.2999 -0.06757 L -0.40958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79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ADB2BC-BDD5-4195-8BF5-D71E1ABBA632}"/>
              </a:ext>
            </a:extLst>
          </p:cNvPr>
          <p:cNvSpPr txBox="1"/>
          <p:nvPr/>
        </p:nvSpPr>
        <p:spPr>
          <a:xfrm>
            <a:off x="4832316" y="2597044"/>
            <a:ext cx="50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51FEE0-002F-4BFE-8182-922000DC1A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10" y="2515044"/>
            <a:ext cx="986972" cy="1663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8463A2-79E5-4A4C-AB43-38C030A14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33" y="2597044"/>
            <a:ext cx="799835" cy="1499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8C061E-4DCC-4DBD-AA8E-7C5F3E454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19" y="2597045"/>
            <a:ext cx="986972" cy="1663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3B0AE6-760E-43EB-B814-7D75AB0399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50" y="3026148"/>
            <a:ext cx="2548364" cy="1256917"/>
          </a:xfrm>
          <a:prstGeom prst="rect">
            <a:avLst/>
          </a:prstGeom>
        </p:spPr>
      </p:pic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B499C7D4-17D4-486E-B79E-40D70E6E5D57}"/>
              </a:ext>
            </a:extLst>
          </p:cNvPr>
          <p:cNvSpPr/>
          <p:nvPr/>
        </p:nvSpPr>
        <p:spPr>
          <a:xfrm>
            <a:off x="2122312" y="3690245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BB75DA17-40EF-43BD-A0BF-28322DD132DC}"/>
              </a:ext>
            </a:extLst>
          </p:cNvPr>
          <p:cNvSpPr/>
          <p:nvPr/>
        </p:nvSpPr>
        <p:spPr>
          <a:xfrm>
            <a:off x="2122312" y="3690245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5F49A2-A808-4224-8FD3-560A7B87C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53" y="2515044"/>
            <a:ext cx="986972" cy="1663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6D352B-1C81-4822-86E1-4DDD88887B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76" y="2597045"/>
            <a:ext cx="986972" cy="16639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44D4472-2A7F-4BA9-BD76-1B2C691C6027}"/>
              </a:ext>
            </a:extLst>
          </p:cNvPr>
          <p:cNvGrpSpPr/>
          <p:nvPr/>
        </p:nvGrpSpPr>
        <p:grpSpPr>
          <a:xfrm>
            <a:off x="985390" y="279449"/>
            <a:ext cx="7190841" cy="830997"/>
            <a:chOff x="2395539" y="5006326"/>
            <a:chExt cx="7190841" cy="830997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EADCC88C-614E-41CF-9154-C94ACA47FBA4}"/>
                </a:ext>
              </a:extLst>
            </p:cNvPr>
            <p:cNvSpPr txBox="1">
              <a:spLocks/>
            </p:cNvSpPr>
            <p:nvPr/>
          </p:nvSpPr>
          <p:spPr>
            <a:xfrm>
              <a:off x="3120656" y="5206039"/>
              <a:ext cx="6465724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00" dirty="0">
                  <a:solidFill>
                    <a:srgbClr val="002060"/>
                  </a:solidFill>
                  <a:uFillTx/>
                  <a:latin typeface="+mj-lt"/>
                  <a:cs typeface="Lato" panose="020F0502020204030203" pitchFamily="34" charset="0"/>
                </a:rPr>
                <a:t>Đếm rồi nhặt cà rốt đã tô màu</a:t>
              </a:r>
              <a:endParaRPr lang="en-GB" sz="3000" dirty="0">
                <a:solidFill>
                  <a:srgbClr val="002060"/>
                </a:solidFill>
                <a:uFillTx/>
                <a:latin typeface="+mj-lt"/>
                <a:cs typeface="Lato" panose="020F0502020204030203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C3168E6-B9A2-47C9-842D-C2E44C0215CF}"/>
                </a:ext>
              </a:extLst>
            </p:cNvPr>
            <p:cNvGrpSpPr/>
            <p:nvPr/>
          </p:nvGrpSpPr>
          <p:grpSpPr>
            <a:xfrm>
              <a:off x="2395539" y="5006326"/>
              <a:ext cx="708441" cy="830997"/>
              <a:chOff x="3530333" y="526478"/>
              <a:chExt cx="605826" cy="83099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F5AD2AF-D6D6-4EA1-A35F-002E5AD724C9}"/>
                  </a:ext>
                </a:extLst>
              </p:cNvPr>
              <p:cNvSpPr/>
              <p:nvPr/>
            </p:nvSpPr>
            <p:spPr>
              <a:xfrm>
                <a:off x="3530333" y="652821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0B82FA-C72F-4626-80B8-E46C5ABA600B}"/>
                  </a:ext>
                </a:extLst>
              </p:cNvPr>
              <p:cNvSpPr txBox="1"/>
              <p:nvPr/>
            </p:nvSpPr>
            <p:spPr>
              <a:xfrm>
                <a:off x="3652346" y="526478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5B35B3E-8729-4FAD-91CA-E5C575FA8E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79" y="3995873"/>
            <a:ext cx="1467447" cy="238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4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232E-8 -1.2959E-6 L -0.12877 -0.06757 C -0.1555 -0.08269 -0.19577 -0.09071 -0.23759 -0.09071 C -0.28584 -0.09071 -0.32402 -0.08269 -0.35075 -0.06757 L -0.479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0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41235-682A-4D62-B0A4-868D37EFA5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90" y="2575472"/>
            <a:ext cx="799835" cy="1499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B18768-A18A-4473-8D5A-701985D71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34" y="2575472"/>
            <a:ext cx="799835" cy="1499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356B3E-1ACA-447E-8DFB-585A7EA93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863" y="2575472"/>
            <a:ext cx="799835" cy="1499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17F2B4-3BED-489E-9D79-7D4625A9D791}"/>
              </a:ext>
            </a:extLst>
          </p:cNvPr>
          <p:cNvSpPr txBox="1"/>
          <p:nvPr/>
        </p:nvSpPr>
        <p:spPr>
          <a:xfrm>
            <a:off x="4535666" y="2575474"/>
            <a:ext cx="65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E14A73-6F3E-4B37-98F1-ABF75A5603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918" y="2575474"/>
            <a:ext cx="799835" cy="14999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631528-1EAA-4DDD-B6B5-E24C2D7D8C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248" y="2575473"/>
            <a:ext cx="799835" cy="1499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D54FF5-1828-4CC8-84E6-A5C56BBBF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40" y="3145417"/>
            <a:ext cx="2548364" cy="1256917"/>
          </a:xfrm>
          <a:prstGeom prst="rect">
            <a:avLst/>
          </a:prstGeom>
        </p:spPr>
      </p:pic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52F8408D-F902-4607-8E7C-E5CE12CBDA7E}"/>
              </a:ext>
            </a:extLst>
          </p:cNvPr>
          <p:cNvSpPr/>
          <p:nvPr/>
        </p:nvSpPr>
        <p:spPr>
          <a:xfrm>
            <a:off x="2369002" y="3809514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38EE2237-DF20-4F80-BDE5-CE3047580D6A}"/>
              </a:ext>
            </a:extLst>
          </p:cNvPr>
          <p:cNvSpPr/>
          <p:nvPr/>
        </p:nvSpPr>
        <p:spPr>
          <a:xfrm>
            <a:off x="2369002" y="3809514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5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88C7B3-D5C5-40B1-9280-BFE44057F833}"/>
              </a:ext>
            </a:extLst>
          </p:cNvPr>
          <p:cNvGrpSpPr/>
          <p:nvPr/>
        </p:nvGrpSpPr>
        <p:grpSpPr>
          <a:xfrm>
            <a:off x="985390" y="279449"/>
            <a:ext cx="7190841" cy="830997"/>
            <a:chOff x="2395539" y="5006326"/>
            <a:chExt cx="7190841" cy="830997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3A2D884F-0B3E-41C4-8BD8-9828D8AFB2FF}"/>
                </a:ext>
              </a:extLst>
            </p:cNvPr>
            <p:cNvSpPr txBox="1">
              <a:spLocks/>
            </p:cNvSpPr>
            <p:nvPr/>
          </p:nvSpPr>
          <p:spPr>
            <a:xfrm>
              <a:off x="3120656" y="5206039"/>
              <a:ext cx="6465724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00" dirty="0">
                  <a:solidFill>
                    <a:srgbClr val="002060"/>
                  </a:solidFill>
                  <a:uFillTx/>
                  <a:latin typeface="+mj-lt"/>
                  <a:cs typeface="Lato" panose="020F0502020204030203" pitchFamily="34" charset="0"/>
                </a:rPr>
                <a:t>Đếm rồi nhặt cà rốt đã tô màu</a:t>
              </a:r>
              <a:endParaRPr lang="en-GB" sz="3000" dirty="0">
                <a:solidFill>
                  <a:srgbClr val="002060"/>
                </a:solidFill>
                <a:uFillTx/>
                <a:latin typeface="+mj-lt"/>
                <a:cs typeface="Lato" panose="020F0502020204030203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6695D1D-9AB7-467A-888A-4F954148C71C}"/>
                </a:ext>
              </a:extLst>
            </p:cNvPr>
            <p:cNvGrpSpPr/>
            <p:nvPr/>
          </p:nvGrpSpPr>
          <p:grpSpPr>
            <a:xfrm>
              <a:off x="2395539" y="5006326"/>
              <a:ext cx="708441" cy="830997"/>
              <a:chOff x="3530333" y="526478"/>
              <a:chExt cx="605826" cy="83099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741316A-3224-4B0B-B5D9-F1DBAE2965C8}"/>
                  </a:ext>
                </a:extLst>
              </p:cNvPr>
              <p:cNvSpPr/>
              <p:nvPr/>
            </p:nvSpPr>
            <p:spPr>
              <a:xfrm>
                <a:off x="3530333" y="652821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409CED-B07A-42B6-B360-4A53369CFC84}"/>
                  </a:ext>
                </a:extLst>
              </p:cNvPr>
              <p:cNvSpPr txBox="1"/>
              <p:nvPr/>
            </p:nvSpPr>
            <p:spPr>
              <a:xfrm>
                <a:off x="3652346" y="526478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8951056-EEC0-4EF6-879C-7FF51963D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79" y="3995873"/>
            <a:ext cx="1467447" cy="238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6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11E-6 -1.2959E-6 L -0.09441 -0.06757 C -0.1142 -0.08269 -0.1437 -0.09071 -0.1746 -0.09071 C -0.21 -0.09071 -0.23811 -0.08269 -0.25773 -0.06757 L -0.35214 -1.29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5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641E-6 -1.2959E-6 L -0.11541 -0.06757 C -0.13954 -0.08269 -0.17546 -0.09071 -0.2133 -0.09071 C -0.25651 -0.09071 -0.2907 -0.08269 -0.31465 -0.06757 L -0.42954 -1.2959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1166E-6 -1.2959E-6 L -0.15411 -0.06757 C -0.18622 -0.08269 -0.23429 -0.09071 -0.28445 -0.09071 C -0.34224 -0.09071 -0.38788 -0.08269 -0.41964 -0.06757 L -0.57306 -1.2959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3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1364E-6 -1.2959E-6 L -0.16974 -0.06757 C -0.20514 -0.08269 -0.25807 -0.09071 -0.31326 -0.09071 C -0.37696 -0.09071 -0.42746 -0.08269 -0.46252 -0.06757 L -0.63173 -1.2959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6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0805E-6 -1.2959E-6 L -0.13103 -0.06757 C -0.15845 -0.08269 -0.19923 -0.09071 -0.24193 -0.09071 C -0.29104 -0.09071 -0.32974 -0.08269 -0.35682 -0.06757 L -0.48715 -1.2959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67" y="-4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9DFACD-CDA8-43BE-94F4-8E3AC65A64E6}"/>
              </a:ext>
            </a:extLst>
          </p:cNvPr>
          <p:cNvSpPr txBox="1"/>
          <p:nvPr/>
        </p:nvSpPr>
        <p:spPr>
          <a:xfrm>
            <a:off x="4456154" y="2597045"/>
            <a:ext cx="54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63BCD4-A71A-43B2-AF30-B7B7AF7E3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86" y="2597046"/>
            <a:ext cx="986972" cy="16639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316350-0C08-4B36-B266-7FA0C3433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858" y="2597046"/>
            <a:ext cx="986972" cy="1663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02711F-E007-4EDD-9691-9EA25F8B3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28" y="3166988"/>
            <a:ext cx="2548364" cy="1256917"/>
          </a:xfrm>
          <a:prstGeom prst="rect">
            <a:avLst/>
          </a:prstGeom>
        </p:spPr>
      </p:pic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F73D1ABD-7733-4617-AEE7-D1BE791B832C}"/>
              </a:ext>
            </a:extLst>
          </p:cNvPr>
          <p:cNvSpPr/>
          <p:nvPr/>
        </p:nvSpPr>
        <p:spPr>
          <a:xfrm>
            <a:off x="2289490" y="3831085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5504DFB3-57E3-4DEC-81F7-9DC1FDDFFEAD}"/>
              </a:ext>
            </a:extLst>
          </p:cNvPr>
          <p:cNvSpPr/>
          <p:nvPr/>
        </p:nvSpPr>
        <p:spPr>
          <a:xfrm>
            <a:off x="2289490" y="3831085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/>
              <a:t>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3700A5-11F1-440F-926E-C2FBBC029E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14" y="2597045"/>
            <a:ext cx="986972" cy="16639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78913F-8E8D-42A6-B3D0-9309095E1C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189" y="2597044"/>
            <a:ext cx="986972" cy="1663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1666C3-4EB7-4769-A0DA-4CA4001FE2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17" y="2597044"/>
            <a:ext cx="986972" cy="1663910"/>
          </a:xfrm>
          <a:prstGeom prst="rect">
            <a:avLst/>
          </a:prstGeom>
        </p:spPr>
      </p:pic>
      <p:sp>
        <p:nvSpPr>
          <p:cNvPr id="12" name="Cloud Callout 20">
            <a:extLst>
              <a:ext uri="{FF2B5EF4-FFF2-40B4-BE49-F238E27FC236}">
                <a16:creationId xmlns:a16="http://schemas.microsoft.com/office/drawing/2014/main" id="{A30BA85C-09FB-4757-9B35-25052D4C8641}"/>
              </a:ext>
            </a:extLst>
          </p:cNvPr>
          <p:cNvSpPr/>
          <p:nvPr/>
        </p:nvSpPr>
        <p:spPr>
          <a:xfrm>
            <a:off x="1961322" y="2113277"/>
            <a:ext cx="2049660" cy="96753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Không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củ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cà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rốt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đã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tô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màu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nào</a:t>
            </a:r>
            <a:endParaRPr lang="en-GB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0B68F7-8CC1-4203-A452-1686D5EDAEF9}"/>
              </a:ext>
            </a:extLst>
          </p:cNvPr>
          <p:cNvGrpSpPr/>
          <p:nvPr/>
        </p:nvGrpSpPr>
        <p:grpSpPr>
          <a:xfrm>
            <a:off x="985390" y="279449"/>
            <a:ext cx="7190841" cy="830997"/>
            <a:chOff x="2395539" y="5006326"/>
            <a:chExt cx="7190841" cy="830997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D49882D0-EB6E-4B48-9E13-66FA37C830F1}"/>
                </a:ext>
              </a:extLst>
            </p:cNvPr>
            <p:cNvSpPr txBox="1">
              <a:spLocks/>
            </p:cNvSpPr>
            <p:nvPr/>
          </p:nvSpPr>
          <p:spPr>
            <a:xfrm>
              <a:off x="3120656" y="5206039"/>
              <a:ext cx="6465724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00" dirty="0">
                  <a:solidFill>
                    <a:srgbClr val="002060"/>
                  </a:solidFill>
                  <a:uFillTx/>
                  <a:latin typeface="+mj-lt"/>
                  <a:cs typeface="Lato" panose="020F0502020204030203" pitchFamily="34" charset="0"/>
                </a:rPr>
                <a:t>Đếm rồi nhặt cà rốt đã tô màu</a:t>
              </a:r>
              <a:endParaRPr lang="en-GB" sz="3000" dirty="0">
                <a:solidFill>
                  <a:srgbClr val="002060"/>
                </a:solidFill>
                <a:uFillTx/>
                <a:latin typeface="+mj-lt"/>
                <a:cs typeface="Lato" panose="020F0502020204030203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AB8BDE5-4686-4788-B0C8-4A5665D95274}"/>
                </a:ext>
              </a:extLst>
            </p:cNvPr>
            <p:cNvGrpSpPr/>
            <p:nvPr/>
          </p:nvGrpSpPr>
          <p:grpSpPr>
            <a:xfrm>
              <a:off x="2395539" y="5006326"/>
              <a:ext cx="708441" cy="830997"/>
              <a:chOff x="3530333" y="526478"/>
              <a:chExt cx="605826" cy="830997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14226277-0DD1-40ED-AEB4-274C60D3B7B2}"/>
                  </a:ext>
                </a:extLst>
              </p:cNvPr>
              <p:cNvSpPr/>
              <p:nvPr/>
            </p:nvSpPr>
            <p:spPr>
              <a:xfrm>
                <a:off x="3530333" y="652821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FDFAA7-7DAC-458D-9737-462473B66ED7}"/>
                  </a:ext>
                </a:extLst>
              </p:cNvPr>
              <p:cNvSpPr txBox="1"/>
              <p:nvPr/>
            </p:nvSpPr>
            <p:spPr>
              <a:xfrm>
                <a:off x="3652346" y="526478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AE4E1F6-547C-470D-9E56-D1C220EEDE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79" y="3995873"/>
            <a:ext cx="1467447" cy="238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6F3DE-5EAF-4919-9445-DCDFE565A6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5" y="2498427"/>
            <a:ext cx="4521200" cy="3390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2EA955-D488-4F3A-9B60-CDF17EB98F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9" r="70451"/>
          <a:stretch/>
        </p:blipFill>
        <p:spPr>
          <a:xfrm>
            <a:off x="3972947" y="3596071"/>
            <a:ext cx="1883869" cy="177074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0C9174D-32EE-478C-81D4-7557EC76A26D}"/>
              </a:ext>
            </a:extLst>
          </p:cNvPr>
          <p:cNvSpPr/>
          <p:nvPr/>
        </p:nvSpPr>
        <p:spPr>
          <a:xfrm>
            <a:off x="2115319" y="2107556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38DEECE-3EE9-4DF9-A7BB-E291898F5A32}"/>
              </a:ext>
            </a:extLst>
          </p:cNvPr>
          <p:cNvSpPr/>
          <p:nvPr/>
        </p:nvSpPr>
        <p:spPr>
          <a:xfrm>
            <a:off x="2115319" y="2107556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81551A-2EA2-43F8-B5EA-2BA9DB8449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t="5219" r="73884" b="67981"/>
          <a:stretch/>
        </p:blipFill>
        <p:spPr>
          <a:xfrm>
            <a:off x="5001959" y="2370142"/>
            <a:ext cx="760496" cy="926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4CB085-0509-4C55-BEE7-1A7B3B9AF1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6" t="15515" r="51455" b="56839"/>
          <a:stretch/>
        </p:blipFill>
        <p:spPr>
          <a:xfrm>
            <a:off x="6278818" y="2712672"/>
            <a:ext cx="919607" cy="10602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327A31-2432-4185-B30A-0CB5EFB23F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0" t="73910" r="57919"/>
          <a:stretch/>
        </p:blipFill>
        <p:spPr>
          <a:xfrm>
            <a:off x="5804516" y="4666389"/>
            <a:ext cx="834712" cy="9649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B144F5-D92D-4ACE-96F6-52A2C7377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6779796" y="3883544"/>
            <a:ext cx="837257" cy="953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471F1E-7B79-4AC9-8F7F-939F9004DB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7" r="4042" b="54723"/>
          <a:stretch/>
        </p:blipFill>
        <p:spPr>
          <a:xfrm>
            <a:off x="8198048" y="1650992"/>
            <a:ext cx="1705429" cy="16948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0EA88C-735B-4494-82DC-C2DCF125AD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4" t="57830" r="42594" b="16781"/>
          <a:stretch/>
        </p:blipFill>
        <p:spPr>
          <a:xfrm>
            <a:off x="7620427" y="2875557"/>
            <a:ext cx="837257" cy="9538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D4869D-925C-4B91-A007-2968F89A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6" t="69538" r="28546" b="4650"/>
          <a:stretch/>
        </p:blipFill>
        <p:spPr>
          <a:xfrm>
            <a:off x="7560755" y="4662697"/>
            <a:ext cx="732069" cy="10891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C3F106-0B6F-4236-8281-EDFF55BCBE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7" t="55433"/>
          <a:stretch/>
        </p:blipFill>
        <p:spPr>
          <a:xfrm>
            <a:off x="8296198" y="3596071"/>
            <a:ext cx="1690555" cy="16764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84E27-97F5-4919-BBF2-CF747515F9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0" y="256012"/>
            <a:ext cx="1211654" cy="60582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B8C5873-F273-450A-8370-2FB3F51C6749}"/>
              </a:ext>
            </a:extLst>
          </p:cNvPr>
          <p:cNvGrpSpPr/>
          <p:nvPr/>
        </p:nvGrpSpPr>
        <p:grpSpPr>
          <a:xfrm>
            <a:off x="1384504" y="531411"/>
            <a:ext cx="9788627" cy="830997"/>
            <a:chOff x="985390" y="279449"/>
            <a:chExt cx="9788627" cy="830997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A30D8615-4BF5-4C7F-B6B7-67BB360E722A}"/>
                </a:ext>
              </a:extLst>
            </p:cNvPr>
            <p:cNvSpPr txBox="1">
              <a:spLocks/>
            </p:cNvSpPr>
            <p:nvPr/>
          </p:nvSpPr>
          <p:spPr>
            <a:xfrm>
              <a:off x="1710507" y="479162"/>
              <a:ext cx="9063510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00" dirty="0">
                  <a:solidFill>
                    <a:srgbClr val="002060"/>
                  </a:solidFill>
                  <a:latin typeface="+mj-lt"/>
                  <a:cs typeface="Lato" panose="020F0502020204030203" pitchFamily="34" charset="0"/>
                </a:rPr>
                <a:t>Đưa các chú gà có số 2 về chuồng và đếm chúng</a:t>
              </a:r>
              <a:endParaRPr lang="en-GB" sz="3000" dirty="0">
                <a:solidFill>
                  <a:srgbClr val="002060"/>
                </a:solidFill>
                <a:uFillTx/>
                <a:latin typeface="+mj-lt"/>
                <a:cs typeface="Lato" panose="020F0502020204030203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D324DE-B702-47C2-82DE-E326EC2C5DCA}"/>
                </a:ext>
              </a:extLst>
            </p:cNvPr>
            <p:cNvGrpSpPr/>
            <p:nvPr/>
          </p:nvGrpSpPr>
          <p:grpSpPr>
            <a:xfrm>
              <a:off x="985390" y="279449"/>
              <a:ext cx="708441" cy="830997"/>
              <a:chOff x="3530333" y="526478"/>
              <a:chExt cx="605826" cy="83099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CBC266B-91B7-4BB8-9C4C-92199A7EB475}"/>
                  </a:ext>
                </a:extLst>
              </p:cNvPr>
              <p:cNvSpPr/>
              <p:nvPr/>
            </p:nvSpPr>
            <p:spPr>
              <a:xfrm>
                <a:off x="3530333" y="652821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9CF385-3154-44BD-BCD9-8D17D413F284}"/>
                  </a:ext>
                </a:extLst>
              </p:cNvPr>
              <p:cNvSpPr txBox="1"/>
              <p:nvPr/>
            </p:nvSpPr>
            <p:spPr>
              <a:xfrm>
                <a:off x="3652346" y="526478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431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384E-6 -1.32058E-6 L 2.53384E-6 -1.32058E-6 C -0.00191 -0.00278 -0.00399 -0.00525 -0.00555 -0.00833 C -0.00677 -0.01049 -0.00729 -0.01389 -0.00885 -0.01543 C -0.00972 -0.01635 -0.01093 -0.01635 -0.01198 -0.01666 C -0.01666 -0.00864 -0.01441 -0.01173 -0.0184 -0.0071 C -0.02638 -0.00864 -0.02256 -0.0071 -0.0295 -0.01111 L -0.03176 -0.01265 C -0.03367 -0.01204 -0.03558 -0.01234 -0.03731 -0.01111 C -0.03888 -0.01049 -0.03992 -0.00802 -0.04131 -0.0071 C -0.04235 -0.00617 -0.04339 -0.00617 -0.04443 -0.00556 C -0.0453 -0.00525 -0.04599 -0.00463 -0.04686 -0.00432 C -0.04738 -0.00525 -0.04773 -0.00617 -0.04842 -0.0071 C -0.04912 -0.00772 -0.05016 -0.00772 -0.05085 -0.00833 C -0.05172 -0.00926 -0.05241 -0.01018 -0.05328 -0.01111 C -0.05484 -0.0108 -0.05658 -0.01111 -0.05797 -0.00988 C -0.05988 -0.00772 -0.06265 -0.00124 -0.06265 -0.00124 C -0.063 0.00062 -0.06387 0.00247 -0.06352 0.00432 C -0.06317 0.00555 -0.06196 0.00586 -0.06109 0.00555 C -0.05953 0.00524 -0.0564 0.00277 -0.0564 0.00277 C -0.05554 0.0037 -0.05467 0.00463 -0.05398 0.00555 C -0.05345 0.00648 -0.05311 0.00771 -0.05241 0.00833 C -0.05137 0.00956 -0.05033 0.01018 -0.04929 0.01141 C -0.03922 0.00771 -0.04998 0.01234 -0.04287 0.00709 C -0.04183 0.00617 -0.04079 0.00617 -0.03974 0.00555 C -0.03888 0.00524 -0.03818 0.00463 -0.03731 0.00432 C -0.03575 0.00463 -0.03419 0.00493 -0.03263 0.00555 C -0.03176 0.00586 -0.03107 0.00679 -0.0302 0.00709 C -0.02916 0.00771 -0.02812 0.00802 -0.02707 0.00833 C -0.02517 0.00802 -0.02326 0.00802 -0.02152 0.00709 C -0.02013 0.00617 -0.01857 0.00339 -0.01753 0.00154 C -0.0151 0.00216 -0.01198 0.00432 -0.00955 0.00154 C -0.00798 -0.00031 -0.00555 -0.00556 -0.00555 -0.00556 C -0.00451 -0.00525 -0.00347 -0.00494 -0.00243 -0.00432 C -0.00156 -0.0034 -0.00052 -0.00062 2.53384E-6 -1.32058E-6 Z " pathEditMode="relative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575E-6 -8.02222E-7 L 2.24575E-6 -8.02222E-7 C -0.00868 -0.00339 -0.00747 -0.00432 -0.01753 -0.00154 L -0.02465 0.00278 L -0.02708 0.00401 C -0.02899 0.00371 -0.0309 0.0034 -0.03263 0.00278 C -0.03437 0.00216 -0.03749 -8.02222E-7 -0.03749 -8.02222E-7 C -0.03957 0.00031 -0.04166 0.00062 -0.04374 0.00124 C -0.04461 0.00155 -0.04565 0.00155 -0.04617 0.00278 C -0.04686 0.00432 -0.04669 0.00648 -0.04686 0.00833 C -0.04582 0.00926 -0.04495 0.01111 -0.04374 0.01111 C -0.04183 0.01142 -0.04009 0.00988 -0.03819 0.00988 C -0.0368 0.00988 -0.03558 0.0108 -0.03419 0.01111 C -0.03298 0.0145 -0.03263 0.01605 -0.03107 0.01821 C -0.03038 0.01944 -0.02951 0.02006 -0.02864 0.02129 C -0.02604 0.02068 -0.02326 0.02068 -0.02066 0.01975 C -0.01979 0.01944 -0.01927 0.01697 -0.0184 0.01697 C -0.01562 0.01666 -0.01302 0.0179 -0.01042 0.01821 C -0.00938 0.0179 -0.00781 0.01852 -0.00729 0.01697 C -0.00625 0.0145 -0.00677 0.01111 -0.00643 0.00833 C -0.00625 0.00679 -0.00625 0.00525 -0.00573 0.00401 C -0.00504 0.00309 -0.004 0.00309 -0.0033 0.00278 C -0.00035 -0.00061 -0.0007 0.00031 2.24575E-6 -8.02222E-7 Z " pathEditMode="relative" ptsTypes="AAAAAAAAAAAAAAAAAAAAA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9813E-6 -5.16199E-6 L 3.39813E-6 -5.16199E-6 C 0.00208 -0.00124 0.00416 -0.00248 0.00624 -0.00402 C 0.00729 -0.00494 0.00833 -0.00618 0.00937 -0.0068 C 0.01805 -0.01235 0.00694 -0.00309 0.01579 -0.01081 C 0.01822 -0.0105 0.02048 -0.01019 0.02291 -0.00957 C 0.02377 -0.00926 0.02447 -0.00834 0.02534 -0.00834 C 0.03332 -0.00741 0.04113 -0.0071 0.04911 -0.0068 C 0.0505 -0.00618 0.05171 -0.00556 0.0531 -0.00525 C 0.05605 -0.00464 0.05935 -0.0068 0.06178 -0.00402 C 0.063 -0.00278 0.06126 0.00061 0.06109 0.00308 C 0.05154 0.00246 0.042 0.00277 0.03245 0.00154 C 0.03176 0.00154 0.03141 -0.00062 0.03089 -0.00124 C 0.02985 -0.00248 0.02881 -0.00309 0.02776 -0.00402 C 0.02638 -0.00371 0.02499 -0.00278 0.02377 -0.00278 C 0.01874 -0.00278 0.01371 -0.00371 0.00867 -0.00402 C 0.00729 -0.00402 0.00139 -0.00062 3.39813E-6 -5.16199E-6 Z " pathEditMode="relative" ptsTypes="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4.86887E-6 L 1.16973E-6 4.86887E-6 C -0.00712 -0.00155 -0.00937 -0.00155 -0.01666 -0.00432 C -0.01753 -0.00463 -0.0184 -0.00525 -0.01909 -0.00556 C -0.02048 -0.00525 -0.02187 -0.00525 -0.02308 -0.00432 C -0.02603 -0.00216 -0.02482 0.00463 -0.02378 0.00833 C -0.02343 0.00987 -0.02222 0.01018 -0.02152 0.01141 C -0.01892 0.0108 -0.01614 0.0108 -0.01354 0.00987 C -0.01198 0.00925 -0.01041 0.00802 -0.00885 0.00709 L -0.00642 0.00555 C -0.00382 0.00092 -0.00122 0.00092 1.16973E-6 4.86887E-6 Z " pathEditMode="relative" ptsTypes="AAAAAAAAA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4787E-6 -2.92194E-6 L -0.28983 -2.92194E-6 C -0.41948 -2.92194E-6 -0.57914 0.10244 -0.57914 0.18667 L -0.57914 0.37334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66" y="18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0142E-6 -1.04906E-7 L -0.20947 -1.04906E-7 C -0.30336 -1.04906E-7 -0.41895 0.04165 -0.41895 0.07559 L -0.41895 0.15119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48" y="7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145E-6 1.79574E-6 L -0.16731 1.79574E-6 C -0.24228 1.79574E-6 -0.33443 0.01543 -0.33443 0.02777 L -0.33443 0.0564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0" y="2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709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AE14D-3E92-4892-9741-D021E382DDBC}"/>
              </a:ext>
            </a:extLst>
          </p:cNvPr>
          <p:cNvSpPr txBox="1"/>
          <p:nvPr/>
        </p:nvSpPr>
        <p:spPr>
          <a:xfrm>
            <a:off x="2187876" y="2523603"/>
            <a:ext cx="6888595" cy="1323439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pPr algn="ctr"/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Thank you!</a:t>
            </a:r>
            <a:endParaRPr lang="vi-VN" sz="8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440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AF69EA8A-452E-47F3-BBC4-0F79600FE705}"/>
              </a:ext>
            </a:extLst>
          </p:cNvPr>
          <p:cNvSpPr/>
          <p:nvPr/>
        </p:nvSpPr>
        <p:spPr>
          <a:xfrm>
            <a:off x="7658523" y="1918384"/>
            <a:ext cx="1910315" cy="136863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Rounded 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3F1836B2-5CCE-4774-868F-1957ED2CD683}"/>
              </a:ext>
            </a:extLst>
          </p:cNvPr>
          <p:cNvSpPr/>
          <p:nvPr/>
        </p:nvSpPr>
        <p:spPr>
          <a:xfrm>
            <a:off x="1715264" y="1971736"/>
            <a:ext cx="1910315" cy="136863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4" name="Rounded 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950A4D7D-E48C-480E-B1AA-1433A0D5AB43}"/>
              </a:ext>
            </a:extLst>
          </p:cNvPr>
          <p:cNvSpPr/>
          <p:nvPr/>
        </p:nvSpPr>
        <p:spPr>
          <a:xfrm>
            <a:off x="1780036" y="3847175"/>
            <a:ext cx="1910315" cy="136863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5" name="Rounded 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3FB2C619-94A6-4B53-97D3-6ED21108B8DC}"/>
              </a:ext>
            </a:extLst>
          </p:cNvPr>
          <p:cNvSpPr/>
          <p:nvPr/>
        </p:nvSpPr>
        <p:spPr>
          <a:xfrm>
            <a:off x="4556786" y="1957474"/>
            <a:ext cx="1910315" cy="136863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6" name="Rounded Rectangle 9">
            <a:hlinkClick r:id="" action="ppaction://noaction"/>
            <a:extLst>
              <a:ext uri="{FF2B5EF4-FFF2-40B4-BE49-F238E27FC236}">
                <a16:creationId xmlns:a16="http://schemas.microsoft.com/office/drawing/2014/main" id="{32740992-6735-4CD7-BAE5-C8B72953DFE7}"/>
              </a:ext>
            </a:extLst>
          </p:cNvPr>
          <p:cNvSpPr/>
          <p:nvPr/>
        </p:nvSpPr>
        <p:spPr>
          <a:xfrm>
            <a:off x="4636299" y="3828594"/>
            <a:ext cx="1910315" cy="136863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7" name="Rounded Rectangle 10">
            <a:hlinkClick r:id="" action="ppaction://noaction"/>
            <a:extLst>
              <a:ext uri="{FF2B5EF4-FFF2-40B4-BE49-F238E27FC236}">
                <a16:creationId xmlns:a16="http://schemas.microsoft.com/office/drawing/2014/main" id="{DE80E897-787D-4930-80BF-C3DEE07BEB52}"/>
              </a:ext>
            </a:extLst>
          </p:cNvPr>
          <p:cNvSpPr/>
          <p:nvPr/>
        </p:nvSpPr>
        <p:spPr>
          <a:xfrm>
            <a:off x="7654160" y="3814619"/>
            <a:ext cx="1910315" cy="136863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8" name="Picture 7">
            <a:hlinkClick r:id="rId6" action="ppaction://hlinksldjump"/>
            <a:extLst>
              <a:ext uri="{FF2B5EF4-FFF2-40B4-BE49-F238E27FC236}">
                <a16:creationId xmlns:a16="http://schemas.microsoft.com/office/drawing/2014/main" id="{AD9DF346-6D60-49A9-94DA-5D61650E7D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572" y="2089563"/>
            <a:ext cx="1413596" cy="1036637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9D1AAAF3-1B82-4B09-9241-74F92B7D37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38" y="2271518"/>
            <a:ext cx="1156900" cy="848393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  <a:extLst>
              <a:ext uri="{FF2B5EF4-FFF2-40B4-BE49-F238E27FC236}">
                <a16:creationId xmlns:a16="http://schemas.microsoft.com/office/drawing/2014/main" id="{F88A8C24-0779-4DD2-BD9E-D5B4F425B6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26" y="4062748"/>
            <a:ext cx="1275963" cy="935707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  <a:extLst>
              <a:ext uri="{FF2B5EF4-FFF2-40B4-BE49-F238E27FC236}">
                <a16:creationId xmlns:a16="http://schemas.microsoft.com/office/drawing/2014/main" id="{61DF03C9-1EF2-4736-AC3B-2A3BF6E5F1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23" y="3994227"/>
            <a:ext cx="1424345" cy="1044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1987A0-F54E-4C4C-AFD7-140D2E697BB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76" y="4164141"/>
            <a:ext cx="506034" cy="5060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EA48A5-69CF-4E0A-A3E5-2ED17B889B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68" y="4179086"/>
            <a:ext cx="502556" cy="5025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1ED239-3122-4349-B809-9B35F4A310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17" y="4601745"/>
            <a:ext cx="458838" cy="4588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39FA8C-F1EA-4DA4-BB99-0AA2DD3FD3B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26" y="4600594"/>
            <a:ext cx="459989" cy="4599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C60A90-771A-4B9B-88C4-5492A458D57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3" y="329981"/>
            <a:ext cx="2388038" cy="1194019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82472E4-B9A6-476C-B118-AA73A4BC226C}"/>
              </a:ext>
            </a:extLst>
          </p:cNvPr>
          <p:cNvSpPr/>
          <p:nvPr/>
        </p:nvSpPr>
        <p:spPr>
          <a:xfrm>
            <a:off x="3309733" y="3016089"/>
            <a:ext cx="428233" cy="40907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?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7654EC6-8306-4C85-B076-DD913D0D66FE}"/>
              </a:ext>
            </a:extLst>
          </p:cNvPr>
          <p:cNvSpPr/>
          <p:nvPr/>
        </p:nvSpPr>
        <p:spPr>
          <a:xfrm>
            <a:off x="6178746" y="3012109"/>
            <a:ext cx="428233" cy="40907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?</a:t>
            </a:r>
          </a:p>
        </p:txBody>
      </p:sp>
      <p:sp>
        <p:nvSpPr>
          <p:cNvPr id="20" name="Rounded Rectangle 23">
            <a:extLst>
              <a:ext uri="{FF2B5EF4-FFF2-40B4-BE49-F238E27FC236}">
                <a16:creationId xmlns:a16="http://schemas.microsoft.com/office/drawing/2014/main" id="{4035DC9E-56AC-4129-9716-C2ECF248E82C}"/>
              </a:ext>
            </a:extLst>
          </p:cNvPr>
          <p:cNvSpPr/>
          <p:nvPr/>
        </p:nvSpPr>
        <p:spPr>
          <a:xfrm>
            <a:off x="9261268" y="2950197"/>
            <a:ext cx="428233" cy="40907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?</a:t>
            </a:r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D36AEB95-DAA5-454C-A794-B3034E80B474}"/>
              </a:ext>
            </a:extLst>
          </p:cNvPr>
          <p:cNvSpPr/>
          <p:nvPr/>
        </p:nvSpPr>
        <p:spPr>
          <a:xfrm>
            <a:off x="3374505" y="4908699"/>
            <a:ext cx="428233" cy="40907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?</a:t>
            </a:r>
          </a:p>
        </p:txBody>
      </p:sp>
      <p:sp>
        <p:nvSpPr>
          <p:cNvPr id="22" name="Rounded Rectangle 25">
            <a:extLst>
              <a:ext uri="{FF2B5EF4-FFF2-40B4-BE49-F238E27FC236}">
                <a16:creationId xmlns:a16="http://schemas.microsoft.com/office/drawing/2014/main" id="{10D2CBCA-F2EE-4782-BDE0-A40CF9246102}"/>
              </a:ext>
            </a:extLst>
          </p:cNvPr>
          <p:cNvSpPr/>
          <p:nvPr/>
        </p:nvSpPr>
        <p:spPr>
          <a:xfrm>
            <a:off x="6258259" y="4864797"/>
            <a:ext cx="428233" cy="40907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?</a:t>
            </a:r>
          </a:p>
        </p:txBody>
      </p:sp>
      <p:sp>
        <p:nvSpPr>
          <p:cNvPr id="23" name="Rounded Rectangle 26">
            <a:extLst>
              <a:ext uri="{FF2B5EF4-FFF2-40B4-BE49-F238E27FC236}">
                <a16:creationId xmlns:a16="http://schemas.microsoft.com/office/drawing/2014/main" id="{DD37A86C-1A38-4904-9D4D-2127648D1FDD}"/>
              </a:ext>
            </a:extLst>
          </p:cNvPr>
          <p:cNvSpPr/>
          <p:nvPr/>
        </p:nvSpPr>
        <p:spPr>
          <a:xfrm>
            <a:off x="9246072" y="4880424"/>
            <a:ext cx="428233" cy="40907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E7DEB5-A641-48C9-B0ED-B80E6B7262CE}"/>
              </a:ext>
            </a:extLst>
          </p:cNvPr>
          <p:cNvGrpSpPr/>
          <p:nvPr/>
        </p:nvGrpSpPr>
        <p:grpSpPr>
          <a:xfrm>
            <a:off x="3759259" y="436064"/>
            <a:ext cx="7284094" cy="830997"/>
            <a:chOff x="1979176" y="4717171"/>
            <a:chExt cx="7284094" cy="830997"/>
          </a:xfrm>
        </p:grpSpPr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A72D269E-B136-4AC5-9F5C-C7825169CE3E}"/>
                </a:ext>
              </a:extLst>
            </p:cNvPr>
            <p:cNvSpPr txBox="1">
              <a:spLocks/>
            </p:cNvSpPr>
            <p:nvPr/>
          </p:nvSpPr>
          <p:spPr>
            <a:xfrm>
              <a:off x="2797546" y="4916886"/>
              <a:ext cx="6465724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4000" dirty="0">
                  <a:solidFill>
                    <a:srgbClr val="002060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Đếm số con vật trong hình</a:t>
              </a:r>
              <a:endParaRPr lang="en-GB" sz="4000" dirty="0">
                <a:solidFill>
                  <a:srgbClr val="002060"/>
                </a:solidFill>
                <a:uFillTx/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8C60A6A-5091-4025-8689-1AADCF9DC08D}"/>
                </a:ext>
              </a:extLst>
            </p:cNvPr>
            <p:cNvGrpSpPr/>
            <p:nvPr/>
          </p:nvGrpSpPr>
          <p:grpSpPr>
            <a:xfrm>
              <a:off x="1979176" y="4717171"/>
              <a:ext cx="708441" cy="830997"/>
              <a:chOff x="3174278" y="237323"/>
              <a:chExt cx="605826" cy="83099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72DE0FF-0604-4A92-AE8E-983AF7D01DD8}"/>
                  </a:ext>
                </a:extLst>
              </p:cNvPr>
              <p:cNvSpPr/>
              <p:nvPr/>
            </p:nvSpPr>
            <p:spPr>
              <a:xfrm>
                <a:off x="3174278" y="379826"/>
                <a:ext cx="605826" cy="605826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0E0C8D-DDE0-484F-8D13-834F38199F9D}"/>
                  </a:ext>
                </a:extLst>
              </p:cNvPr>
              <p:cNvSpPr txBox="1"/>
              <p:nvPr/>
            </p:nvSpPr>
            <p:spPr>
              <a:xfrm>
                <a:off x="3228647" y="237323"/>
                <a:ext cx="3016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087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5A54541A-0957-4CA4-AAE4-4DCB25246A1F}"/>
              </a:ext>
            </a:extLst>
          </p:cNvPr>
          <p:cNvSpPr/>
          <p:nvPr/>
        </p:nvSpPr>
        <p:spPr>
          <a:xfrm>
            <a:off x="4661142" y="1674065"/>
            <a:ext cx="4953875" cy="349088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2B298DF-C0D8-4CFD-9B60-BC3F687E6D78}"/>
              </a:ext>
            </a:extLst>
          </p:cNvPr>
          <p:cNvSpPr/>
          <p:nvPr/>
        </p:nvSpPr>
        <p:spPr>
          <a:xfrm>
            <a:off x="8559662" y="4034170"/>
            <a:ext cx="1114426" cy="119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CF4B055C-4E1A-4F8C-82A7-310934ED53FA}"/>
              </a:ext>
            </a:extLst>
          </p:cNvPr>
          <p:cNvSpPr/>
          <p:nvPr/>
        </p:nvSpPr>
        <p:spPr>
          <a:xfrm>
            <a:off x="8559662" y="4034170"/>
            <a:ext cx="1114426" cy="119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0</a:t>
            </a:r>
          </a:p>
        </p:txBody>
      </p:sp>
      <p:sp>
        <p:nvSpPr>
          <p:cNvPr id="5" name="Cloud Callout 10">
            <a:extLst>
              <a:ext uri="{FF2B5EF4-FFF2-40B4-BE49-F238E27FC236}">
                <a16:creationId xmlns:a16="http://schemas.microsoft.com/office/drawing/2014/main" id="{1BF04753-6114-4311-8134-5FD6B64AA730}"/>
              </a:ext>
            </a:extLst>
          </p:cNvPr>
          <p:cNvSpPr/>
          <p:nvPr/>
        </p:nvSpPr>
        <p:spPr>
          <a:xfrm>
            <a:off x="1019237" y="2067339"/>
            <a:ext cx="3247963" cy="17095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vật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2F925E-6754-47E6-BC51-E94D6978A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061" y="4256094"/>
            <a:ext cx="1951283" cy="2157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0CE5FE-9EDB-4D4C-927F-697EC2531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37" y="567621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9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9">
            <a:extLst>
              <a:ext uri="{FF2B5EF4-FFF2-40B4-BE49-F238E27FC236}">
                <a16:creationId xmlns:a16="http://schemas.microsoft.com/office/drawing/2014/main" id="{9EB56AD5-BE4B-4E9A-ABB6-62F6AC61AD19}"/>
              </a:ext>
            </a:extLst>
          </p:cNvPr>
          <p:cNvSpPr/>
          <p:nvPr/>
        </p:nvSpPr>
        <p:spPr>
          <a:xfrm>
            <a:off x="832006" y="2215289"/>
            <a:ext cx="3647229" cy="215721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chó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24A2A5D-E77F-4FF9-BDF7-2D733D98FDBB}"/>
              </a:ext>
            </a:extLst>
          </p:cNvPr>
          <p:cNvSpPr/>
          <p:nvPr/>
        </p:nvSpPr>
        <p:spPr>
          <a:xfrm>
            <a:off x="4856554" y="1266411"/>
            <a:ext cx="4950446" cy="339727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F5C34E3-E34B-4DBD-9999-7B44BA20AD49}"/>
              </a:ext>
            </a:extLst>
          </p:cNvPr>
          <p:cNvSpPr/>
          <p:nvPr/>
        </p:nvSpPr>
        <p:spPr>
          <a:xfrm>
            <a:off x="9070664" y="4081526"/>
            <a:ext cx="1113655" cy="1164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28808D91-BE16-42CF-B90C-EB0AE440708F}"/>
              </a:ext>
            </a:extLst>
          </p:cNvPr>
          <p:cNvSpPr/>
          <p:nvPr/>
        </p:nvSpPr>
        <p:spPr>
          <a:xfrm>
            <a:off x="9070664" y="4081526"/>
            <a:ext cx="1113655" cy="1164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103DD9-192D-4788-BC9B-1E8B47B8B9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613" y="4398331"/>
            <a:ext cx="1951283" cy="2157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C511F7-C871-48AC-8856-3AAFF462F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46" y="1597768"/>
            <a:ext cx="1436650" cy="12760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750954-11AA-4DF0-ACB7-EC2F0EAB29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77" y="1753754"/>
            <a:ext cx="1615188" cy="14346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690B56-B63B-4FCA-87D5-B42A5698BF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75" y="2965048"/>
            <a:ext cx="1633015" cy="14504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075B0C-D4F6-47B1-9E39-6C10FE1F3E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3" y="302458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C606E99D-B99F-45B7-92EF-97875891B378}"/>
              </a:ext>
            </a:extLst>
          </p:cNvPr>
          <p:cNvSpPr/>
          <p:nvPr/>
        </p:nvSpPr>
        <p:spPr>
          <a:xfrm>
            <a:off x="5469524" y="1341445"/>
            <a:ext cx="5303101" cy="357863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4C8223F-F1EE-4E59-BE13-AC20EC00BB67}"/>
              </a:ext>
            </a:extLst>
          </p:cNvPr>
          <p:cNvSpPr/>
          <p:nvPr/>
        </p:nvSpPr>
        <p:spPr>
          <a:xfrm>
            <a:off x="9897607" y="4218509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4B1D07C6-EC4E-4B40-9C56-11D2BA08BFF8}"/>
              </a:ext>
            </a:extLst>
          </p:cNvPr>
          <p:cNvSpPr/>
          <p:nvPr/>
        </p:nvSpPr>
        <p:spPr>
          <a:xfrm>
            <a:off x="9897607" y="4218509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9B41C-108F-4164-A8D0-CDAD994B6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41" y="2084058"/>
            <a:ext cx="1958527" cy="1788393"/>
          </a:xfrm>
          <a:prstGeom prst="rect">
            <a:avLst/>
          </a:prstGeom>
        </p:spPr>
      </p:pic>
      <p:sp>
        <p:nvSpPr>
          <p:cNvPr id="6" name="Cloud Callout 14">
            <a:extLst>
              <a:ext uri="{FF2B5EF4-FFF2-40B4-BE49-F238E27FC236}">
                <a16:creationId xmlns:a16="http://schemas.microsoft.com/office/drawing/2014/main" id="{2D537D22-C0CB-4491-AF90-168B74E19257}"/>
              </a:ext>
            </a:extLst>
          </p:cNvPr>
          <p:cNvSpPr/>
          <p:nvPr/>
        </p:nvSpPr>
        <p:spPr>
          <a:xfrm>
            <a:off x="1641189" y="2084058"/>
            <a:ext cx="3672832" cy="215721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mèo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AFB0DE-5D6D-46AE-81BB-378C0F484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547" y="4241269"/>
            <a:ext cx="1951283" cy="21572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98DD6-6A09-4851-AAB2-E7EA4187CB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78" y="2084058"/>
            <a:ext cx="1784929" cy="16298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A25BCC-D939-41FD-84BE-5AC3BD728B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6" y="579557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1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83B33B4E-8790-4E43-9309-E51BEFBE6D9A}"/>
              </a:ext>
            </a:extLst>
          </p:cNvPr>
          <p:cNvSpPr/>
          <p:nvPr/>
        </p:nvSpPr>
        <p:spPr>
          <a:xfrm>
            <a:off x="4965941" y="861391"/>
            <a:ext cx="5344249" cy="387435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22B21D-72B2-4C47-9A87-0711E931C8D9}"/>
              </a:ext>
            </a:extLst>
          </p:cNvPr>
          <p:cNvSpPr/>
          <p:nvPr/>
        </p:nvSpPr>
        <p:spPr>
          <a:xfrm>
            <a:off x="9417856" y="4113683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1FBD43B1-38FC-4DA1-9568-9DFA7BB3CB6B}"/>
              </a:ext>
            </a:extLst>
          </p:cNvPr>
          <p:cNvSpPr/>
          <p:nvPr/>
        </p:nvSpPr>
        <p:spPr>
          <a:xfrm>
            <a:off x="9417856" y="4113683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4</a:t>
            </a:r>
          </a:p>
        </p:txBody>
      </p:sp>
      <p:sp>
        <p:nvSpPr>
          <p:cNvPr id="5" name="Cloud Callout 10">
            <a:extLst>
              <a:ext uri="{FF2B5EF4-FFF2-40B4-BE49-F238E27FC236}">
                <a16:creationId xmlns:a16="http://schemas.microsoft.com/office/drawing/2014/main" id="{650AE9EA-956A-4D5C-AD9B-F43C336BA3E8}"/>
              </a:ext>
            </a:extLst>
          </p:cNvPr>
          <p:cNvSpPr/>
          <p:nvPr/>
        </p:nvSpPr>
        <p:spPr>
          <a:xfrm>
            <a:off x="1315246" y="2688812"/>
            <a:ext cx="3773842" cy="161723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1DCE13-FFE3-4D71-A460-856A6355E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23" y="4239783"/>
            <a:ext cx="1951283" cy="2157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79C5C8-D5B3-403B-8C9B-9871E85CC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0777"/>
            <a:ext cx="1542065" cy="15420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C9CBDB-95D1-47AD-B338-5917DEB48E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73" y="1174210"/>
            <a:ext cx="1531467" cy="1531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0041BC-750D-49A3-A934-FB2A38413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416" y="2715442"/>
            <a:ext cx="1398241" cy="13982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A2DE3F-0672-492F-87CA-F5B5033A6B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91" y="2711934"/>
            <a:ext cx="1401749" cy="1401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169741-C39D-4244-ACB9-905883DFCF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8" y="461006"/>
            <a:ext cx="1523776" cy="7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6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1CDA84D7-10B7-49C6-B57F-C95509F7F7A7}"/>
              </a:ext>
            </a:extLst>
          </p:cNvPr>
          <p:cNvSpPr/>
          <p:nvPr/>
        </p:nvSpPr>
        <p:spPr>
          <a:xfrm>
            <a:off x="5297247" y="1470990"/>
            <a:ext cx="5715310" cy="357808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D703199-D18C-4358-A9FC-C2E1A3B8B7AD}"/>
              </a:ext>
            </a:extLst>
          </p:cNvPr>
          <p:cNvSpPr/>
          <p:nvPr/>
        </p:nvSpPr>
        <p:spPr>
          <a:xfrm>
            <a:off x="9789492" y="42774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0087FB18-711C-4507-8B1B-8F79CCB802D7}"/>
              </a:ext>
            </a:extLst>
          </p:cNvPr>
          <p:cNvSpPr/>
          <p:nvPr/>
        </p:nvSpPr>
        <p:spPr>
          <a:xfrm>
            <a:off x="9789492" y="4277427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BC5A8-C75A-4593-8EE2-B4D54A794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25" y="1869821"/>
            <a:ext cx="2867154" cy="2546603"/>
          </a:xfrm>
          <a:prstGeom prst="rect">
            <a:avLst/>
          </a:prstGeom>
        </p:spPr>
      </p:pic>
      <p:sp>
        <p:nvSpPr>
          <p:cNvPr id="6" name="Cloud Callout 10">
            <a:extLst>
              <a:ext uri="{FF2B5EF4-FFF2-40B4-BE49-F238E27FC236}">
                <a16:creationId xmlns:a16="http://schemas.microsoft.com/office/drawing/2014/main" id="{3E835FDA-6A4E-41DB-B520-15780B7606C4}"/>
              </a:ext>
            </a:extLst>
          </p:cNvPr>
          <p:cNvSpPr/>
          <p:nvPr/>
        </p:nvSpPr>
        <p:spPr>
          <a:xfrm>
            <a:off x="1053336" y="2532040"/>
            <a:ext cx="4202920" cy="179392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thỏ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E0D382-8C8F-423F-B380-5C5952842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596" y="4277427"/>
            <a:ext cx="1951283" cy="21572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A9C89B-5537-4E96-A218-2894469533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49" y="423361"/>
            <a:ext cx="2095258" cy="104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3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39E7B9A6-9FCE-4A7D-9C3F-D1D05B525F3E}"/>
              </a:ext>
            </a:extLst>
          </p:cNvPr>
          <p:cNvSpPr/>
          <p:nvPr/>
        </p:nvSpPr>
        <p:spPr>
          <a:xfrm>
            <a:off x="5416907" y="1417983"/>
            <a:ext cx="5463128" cy="39803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D89CDE3-CF27-485B-8EFC-9B49F88C67C3}"/>
              </a:ext>
            </a:extLst>
          </p:cNvPr>
          <p:cNvSpPr/>
          <p:nvPr/>
        </p:nvSpPr>
        <p:spPr>
          <a:xfrm>
            <a:off x="9776397" y="4688625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 err="1"/>
              <a:t>Đáp</a:t>
            </a:r>
            <a:r>
              <a:rPr lang="en-GB" sz="1801" b="1" dirty="0"/>
              <a:t> </a:t>
            </a:r>
            <a:r>
              <a:rPr lang="en-GB" sz="1801" b="1" dirty="0" err="1"/>
              <a:t>án</a:t>
            </a:r>
            <a:endParaRPr lang="en-GB" sz="1801" b="1" dirty="0"/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1DEAF0DB-AB13-416C-907C-2AF1A26F9D18}"/>
              </a:ext>
            </a:extLst>
          </p:cNvPr>
          <p:cNvSpPr/>
          <p:nvPr/>
        </p:nvSpPr>
        <p:spPr>
          <a:xfrm>
            <a:off x="9776397" y="4688625"/>
            <a:ext cx="1022052" cy="1022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501" b="1" dirty="0"/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8DDB4-AF81-4827-B810-E5567D6FC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005" y="1848843"/>
            <a:ext cx="1327619" cy="1179191"/>
          </a:xfrm>
          <a:prstGeom prst="rect">
            <a:avLst/>
          </a:prstGeom>
        </p:spPr>
      </p:pic>
      <p:sp>
        <p:nvSpPr>
          <p:cNvPr id="6" name="Cloud Callout 10">
            <a:extLst>
              <a:ext uri="{FF2B5EF4-FFF2-40B4-BE49-F238E27FC236}">
                <a16:creationId xmlns:a16="http://schemas.microsoft.com/office/drawing/2014/main" id="{CD0E5BDD-1BA6-4752-BD88-8B949AB38F71}"/>
              </a:ext>
            </a:extLst>
          </p:cNvPr>
          <p:cNvSpPr/>
          <p:nvPr/>
        </p:nvSpPr>
        <p:spPr>
          <a:xfrm>
            <a:off x="493381" y="2226401"/>
            <a:ext cx="4189667" cy="160839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con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vịt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ADD0E-3DFB-4526-BC48-3840DA65E2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006" y="4183101"/>
            <a:ext cx="1951283" cy="21572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9A9FED-D61D-40DD-BC41-422169D03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777" y="1669054"/>
            <a:ext cx="1327619" cy="1179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EF8172-6191-4D1D-9FC2-E8030714E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112" y="2944108"/>
            <a:ext cx="1327619" cy="1179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BD74A7-63FC-4DE8-AB6F-9539C559D8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33" y="3770178"/>
            <a:ext cx="1327619" cy="1179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A3015E-A98B-40AB-8DBB-877D045946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4583" y="3034004"/>
            <a:ext cx="1409834" cy="1179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93B606-CF6F-4B28-9408-092F09DA9F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06" y="517688"/>
            <a:ext cx="2065632" cy="10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7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266</Words>
  <Application>Microsoft Office PowerPoint</Application>
  <PresentationFormat>Widescreen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Lato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135</cp:revision>
  <dcterms:created xsi:type="dcterms:W3CDTF">2021-06-02T01:34:28Z</dcterms:created>
  <dcterms:modified xsi:type="dcterms:W3CDTF">2025-04-04T23:03:43Z</dcterms:modified>
</cp:coreProperties>
</file>