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85" r:id="rId3"/>
    <p:sldId id="286" r:id="rId4"/>
    <p:sldId id="270" r:id="rId5"/>
    <p:sldId id="271" r:id="rId6"/>
    <p:sldId id="263" r:id="rId7"/>
    <p:sldId id="274" r:id="rId8"/>
    <p:sldId id="264" r:id="rId9"/>
    <p:sldId id="275" r:id="rId10"/>
    <p:sldId id="280" r:id="rId11"/>
    <p:sldId id="281" r:id="rId12"/>
    <p:sldId id="282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E58E-F125-4930-A1B2-ED488E866F2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45D8-29D1-4BAF-9591-AEEF4DF4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7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79873">
            <a:extLst>
              <a:ext uri="{FF2B5EF4-FFF2-40B4-BE49-F238E27FC236}">
                <a16:creationId xmlns:a16="http://schemas.microsoft.com/office/drawing/2014/main" id="{FD972263-F11A-49FD-8FA3-1FA5B2D465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文本占位符 79874">
            <a:extLst>
              <a:ext uri="{FF2B5EF4-FFF2-40B4-BE49-F238E27FC236}">
                <a16:creationId xmlns:a16="http://schemas.microsoft.com/office/drawing/2014/main" id="{5D458D19-9C82-4233-8B7B-77699CB1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灯片编号占位符 1">
            <a:extLst>
              <a:ext uri="{FF2B5EF4-FFF2-40B4-BE49-F238E27FC236}">
                <a16:creationId xmlns:a16="http://schemas.microsoft.com/office/drawing/2014/main" id="{C2A3E7DF-70AA-4A98-8F3D-6458B880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532928-17B2-4E65-8582-6107AD33281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9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07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68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87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5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6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6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22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79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2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55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07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2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38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5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9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9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96480" y="1000552"/>
            <a:ext cx="7352414" cy="26613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7512" y="1600342"/>
            <a:ext cx="5013232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 defTabSz="685800">
              <a:defRPr/>
            </a:pP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3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3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lang="en-US" altLang="zh-CN" sz="33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39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55" y="423428"/>
            <a:ext cx="891215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24" y="100323"/>
            <a:ext cx="8506691" cy="56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143804"/>
            <a:ext cx="9088578" cy="5091139"/>
          </a:xfrm>
          <a:prstGeom prst="rect">
            <a:avLst/>
          </a:prstGeom>
        </p:spPr>
      </p:pic>
      <p:pic>
        <p:nvPicPr>
          <p:cNvPr id="8" name="Picture 7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2" y="5146961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95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92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icture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4" y="5167743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_Dreamy_World_10th_by_grafixey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135599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71690">
            <a:extLst>
              <a:ext uri="{FF2B5EF4-FFF2-40B4-BE49-F238E27FC236}">
                <a16:creationId xmlns:a16="http://schemas.microsoft.com/office/drawing/2014/main" id="{AB384B91-1C39-42E7-818C-528304A98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310" y="2139555"/>
            <a:ext cx="1576388" cy="2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zh-CN" altLang="en-US" sz="15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在此输入文字</a:t>
            </a:r>
          </a:p>
        </p:txBody>
      </p:sp>
      <p:sp>
        <p:nvSpPr>
          <p:cNvPr id="13" name="文本框 2055">
            <a:extLst>
              <a:ext uri="{FF2B5EF4-FFF2-40B4-BE49-F238E27FC236}">
                <a16:creationId xmlns:a16="http://schemas.microsoft.com/office/drawing/2014/main" id="{3AF39A2E-1DDE-484A-B387-B304695D255B}"/>
              </a:ext>
            </a:extLst>
          </p:cNvPr>
          <p:cNvSpPr txBox="1"/>
          <p:nvPr/>
        </p:nvSpPr>
        <p:spPr>
          <a:xfrm>
            <a:off x="650083" y="1865714"/>
            <a:ext cx="7909322" cy="1184829"/>
          </a:xfrm>
          <a:prstGeom prst="rect">
            <a:avLst/>
          </a:prstGeom>
          <a:noFill/>
          <a:ln w="9525">
            <a:noFill/>
          </a:ln>
        </p:spPr>
        <p:txBody>
          <a:bodyPr wrap="square" lIns="41800" tIns="20900" rIns="41800" bIns="20900">
            <a:spAutoFit/>
          </a:bodyPr>
          <a:lstStyle/>
          <a:p>
            <a:pPr algn="ctr" defTabSz="685919" eaLnBrk="0" fontAlgn="base" hangingPunct="0">
              <a:lnSpc>
                <a:spcPct val="150000"/>
              </a:lnSpc>
              <a:spcBef>
                <a:spcPts val="548"/>
              </a:spcBef>
              <a:spcAft>
                <a:spcPct val="0"/>
              </a:spcAft>
              <a:defRPr/>
            </a:pPr>
            <a:r>
              <a:rPr lang="en-US" altLang="zh-CN" sz="4950" b="1" dirty="0">
                <a:solidFill>
                  <a:srgbClr val="FF8021">
                    <a:lumMod val="25000"/>
                  </a:srgbClr>
                </a:solidFill>
                <a:latin typeface="VNF-Comic Sans" pitchFamily="2" charset="0"/>
                <a:ea typeface="方正正大黑简体" panose="02000000000000000000" pitchFamily="2" charset="-122"/>
                <a:cs typeface="Arial" panose="020B0604020202020204" pitchFamily="34" charset="0"/>
              </a:rPr>
              <a:t>HOẠT ĐỘNG KHỞI ĐỘNG</a:t>
            </a:r>
          </a:p>
        </p:txBody>
      </p:sp>
      <p:graphicFrame>
        <p:nvGraphicFramePr>
          <p:cNvPr id="12295" name="Object 46">
            <a:extLst>
              <a:ext uri="{FF2B5EF4-FFF2-40B4-BE49-F238E27FC236}">
                <a16:creationId xmlns:a16="http://schemas.microsoft.com/office/drawing/2014/main" id="{2FB6EC11-7AD6-489A-967C-7E578174720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326188" y="3509963"/>
          <a:ext cx="46037" cy="8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2743200" imgH="5181600" progId="Equation.3">
                  <p:embed/>
                </p:oleObj>
              </mc:Choice>
              <mc:Fallback>
                <p:oleObj name="Equation" r:id="rId5" imgW="2743200" imgH="5181600" progId="Equation.3">
                  <p:embed/>
                  <p:pic>
                    <p:nvPicPr>
                      <p:cNvPr id="12295" name="Object 46">
                        <a:extLst>
                          <a:ext uri="{FF2B5EF4-FFF2-40B4-BE49-F238E27FC236}">
                            <a16:creationId xmlns:a16="http://schemas.microsoft.com/office/drawing/2014/main" id="{2FB6EC11-7AD6-489A-967C-7E578174720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509963"/>
                        <a:ext cx="46037" cy="8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6" name="Picture 7" descr="Spladge">
            <a:extLst>
              <a:ext uri="{FF2B5EF4-FFF2-40B4-BE49-F238E27FC236}">
                <a16:creationId xmlns:a16="http://schemas.microsoft.com/office/drawing/2014/main" id="{266D9361-B2E9-407F-83E4-08EB3345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67" y="3374231"/>
            <a:ext cx="154781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22">
            <a:extLst>
              <a:ext uri="{FF2B5EF4-FFF2-40B4-BE49-F238E27FC236}">
                <a16:creationId xmlns:a16="http://schemas.microsoft.com/office/drawing/2014/main" id="{DE6BDA6F-AB89-4011-B302-681C9B38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874" y="3261123"/>
            <a:ext cx="591740" cy="2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vi-VN" sz="1125">
              <a:solidFill>
                <a:srgbClr val="FF0066"/>
              </a:solidFill>
            </a:endParaRPr>
          </a:p>
        </p:txBody>
      </p:sp>
      <p:graphicFrame>
        <p:nvGraphicFramePr>
          <p:cNvPr id="12298" name="Object 61">
            <a:extLst>
              <a:ext uri="{FF2B5EF4-FFF2-40B4-BE49-F238E27FC236}">
                <a16:creationId xmlns:a16="http://schemas.microsoft.com/office/drawing/2014/main" id="{216C10E4-A3A7-4B45-AEBC-4AB7AD583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2385" y="4088608"/>
          <a:ext cx="46434" cy="1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8" imgW="2743200" imgH="5181600" progId="Equation.3">
                  <p:embed/>
                </p:oleObj>
              </mc:Choice>
              <mc:Fallback>
                <p:oleObj name="Equation" r:id="rId8" imgW="2743200" imgH="5181600" progId="Equation.3">
                  <p:embed/>
                  <p:pic>
                    <p:nvPicPr>
                      <p:cNvPr id="12298" name="Object 61">
                        <a:extLst>
                          <a:ext uri="{FF2B5EF4-FFF2-40B4-BE49-F238E27FC236}">
                            <a16:creationId xmlns:a16="http://schemas.microsoft.com/office/drawing/2014/main" id="{216C10E4-A3A7-4B45-AEBC-4AB7AD583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385" y="4088608"/>
                        <a:ext cx="46434" cy="11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>
            <a:extLst>
              <a:ext uri="{FF2B5EF4-FFF2-40B4-BE49-F238E27FC236}">
                <a16:creationId xmlns:a16="http://schemas.microsoft.com/office/drawing/2014/main" id="{BC7CA31E-47C4-47C7-82A6-D6B29E94D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9256" y="3527824"/>
          <a:ext cx="47625" cy="11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9" imgW="2743200" imgH="5181600" progId="Equation.3">
                  <p:embed/>
                </p:oleObj>
              </mc:Choice>
              <mc:Fallback>
                <p:oleObj name="Equation" r:id="rId9" imgW="2743200" imgH="5181600" progId="Equation.3">
                  <p:embed/>
                  <p:pic>
                    <p:nvPicPr>
                      <p:cNvPr id="12299" name="Object 69">
                        <a:extLst>
                          <a:ext uri="{FF2B5EF4-FFF2-40B4-BE49-F238E27FC236}">
                            <a16:creationId xmlns:a16="http://schemas.microsoft.com/office/drawing/2014/main" id="{BC7CA31E-47C4-47C7-82A6-D6B29E94DF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256" y="3527824"/>
                        <a:ext cx="47625" cy="116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76">
            <a:extLst>
              <a:ext uri="{FF2B5EF4-FFF2-40B4-BE49-F238E27FC236}">
                <a16:creationId xmlns:a16="http://schemas.microsoft.com/office/drawing/2014/main" id="{8F8FB467-623E-400D-B83F-1520D7EE6D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5831" y="3426620"/>
          <a:ext cx="372666" cy="10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2743200" imgH="4267200" progId="">
                  <p:embed/>
                </p:oleObj>
              </mc:Choice>
              <mc:Fallback>
                <p:oleObj name="Equation" r:id="rId10" imgW="2743200" imgH="4267200" progId="">
                  <p:embed/>
                  <p:pic>
                    <p:nvPicPr>
                      <p:cNvPr id="12300" name="Object 176">
                        <a:extLst>
                          <a:ext uri="{FF2B5EF4-FFF2-40B4-BE49-F238E27FC236}">
                            <a16:creationId xmlns:a16="http://schemas.microsoft.com/office/drawing/2014/main" id="{8F8FB467-623E-400D-B83F-1520D7EE6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831" y="3426620"/>
                        <a:ext cx="372666" cy="107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72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5" y="1861176"/>
            <a:ext cx="589883" cy="438299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754786" y="2094259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7588915" y="2210904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723852" y="5193716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8767379" y="3557575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等线" panose="02010600030101010101" pitchFamily="2" charset="-122"/>
            </a:endParaRPr>
          </a:p>
        </p:txBody>
      </p:sp>
      <p:sp>
        <p:nvSpPr>
          <p:cNvPr id="23" name="文本框 29"/>
          <p:cNvSpPr txBox="1"/>
          <p:nvPr/>
        </p:nvSpPr>
        <p:spPr>
          <a:xfrm>
            <a:off x="2951044" y="1356824"/>
            <a:ext cx="221411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4950" b="1" spc="225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4950" b="1" spc="225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950" b="1" spc="225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lang="zh-CN" altLang="en-US" sz="2400" b="1" spc="225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19987" cy="4620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55395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27" y="289733"/>
            <a:ext cx="685800" cy="9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152400"/>
            <a:ext cx="909828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53000"/>
            <a:ext cx="899496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767" y="1282811"/>
            <a:ext cx="20868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thức ăn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35682" y="1295400"/>
            <a:ext cx="218171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 sức kéo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1133" y="1295400"/>
            <a:ext cx="189714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xiếc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7806" y="1295400"/>
            <a:ext cx="208686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cảnh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209800"/>
            <a:ext cx="1095375" cy="14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0" y="37338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3" y="2424617"/>
            <a:ext cx="116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59" y="3733800"/>
            <a:ext cx="1215279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24617"/>
            <a:ext cx="1142953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" y="5035839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70" y="2424617"/>
            <a:ext cx="10969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76" y="4056856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28" y="3832730"/>
            <a:ext cx="11652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666" y="21818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u="sng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" y="685800"/>
            <a:ext cx="90976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3400" y="76201"/>
            <a:ext cx="8001000" cy="9475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vật dưới đây gây hại gì cho người?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3" y="852392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-145474" y="2678207"/>
            <a:ext cx="2750429" cy="402517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362200" y="2438400"/>
            <a:ext cx="2406626" cy="413119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ô nhiễm thức ăn, là trung gian truyền bệnh tiêu chảy , dịch tả, viêm da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4582390" y="2530994"/>
            <a:ext cx="2495181" cy="39624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 bệnh tiêu chảy , một số bệnh giun sán nhiễm trùng mắt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6694608" y="2614034"/>
            <a:ext cx="2635828" cy="3962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587726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169</Words>
  <Application>Microsoft Office PowerPoint</Application>
  <PresentationFormat>On-screen Show (4:3)</PresentationFormat>
  <Paragraphs>20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Microsoft YaHei</vt:lpstr>
      <vt:lpstr>宋体</vt:lpstr>
      <vt:lpstr>Arial</vt:lpstr>
      <vt:lpstr>Calibri</vt:lpstr>
      <vt:lpstr>Calibri Light</vt:lpstr>
      <vt:lpstr>等线</vt:lpstr>
      <vt:lpstr>SimHei</vt:lpstr>
      <vt:lpstr>Times New Roman</vt:lpstr>
      <vt:lpstr>VNF-Comic Sans</vt:lpstr>
      <vt:lpstr>方正正大黑简体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36</cp:revision>
  <dcterms:created xsi:type="dcterms:W3CDTF">2021-02-17T06:35:56Z</dcterms:created>
  <dcterms:modified xsi:type="dcterms:W3CDTF">2025-04-04T19:26:34Z</dcterms:modified>
</cp:coreProperties>
</file>