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8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1352550"/>
            <a:ext cx="70866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6485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2910" r="12108" b="74392"/>
          <a:stretch/>
        </p:blipFill>
        <p:spPr>
          <a:xfrm>
            <a:off x="228600" y="1200150"/>
            <a:ext cx="8534400" cy="228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574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7400" y="26479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24400" y="26860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44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0" y="26479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875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5609" r="7038" b="39048"/>
          <a:stretch/>
        </p:blipFill>
        <p:spPr>
          <a:xfrm>
            <a:off x="457199" y="133350"/>
            <a:ext cx="8135141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91000" y="37147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05400" y="37147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4677169" y="37147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703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59894" r="6441" b="8783"/>
          <a:stretch/>
        </p:blipFill>
        <p:spPr>
          <a:xfrm>
            <a:off x="457200" y="177844"/>
            <a:ext cx="8382000" cy="45275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14800" y="12763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62400" y="3409950"/>
            <a:ext cx="609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05400" y="12763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05400" y="34861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4648200" y="34861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12763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19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5926" r="8231" b="65925"/>
          <a:stretch/>
        </p:blipFill>
        <p:spPr>
          <a:xfrm>
            <a:off x="533400" y="209550"/>
            <a:ext cx="849085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8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33861" r="8529" b="8360"/>
          <a:stretch/>
        </p:blipFill>
        <p:spPr>
          <a:xfrm>
            <a:off x="990600" y="2721"/>
            <a:ext cx="6934200" cy="50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29</Words>
  <Application>Microsoft Office PowerPoint</Application>
  <PresentationFormat>Trình chiếu Trên màn hình (16:9)</PresentationFormat>
  <Paragraphs>18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Windows 11</cp:lastModifiedBy>
  <cp:revision>25</cp:revision>
  <dcterms:created xsi:type="dcterms:W3CDTF">2020-08-18T08:22:14Z</dcterms:created>
  <dcterms:modified xsi:type="dcterms:W3CDTF">2024-07-21T03:27:02Z</dcterms:modified>
</cp:coreProperties>
</file>