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9"/>
  </p:notesMasterIdLst>
  <p:sldIdLst>
    <p:sldId id="285" r:id="rId2"/>
    <p:sldId id="256" r:id="rId3"/>
    <p:sldId id="287" r:id="rId4"/>
    <p:sldId id="288" r:id="rId5"/>
    <p:sldId id="260" r:id="rId6"/>
    <p:sldId id="290" r:id="rId7"/>
    <p:sldId id="262" r:id="rId8"/>
    <p:sldId id="295" r:id="rId9"/>
    <p:sldId id="296" r:id="rId10"/>
    <p:sldId id="297" r:id="rId11"/>
    <p:sldId id="298" r:id="rId12"/>
    <p:sldId id="299" r:id="rId13"/>
    <p:sldId id="267" r:id="rId14"/>
    <p:sldId id="301" r:id="rId15"/>
    <p:sldId id="302" r:id="rId16"/>
    <p:sldId id="303" r:id="rId17"/>
    <p:sldId id="282" r:id="rId18"/>
  </p:sldIdLst>
  <p:sldSz cx="12161838" cy="6858000"/>
  <p:notesSz cx="6858000" cy="9144000"/>
  <p:embeddedFontLst>
    <p:embeddedFont>
      <p:font typeface="Neucha" panose="020B0604020202020204" charset="0"/>
      <p:regular r:id="rId20"/>
    </p:embeddedFont>
    <p:embeddedFont>
      <p:font typeface="Poppi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0E8669-3A3E-4C7C-B1AE-8FA70F364173}">
  <a:tblStyle styleId="{3F0E8669-3A3E-4C7C-B1AE-8FA70F3641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83" y="53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6902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a25f5ddd5d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a25f5ddd5d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33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4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0" name="Google Shape;3550;ga269a3c48b_0_2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1" name="Google Shape;3551;ga269a3c48b_0_2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71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49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ga25f5ddd5d_0_1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0" name="Google Shape;2440;ga25f5ddd5d_0_1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82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1. Giới</a:t>
            </a:r>
            <a:r>
              <a:rPr lang="en-US" baseline="0" smtClean="0"/>
              <a:t> thiệu cuốn sách Toán, VBT Toán, bộ đồ dùng học toán và một số sách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15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Mặt</a:t>
            </a:r>
            <a:r>
              <a:rPr lang="en-US" baseline="0" smtClean="0"/>
              <a:t> sau em tìm k ra ảnh mn ạ. Mn có ảnh mặt sau thì có thể đưa vào nhé. Quyển sách của em lại bẩn quá nên k dám chụp đưa vào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0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1.</a:t>
            </a:r>
            <a:r>
              <a:rPr lang="en-US" baseline="0" smtClean="0"/>
              <a:t> Giới thiệu 4 hoạt động trong tiết học Toán. GV nói luôn từng hoạt động HS sẽ làm những gì.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7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Giới</a:t>
            </a:r>
            <a:r>
              <a:rPr lang="en-US" baseline="0" smtClean="0"/>
              <a:t> thiệu nhân vật đồng hành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1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78251" y="1228151"/>
            <a:ext cx="6537786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46051" y="4490184"/>
            <a:ext cx="4602186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54049" y="445134"/>
            <a:ext cx="11092212" cy="5857033"/>
          </a:xfrm>
          <a:custGeom>
            <a:avLst/>
            <a:gdLst/>
            <a:ahLst/>
            <a:cxnLst/>
            <a:rect l="l" t="t" r="r" b="b"/>
            <a:pathLst>
              <a:path w="255098" h="175711" extrusionOk="0">
                <a:moveTo>
                  <a:pt x="253462" y="1094"/>
                </a:moveTo>
                <a:cubicBezTo>
                  <a:pt x="253723" y="1094"/>
                  <a:pt x="253968" y="1281"/>
                  <a:pt x="253968" y="1540"/>
                </a:cubicBezTo>
                <a:cubicBezTo>
                  <a:pt x="254078" y="2339"/>
                  <a:pt x="253858" y="3028"/>
                  <a:pt x="253169" y="3497"/>
                </a:cubicBezTo>
                <a:cubicBezTo>
                  <a:pt x="252701" y="3717"/>
                  <a:pt x="252232" y="3938"/>
                  <a:pt x="251543" y="3938"/>
                </a:cubicBezTo>
                <a:cubicBezTo>
                  <a:pt x="251543" y="2560"/>
                  <a:pt x="252232" y="1761"/>
                  <a:pt x="253169" y="1182"/>
                </a:cubicBezTo>
                <a:cubicBezTo>
                  <a:pt x="253261" y="1121"/>
                  <a:pt x="253362" y="1094"/>
                  <a:pt x="253462" y="1094"/>
                </a:cubicBezTo>
                <a:close/>
                <a:moveTo>
                  <a:pt x="2286" y="6209"/>
                </a:moveTo>
                <a:cubicBezTo>
                  <a:pt x="2454" y="6209"/>
                  <a:pt x="2608" y="6263"/>
                  <a:pt x="2756" y="6362"/>
                </a:cubicBezTo>
                <a:cubicBezTo>
                  <a:pt x="3555" y="6831"/>
                  <a:pt x="4134" y="7520"/>
                  <a:pt x="4355" y="8649"/>
                </a:cubicBezTo>
                <a:lnTo>
                  <a:pt x="2068" y="8649"/>
                </a:lnTo>
                <a:cubicBezTo>
                  <a:pt x="1599" y="8649"/>
                  <a:pt x="1268" y="8429"/>
                  <a:pt x="1158" y="7960"/>
                </a:cubicBezTo>
                <a:cubicBezTo>
                  <a:pt x="1048" y="7520"/>
                  <a:pt x="1158" y="6831"/>
                  <a:pt x="1599" y="6473"/>
                </a:cubicBezTo>
                <a:cubicBezTo>
                  <a:pt x="1857" y="6291"/>
                  <a:pt x="2081" y="6209"/>
                  <a:pt x="2286" y="6209"/>
                </a:cubicBezTo>
                <a:close/>
                <a:moveTo>
                  <a:pt x="249146" y="169263"/>
                </a:moveTo>
                <a:cubicBezTo>
                  <a:pt x="250166" y="169263"/>
                  <a:pt x="251103" y="169511"/>
                  <a:pt x="251902" y="170090"/>
                </a:cubicBezTo>
                <a:cubicBezTo>
                  <a:pt x="252701" y="170531"/>
                  <a:pt x="252811" y="171908"/>
                  <a:pt x="252232" y="172845"/>
                </a:cubicBezTo>
                <a:cubicBezTo>
                  <a:pt x="252012" y="173065"/>
                  <a:pt x="251791" y="173396"/>
                  <a:pt x="251433" y="173534"/>
                </a:cubicBezTo>
                <a:cubicBezTo>
                  <a:pt x="251142" y="173735"/>
                  <a:pt x="250837" y="173833"/>
                  <a:pt x="250548" y="173833"/>
                </a:cubicBezTo>
                <a:cubicBezTo>
                  <a:pt x="250045" y="173833"/>
                  <a:pt x="249594" y="173533"/>
                  <a:pt x="249367" y="172955"/>
                </a:cubicBezTo>
                <a:cubicBezTo>
                  <a:pt x="249036" y="171798"/>
                  <a:pt x="248788" y="170531"/>
                  <a:pt x="249146" y="169263"/>
                </a:cubicBezTo>
                <a:close/>
                <a:moveTo>
                  <a:pt x="253495" y="0"/>
                </a:moveTo>
                <a:cubicBezTo>
                  <a:pt x="253206" y="0"/>
                  <a:pt x="252897" y="86"/>
                  <a:pt x="252591" y="273"/>
                </a:cubicBezTo>
                <a:cubicBezTo>
                  <a:pt x="251791" y="741"/>
                  <a:pt x="250965" y="1320"/>
                  <a:pt x="250634" y="2229"/>
                </a:cubicBezTo>
                <a:lnTo>
                  <a:pt x="249587" y="4626"/>
                </a:lnTo>
                <a:cubicBezTo>
                  <a:pt x="247410" y="4985"/>
                  <a:pt x="245123" y="5315"/>
                  <a:pt x="242947" y="5563"/>
                </a:cubicBezTo>
                <a:cubicBezTo>
                  <a:pt x="241321" y="5784"/>
                  <a:pt x="239833" y="6004"/>
                  <a:pt x="238345" y="6362"/>
                </a:cubicBezTo>
                <a:cubicBezTo>
                  <a:pt x="236389" y="6693"/>
                  <a:pt x="234432" y="7161"/>
                  <a:pt x="232504" y="7272"/>
                </a:cubicBezTo>
                <a:cubicBezTo>
                  <a:pt x="230768" y="7520"/>
                  <a:pt x="229169" y="7740"/>
                  <a:pt x="227682" y="8208"/>
                </a:cubicBezTo>
                <a:cubicBezTo>
                  <a:pt x="226524" y="8429"/>
                  <a:pt x="225477" y="8429"/>
                  <a:pt x="224347" y="8429"/>
                </a:cubicBezTo>
                <a:lnTo>
                  <a:pt x="214455" y="8429"/>
                </a:lnTo>
                <a:cubicBezTo>
                  <a:pt x="213078" y="8374"/>
                  <a:pt x="211673" y="8374"/>
                  <a:pt x="210253" y="8374"/>
                </a:cubicBezTo>
                <a:cubicBezTo>
                  <a:pt x="208834" y="8374"/>
                  <a:pt x="207402" y="8374"/>
                  <a:pt x="205969" y="8319"/>
                </a:cubicBezTo>
                <a:cubicBezTo>
                  <a:pt x="202304" y="8071"/>
                  <a:pt x="198750" y="7960"/>
                  <a:pt x="195057" y="7960"/>
                </a:cubicBezTo>
                <a:cubicBezTo>
                  <a:pt x="193239" y="7960"/>
                  <a:pt x="191393" y="8071"/>
                  <a:pt x="189546" y="8071"/>
                </a:cubicBezTo>
                <a:cubicBezTo>
                  <a:pt x="184394" y="7960"/>
                  <a:pt x="179214" y="7850"/>
                  <a:pt x="174171" y="7740"/>
                </a:cubicBezTo>
                <a:cubicBezTo>
                  <a:pt x="171746" y="7740"/>
                  <a:pt x="169459" y="7630"/>
                  <a:pt x="167062" y="7382"/>
                </a:cubicBezTo>
                <a:cubicBezTo>
                  <a:pt x="162681" y="6941"/>
                  <a:pt x="158217" y="6583"/>
                  <a:pt x="153836" y="6362"/>
                </a:cubicBezTo>
                <a:cubicBezTo>
                  <a:pt x="151659" y="6362"/>
                  <a:pt x="149483" y="6252"/>
                  <a:pt x="147306" y="6142"/>
                </a:cubicBezTo>
                <a:cubicBezTo>
                  <a:pt x="144661" y="5894"/>
                  <a:pt x="142015" y="5784"/>
                  <a:pt x="139370" y="5673"/>
                </a:cubicBezTo>
                <a:cubicBezTo>
                  <a:pt x="136174" y="5453"/>
                  <a:pt x="132950" y="5315"/>
                  <a:pt x="129726" y="5095"/>
                </a:cubicBezTo>
                <a:cubicBezTo>
                  <a:pt x="128271" y="5002"/>
                  <a:pt x="126795" y="4968"/>
                  <a:pt x="125308" y="4968"/>
                </a:cubicBezTo>
                <a:cubicBezTo>
                  <a:pt x="123277" y="4968"/>
                  <a:pt x="121225" y="5031"/>
                  <a:pt x="119173" y="5095"/>
                </a:cubicBezTo>
                <a:lnTo>
                  <a:pt x="113772" y="5095"/>
                </a:lnTo>
                <a:cubicBezTo>
                  <a:pt x="110108" y="4985"/>
                  <a:pt x="106305" y="4764"/>
                  <a:pt x="102530" y="4626"/>
                </a:cubicBezTo>
                <a:cubicBezTo>
                  <a:pt x="99775" y="4626"/>
                  <a:pt x="97019" y="4764"/>
                  <a:pt x="94154" y="4874"/>
                </a:cubicBezTo>
                <a:lnTo>
                  <a:pt x="83931" y="4874"/>
                </a:lnTo>
                <a:cubicBezTo>
                  <a:pt x="82572" y="4923"/>
                  <a:pt x="81219" y="4971"/>
                  <a:pt x="79856" y="4971"/>
                </a:cubicBezTo>
                <a:cubicBezTo>
                  <a:pt x="78098" y="4971"/>
                  <a:pt x="76324" y="4890"/>
                  <a:pt x="74508" y="4626"/>
                </a:cubicBezTo>
                <a:lnTo>
                  <a:pt x="73819" y="4626"/>
                </a:lnTo>
                <a:cubicBezTo>
                  <a:pt x="73383" y="4612"/>
                  <a:pt x="72949" y="4606"/>
                  <a:pt x="72518" y="4606"/>
                </a:cubicBezTo>
                <a:cubicBezTo>
                  <a:pt x="69647" y="4606"/>
                  <a:pt x="66853" y="4889"/>
                  <a:pt x="63954" y="4985"/>
                </a:cubicBezTo>
                <a:cubicBezTo>
                  <a:pt x="59931" y="5205"/>
                  <a:pt x="56019" y="5673"/>
                  <a:pt x="52023" y="5784"/>
                </a:cubicBezTo>
                <a:cubicBezTo>
                  <a:pt x="48201" y="5967"/>
                  <a:pt x="44378" y="6169"/>
                  <a:pt x="40571" y="6169"/>
                </a:cubicBezTo>
                <a:cubicBezTo>
                  <a:pt x="39796" y="6169"/>
                  <a:pt x="39020" y="6161"/>
                  <a:pt x="38246" y="6142"/>
                </a:cubicBezTo>
                <a:cubicBezTo>
                  <a:pt x="37089" y="6142"/>
                  <a:pt x="36042" y="6142"/>
                  <a:pt x="34912" y="6252"/>
                </a:cubicBezTo>
                <a:cubicBezTo>
                  <a:pt x="31688" y="6362"/>
                  <a:pt x="28602" y="6362"/>
                  <a:pt x="25378" y="6583"/>
                </a:cubicBezTo>
                <a:cubicBezTo>
                  <a:pt x="22843" y="6831"/>
                  <a:pt x="20336" y="6941"/>
                  <a:pt x="17911" y="7382"/>
                </a:cubicBezTo>
                <a:cubicBezTo>
                  <a:pt x="16313" y="7740"/>
                  <a:pt x="14687" y="7960"/>
                  <a:pt x="13199" y="8071"/>
                </a:cubicBezTo>
                <a:cubicBezTo>
                  <a:pt x="11491" y="8208"/>
                  <a:pt x="9755" y="8319"/>
                  <a:pt x="8157" y="8760"/>
                </a:cubicBezTo>
                <a:cubicBezTo>
                  <a:pt x="7746" y="8944"/>
                  <a:pt x="7334" y="9004"/>
                  <a:pt x="6919" y="9004"/>
                </a:cubicBezTo>
                <a:cubicBezTo>
                  <a:pt x="6528" y="9004"/>
                  <a:pt x="6133" y="8951"/>
                  <a:pt x="5732" y="8897"/>
                </a:cubicBezTo>
                <a:lnTo>
                  <a:pt x="5402" y="8208"/>
                </a:lnTo>
                <a:cubicBezTo>
                  <a:pt x="4933" y="7520"/>
                  <a:pt x="4492" y="6693"/>
                  <a:pt x="3803" y="6004"/>
                </a:cubicBezTo>
                <a:cubicBezTo>
                  <a:pt x="3431" y="5572"/>
                  <a:pt x="2890" y="5374"/>
                  <a:pt x="2363" y="5374"/>
                </a:cubicBezTo>
                <a:cubicBezTo>
                  <a:pt x="1914" y="5374"/>
                  <a:pt x="1475" y="5518"/>
                  <a:pt x="1158" y="5784"/>
                </a:cubicBezTo>
                <a:cubicBezTo>
                  <a:pt x="359" y="6362"/>
                  <a:pt x="1" y="7740"/>
                  <a:pt x="469" y="8649"/>
                </a:cubicBezTo>
                <a:cubicBezTo>
                  <a:pt x="690" y="9008"/>
                  <a:pt x="1048" y="9338"/>
                  <a:pt x="1379" y="9338"/>
                </a:cubicBezTo>
                <a:cubicBezTo>
                  <a:pt x="1957" y="9448"/>
                  <a:pt x="2536" y="9448"/>
                  <a:pt x="2977" y="9448"/>
                </a:cubicBezTo>
                <a:cubicBezTo>
                  <a:pt x="3555" y="9448"/>
                  <a:pt x="4134" y="9448"/>
                  <a:pt x="4713" y="9807"/>
                </a:cubicBezTo>
                <a:cubicBezTo>
                  <a:pt x="4823" y="10275"/>
                  <a:pt x="5043" y="10826"/>
                  <a:pt x="5043" y="11295"/>
                </a:cubicBezTo>
                <a:cubicBezTo>
                  <a:pt x="5181" y="12672"/>
                  <a:pt x="5291" y="14050"/>
                  <a:pt x="5291" y="15428"/>
                </a:cubicBezTo>
                <a:cubicBezTo>
                  <a:pt x="5402" y="17384"/>
                  <a:pt x="5291" y="19340"/>
                  <a:pt x="5291" y="21297"/>
                </a:cubicBezTo>
                <a:cubicBezTo>
                  <a:pt x="5181" y="26339"/>
                  <a:pt x="4823" y="31492"/>
                  <a:pt x="4244" y="36562"/>
                </a:cubicBezTo>
                <a:cubicBezTo>
                  <a:pt x="4024" y="38050"/>
                  <a:pt x="3803" y="39427"/>
                  <a:pt x="3666" y="40805"/>
                </a:cubicBezTo>
                <a:cubicBezTo>
                  <a:pt x="3225" y="44470"/>
                  <a:pt x="2756" y="48272"/>
                  <a:pt x="2426" y="51937"/>
                </a:cubicBezTo>
                <a:cubicBezTo>
                  <a:pt x="2068" y="54913"/>
                  <a:pt x="1847" y="57916"/>
                  <a:pt x="1737" y="61002"/>
                </a:cubicBezTo>
                <a:cubicBezTo>
                  <a:pt x="1489" y="63868"/>
                  <a:pt x="1489" y="66871"/>
                  <a:pt x="1379" y="69847"/>
                </a:cubicBezTo>
                <a:cubicBezTo>
                  <a:pt x="1268" y="73181"/>
                  <a:pt x="1158" y="76515"/>
                  <a:pt x="1048" y="79960"/>
                </a:cubicBezTo>
                <a:cubicBezTo>
                  <a:pt x="910" y="84313"/>
                  <a:pt x="910" y="88667"/>
                  <a:pt x="910" y="93048"/>
                </a:cubicBezTo>
                <a:cubicBezTo>
                  <a:pt x="910" y="97760"/>
                  <a:pt x="800" y="102444"/>
                  <a:pt x="469" y="107156"/>
                </a:cubicBezTo>
                <a:cubicBezTo>
                  <a:pt x="221" y="109222"/>
                  <a:pt x="359" y="111289"/>
                  <a:pt x="359" y="113355"/>
                </a:cubicBezTo>
                <a:cubicBezTo>
                  <a:pt x="359" y="113466"/>
                  <a:pt x="469" y="113603"/>
                  <a:pt x="469" y="113714"/>
                </a:cubicBezTo>
                <a:cubicBezTo>
                  <a:pt x="800" y="113934"/>
                  <a:pt x="1048" y="114044"/>
                  <a:pt x="1268" y="114044"/>
                </a:cubicBezTo>
                <a:cubicBezTo>
                  <a:pt x="1847" y="113824"/>
                  <a:pt x="1847" y="113355"/>
                  <a:pt x="1847" y="113025"/>
                </a:cubicBezTo>
                <a:cubicBezTo>
                  <a:pt x="1957" y="111757"/>
                  <a:pt x="1957" y="110490"/>
                  <a:pt x="2068" y="109222"/>
                </a:cubicBezTo>
                <a:cubicBezTo>
                  <a:pt x="2068" y="108313"/>
                  <a:pt x="2178" y="107514"/>
                  <a:pt x="2178" y="106715"/>
                </a:cubicBezTo>
                <a:cubicBezTo>
                  <a:pt x="2288" y="103711"/>
                  <a:pt x="2178" y="100736"/>
                  <a:pt x="2288" y="97760"/>
                </a:cubicBezTo>
                <a:cubicBezTo>
                  <a:pt x="2426" y="91780"/>
                  <a:pt x="2426" y="85911"/>
                  <a:pt x="2288" y="79960"/>
                </a:cubicBezTo>
                <a:cubicBezTo>
                  <a:pt x="2288" y="77315"/>
                  <a:pt x="2178" y="74780"/>
                  <a:pt x="2288" y="72134"/>
                </a:cubicBezTo>
                <a:cubicBezTo>
                  <a:pt x="2426" y="68470"/>
                  <a:pt x="2756" y="64805"/>
                  <a:pt x="2867" y="61113"/>
                </a:cubicBezTo>
                <a:cubicBezTo>
                  <a:pt x="2977" y="61002"/>
                  <a:pt x="2977" y="61002"/>
                  <a:pt x="2977" y="60892"/>
                </a:cubicBezTo>
                <a:cubicBezTo>
                  <a:pt x="3335" y="56759"/>
                  <a:pt x="3666" y="52626"/>
                  <a:pt x="4134" y="48493"/>
                </a:cubicBezTo>
                <a:cubicBezTo>
                  <a:pt x="4492" y="44718"/>
                  <a:pt x="4933" y="41026"/>
                  <a:pt x="5512" y="37361"/>
                </a:cubicBezTo>
                <a:cubicBezTo>
                  <a:pt x="6201" y="32759"/>
                  <a:pt x="6669" y="28296"/>
                  <a:pt x="6669" y="23694"/>
                </a:cubicBezTo>
                <a:lnTo>
                  <a:pt x="6669" y="20470"/>
                </a:lnTo>
                <a:cubicBezTo>
                  <a:pt x="6779" y="17164"/>
                  <a:pt x="6669" y="13719"/>
                  <a:pt x="6090" y="10385"/>
                </a:cubicBezTo>
                <a:cubicBezTo>
                  <a:pt x="5980" y="10275"/>
                  <a:pt x="6090" y="10137"/>
                  <a:pt x="6090" y="10027"/>
                </a:cubicBezTo>
                <a:cubicBezTo>
                  <a:pt x="7248" y="9807"/>
                  <a:pt x="8267" y="9586"/>
                  <a:pt x="9425" y="9338"/>
                </a:cubicBezTo>
                <a:lnTo>
                  <a:pt x="12180" y="9008"/>
                </a:lnTo>
                <a:cubicBezTo>
                  <a:pt x="13778" y="8760"/>
                  <a:pt x="15376" y="8649"/>
                  <a:pt x="16892" y="8429"/>
                </a:cubicBezTo>
                <a:cubicBezTo>
                  <a:pt x="19179" y="8208"/>
                  <a:pt x="21355" y="7740"/>
                  <a:pt x="23532" y="7630"/>
                </a:cubicBezTo>
                <a:cubicBezTo>
                  <a:pt x="25268" y="7630"/>
                  <a:pt x="26977" y="7520"/>
                  <a:pt x="28712" y="7382"/>
                </a:cubicBezTo>
                <a:cubicBezTo>
                  <a:pt x="31110" y="7382"/>
                  <a:pt x="33645" y="7161"/>
                  <a:pt x="36042" y="7051"/>
                </a:cubicBezTo>
                <a:cubicBezTo>
                  <a:pt x="36878" y="7026"/>
                  <a:pt x="37719" y="7018"/>
                  <a:pt x="38563" y="7018"/>
                </a:cubicBezTo>
                <a:cubicBezTo>
                  <a:pt x="40069" y="7018"/>
                  <a:pt x="41587" y="7044"/>
                  <a:pt x="43112" y="7044"/>
                </a:cubicBezTo>
                <a:cubicBezTo>
                  <a:pt x="44506" y="7044"/>
                  <a:pt x="45907" y="7022"/>
                  <a:pt x="47312" y="6941"/>
                </a:cubicBezTo>
                <a:cubicBezTo>
                  <a:pt x="51886" y="6583"/>
                  <a:pt x="56597" y="6473"/>
                  <a:pt x="61309" y="6252"/>
                </a:cubicBezTo>
                <a:cubicBezTo>
                  <a:pt x="63954" y="6004"/>
                  <a:pt x="66600" y="5784"/>
                  <a:pt x="69245" y="5673"/>
                </a:cubicBezTo>
                <a:cubicBezTo>
                  <a:pt x="70154" y="5618"/>
                  <a:pt x="71070" y="5591"/>
                  <a:pt x="71990" y="5591"/>
                </a:cubicBezTo>
                <a:cubicBezTo>
                  <a:pt x="72909" y="5591"/>
                  <a:pt x="73833" y="5618"/>
                  <a:pt x="74756" y="5673"/>
                </a:cubicBezTo>
                <a:cubicBezTo>
                  <a:pt x="76932" y="5894"/>
                  <a:pt x="79109" y="5894"/>
                  <a:pt x="81176" y="5894"/>
                </a:cubicBezTo>
                <a:cubicBezTo>
                  <a:pt x="87706" y="5784"/>
                  <a:pt x="94264" y="5673"/>
                  <a:pt x="100684" y="5673"/>
                </a:cubicBezTo>
                <a:cubicBezTo>
                  <a:pt x="101277" y="5658"/>
                  <a:pt x="101870" y="5651"/>
                  <a:pt x="102463" y="5651"/>
                </a:cubicBezTo>
                <a:cubicBezTo>
                  <a:pt x="106117" y="5651"/>
                  <a:pt x="109775" y="5909"/>
                  <a:pt x="113331" y="6004"/>
                </a:cubicBezTo>
                <a:cubicBezTo>
                  <a:pt x="114094" y="6050"/>
                  <a:pt x="114844" y="6065"/>
                  <a:pt x="115586" y="6065"/>
                </a:cubicBezTo>
                <a:cubicBezTo>
                  <a:pt x="117070" y="6065"/>
                  <a:pt x="118521" y="6004"/>
                  <a:pt x="119972" y="6004"/>
                </a:cubicBezTo>
                <a:cubicBezTo>
                  <a:pt x="121882" y="6004"/>
                  <a:pt x="123805" y="5955"/>
                  <a:pt x="125724" y="5955"/>
                </a:cubicBezTo>
                <a:cubicBezTo>
                  <a:pt x="126683" y="5955"/>
                  <a:pt x="127641" y="5967"/>
                  <a:pt x="128597" y="6004"/>
                </a:cubicBezTo>
                <a:cubicBezTo>
                  <a:pt x="131242" y="6142"/>
                  <a:pt x="133997" y="6362"/>
                  <a:pt x="136753" y="6473"/>
                </a:cubicBezTo>
                <a:cubicBezTo>
                  <a:pt x="139728" y="6693"/>
                  <a:pt x="142704" y="6693"/>
                  <a:pt x="145818" y="6941"/>
                </a:cubicBezTo>
                <a:cubicBezTo>
                  <a:pt x="148573" y="7051"/>
                  <a:pt x="151439" y="7272"/>
                  <a:pt x="154305" y="7382"/>
                </a:cubicBezTo>
                <a:cubicBezTo>
                  <a:pt x="156729" y="7520"/>
                  <a:pt x="159237" y="7630"/>
                  <a:pt x="161772" y="7850"/>
                </a:cubicBezTo>
                <a:cubicBezTo>
                  <a:pt x="163039" y="7960"/>
                  <a:pt x="164417" y="8071"/>
                  <a:pt x="165795" y="8208"/>
                </a:cubicBezTo>
                <a:cubicBezTo>
                  <a:pt x="167861" y="8429"/>
                  <a:pt x="169928" y="8539"/>
                  <a:pt x="171994" y="8649"/>
                </a:cubicBezTo>
                <a:cubicBezTo>
                  <a:pt x="174860" y="8760"/>
                  <a:pt x="177616" y="8760"/>
                  <a:pt x="180481" y="8897"/>
                </a:cubicBezTo>
                <a:cubicBezTo>
                  <a:pt x="184835" y="8897"/>
                  <a:pt x="189106" y="8897"/>
                  <a:pt x="193349" y="9008"/>
                </a:cubicBezTo>
                <a:cubicBezTo>
                  <a:pt x="194874" y="9008"/>
                  <a:pt x="196398" y="8959"/>
                  <a:pt x="197964" y="8959"/>
                </a:cubicBezTo>
                <a:cubicBezTo>
                  <a:pt x="198747" y="8959"/>
                  <a:pt x="199539" y="8971"/>
                  <a:pt x="200348" y="9008"/>
                </a:cubicBezTo>
                <a:cubicBezTo>
                  <a:pt x="203213" y="9118"/>
                  <a:pt x="206189" y="9228"/>
                  <a:pt x="209193" y="9338"/>
                </a:cubicBezTo>
                <a:cubicBezTo>
                  <a:pt x="214125" y="9338"/>
                  <a:pt x="219167" y="9338"/>
                  <a:pt x="224237" y="9448"/>
                </a:cubicBezTo>
                <a:cubicBezTo>
                  <a:pt x="225835" y="9448"/>
                  <a:pt x="227323" y="9338"/>
                  <a:pt x="228921" y="8897"/>
                </a:cubicBezTo>
                <a:cubicBezTo>
                  <a:pt x="229858" y="8649"/>
                  <a:pt x="230768" y="8539"/>
                  <a:pt x="231677" y="8429"/>
                </a:cubicBezTo>
                <a:cubicBezTo>
                  <a:pt x="233633" y="8071"/>
                  <a:pt x="235590" y="7850"/>
                  <a:pt x="237436" y="7520"/>
                </a:cubicBezTo>
                <a:cubicBezTo>
                  <a:pt x="238924" y="7272"/>
                  <a:pt x="240412" y="7051"/>
                  <a:pt x="241789" y="6831"/>
                </a:cubicBezTo>
                <a:cubicBezTo>
                  <a:pt x="242947" y="6583"/>
                  <a:pt x="244076" y="6473"/>
                  <a:pt x="245234" y="6252"/>
                </a:cubicBezTo>
                <a:cubicBezTo>
                  <a:pt x="246722" y="6004"/>
                  <a:pt x="248099" y="5784"/>
                  <a:pt x="249477" y="5673"/>
                </a:cubicBezTo>
                <a:cubicBezTo>
                  <a:pt x="249587" y="5784"/>
                  <a:pt x="249725" y="6004"/>
                  <a:pt x="249725" y="6142"/>
                </a:cubicBezTo>
                <a:cubicBezTo>
                  <a:pt x="249587" y="9448"/>
                  <a:pt x="249587" y="12893"/>
                  <a:pt x="249367" y="16227"/>
                </a:cubicBezTo>
                <a:cubicBezTo>
                  <a:pt x="249036" y="20470"/>
                  <a:pt x="248788" y="24741"/>
                  <a:pt x="248678" y="28984"/>
                </a:cubicBezTo>
                <a:cubicBezTo>
                  <a:pt x="248568" y="33558"/>
                  <a:pt x="248568" y="38160"/>
                  <a:pt x="248457" y="42761"/>
                </a:cubicBezTo>
                <a:lnTo>
                  <a:pt x="248457" y="50229"/>
                </a:lnTo>
                <a:cubicBezTo>
                  <a:pt x="248347" y="54114"/>
                  <a:pt x="248209" y="57916"/>
                  <a:pt x="248209" y="61801"/>
                </a:cubicBezTo>
                <a:cubicBezTo>
                  <a:pt x="248209" y="64226"/>
                  <a:pt x="248099" y="66623"/>
                  <a:pt x="248099" y="69048"/>
                </a:cubicBezTo>
                <a:cubicBezTo>
                  <a:pt x="248209" y="72024"/>
                  <a:pt x="248347" y="75027"/>
                  <a:pt x="248209" y="77893"/>
                </a:cubicBezTo>
                <a:cubicBezTo>
                  <a:pt x="248209" y="80869"/>
                  <a:pt x="248099" y="83983"/>
                  <a:pt x="248099" y="86958"/>
                </a:cubicBezTo>
                <a:cubicBezTo>
                  <a:pt x="247989" y="94536"/>
                  <a:pt x="247989" y="102113"/>
                  <a:pt x="247989" y="109691"/>
                </a:cubicBezTo>
                <a:cubicBezTo>
                  <a:pt x="247989" y="110600"/>
                  <a:pt x="247989" y="111399"/>
                  <a:pt x="247879" y="112226"/>
                </a:cubicBezTo>
                <a:cubicBezTo>
                  <a:pt x="247658" y="120244"/>
                  <a:pt x="247521" y="128290"/>
                  <a:pt x="247658" y="136336"/>
                </a:cubicBezTo>
                <a:cubicBezTo>
                  <a:pt x="247658" y="144933"/>
                  <a:pt x="247658" y="153667"/>
                  <a:pt x="248099" y="162264"/>
                </a:cubicBezTo>
                <a:cubicBezTo>
                  <a:pt x="248099" y="164110"/>
                  <a:pt x="247879" y="165819"/>
                  <a:pt x="247521" y="167665"/>
                </a:cubicBezTo>
                <a:cubicBezTo>
                  <a:pt x="246969" y="167775"/>
                  <a:pt x="246501" y="167885"/>
                  <a:pt x="245922" y="168023"/>
                </a:cubicBezTo>
                <a:cubicBezTo>
                  <a:pt x="244324" y="168243"/>
                  <a:pt x="242588" y="168464"/>
                  <a:pt x="240990" y="168712"/>
                </a:cubicBezTo>
                <a:cubicBezTo>
                  <a:pt x="239723" y="168932"/>
                  <a:pt x="238565" y="169153"/>
                  <a:pt x="237326" y="169263"/>
                </a:cubicBezTo>
                <a:cubicBezTo>
                  <a:pt x="235700" y="169511"/>
                  <a:pt x="234102" y="169621"/>
                  <a:pt x="232504" y="169731"/>
                </a:cubicBezTo>
                <a:cubicBezTo>
                  <a:pt x="230547" y="169842"/>
                  <a:pt x="228591" y="170090"/>
                  <a:pt x="226634" y="170200"/>
                </a:cubicBezTo>
                <a:cubicBezTo>
                  <a:pt x="224347" y="170420"/>
                  <a:pt x="222171" y="170531"/>
                  <a:pt x="219856" y="170641"/>
                </a:cubicBezTo>
                <a:cubicBezTo>
                  <a:pt x="214703" y="170999"/>
                  <a:pt x="209634" y="171330"/>
                  <a:pt x="204481" y="171467"/>
                </a:cubicBezTo>
                <a:cubicBezTo>
                  <a:pt x="202304" y="171578"/>
                  <a:pt x="200238" y="171578"/>
                  <a:pt x="198061" y="171578"/>
                </a:cubicBezTo>
                <a:cubicBezTo>
                  <a:pt x="194727" y="171798"/>
                  <a:pt x="191393" y="172018"/>
                  <a:pt x="188059" y="172156"/>
                </a:cubicBezTo>
                <a:cubicBezTo>
                  <a:pt x="185193" y="172266"/>
                  <a:pt x="182327" y="172377"/>
                  <a:pt x="179572" y="172377"/>
                </a:cubicBezTo>
                <a:cubicBezTo>
                  <a:pt x="173813" y="172487"/>
                  <a:pt x="168192" y="172597"/>
                  <a:pt x="162571" y="172707"/>
                </a:cubicBezTo>
                <a:cubicBezTo>
                  <a:pt x="160504" y="172707"/>
                  <a:pt x="158438" y="172845"/>
                  <a:pt x="156371" y="172845"/>
                </a:cubicBezTo>
                <a:cubicBezTo>
                  <a:pt x="153558" y="173014"/>
                  <a:pt x="150729" y="173248"/>
                  <a:pt x="147908" y="173248"/>
                </a:cubicBezTo>
                <a:cubicBezTo>
                  <a:pt x="147054" y="173248"/>
                  <a:pt x="146201" y="173227"/>
                  <a:pt x="145350" y="173176"/>
                </a:cubicBezTo>
                <a:cubicBezTo>
                  <a:pt x="144263" y="173125"/>
                  <a:pt x="143171" y="173103"/>
                  <a:pt x="142075" y="173103"/>
                </a:cubicBezTo>
                <a:cubicBezTo>
                  <a:pt x="138420" y="173103"/>
                  <a:pt x="134729" y="173343"/>
                  <a:pt x="131104" y="173534"/>
                </a:cubicBezTo>
                <a:cubicBezTo>
                  <a:pt x="127549" y="173644"/>
                  <a:pt x="123995" y="173865"/>
                  <a:pt x="120330" y="174085"/>
                </a:cubicBezTo>
                <a:cubicBezTo>
                  <a:pt x="118016" y="174223"/>
                  <a:pt x="115729" y="174223"/>
                  <a:pt x="113442" y="174443"/>
                </a:cubicBezTo>
                <a:cubicBezTo>
                  <a:pt x="110821" y="174653"/>
                  <a:pt x="108201" y="174730"/>
                  <a:pt x="105581" y="174730"/>
                </a:cubicBezTo>
                <a:cubicBezTo>
                  <a:pt x="104068" y="174730"/>
                  <a:pt x="102555" y="174704"/>
                  <a:pt x="101042" y="174664"/>
                </a:cubicBezTo>
                <a:lnTo>
                  <a:pt x="93685" y="174664"/>
                </a:lnTo>
                <a:cubicBezTo>
                  <a:pt x="92597" y="174664"/>
                  <a:pt x="91509" y="174691"/>
                  <a:pt x="90420" y="174691"/>
                </a:cubicBezTo>
                <a:cubicBezTo>
                  <a:pt x="89332" y="174691"/>
                  <a:pt x="88243" y="174664"/>
                  <a:pt x="87155" y="174553"/>
                </a:cubicBezTo>
                <a:cubicBezTo>
                  <a:pt x="85777" y="174443"/>
                  <a:pt x="84400" y="174333"/>
                  <a:pt x="83022" y="174223"/>
                </a:cubicBezTo>
                <a:lnTo>
                  <a:pt x="83022" y="174223"/>
                </a:lnTo>
                <a:cubicBezTo>
                  <a:pt x="83132" y="174664"/>
                  <a:pt x="83132" y="175022"/>
                  <a:pt x="83242" y="175352"/>
                </a:cubicBezTo>
                <a:lnTo>
                  <a:pt x="85639" y="175352"/>
                </a:lnTo>
                <a:cubicBezTo>
                  <a:pt x="87844" y="175600"/>
                  <a:pt x="90021" y="175600"/>
                  <a:pt x="92087" y="175600"/>
                </a:cubicBezTo>
                <a:cubicBezTo>
                  <a:pt x="95283" y="175600"/>
                  <a:pt x="98507" y="175711"/>
                  <a:pt x="101731" y="175711"/>
                </a:cubicBezTo>
                <a:lnTo>
                  <a:pt x="104239" y="175711"/>
                </a:lnTo>
                <a:cubicBezTo>
                  <a:pt x="108510" y="175711"/>
                  <a:pt x="112753" y="175463"/>
                  <a:pt x="116996" y="175242"/>
                </a:cubicBezTo>
                <a:cubicBezTo>
                  <a:pt x="119283" y="175132"/>
                  <a:pt x="121708" y="175022"/>
                  <a:pt x="124105" y="174912"/>
                </a:cubicBezTo>
                <a:cubicBezTo>
                  <a:pt x="128018" y="174664"/>
                  <a:pt x="131931" y="174443"/>
                  <a:pt x="135816" y="174333"/>
                </a:cubicBezTo>
                <a:cubicBezTo>
                  <a:pt x="137903" y="174183"/>
                  <a:pt x="140031" y="174083"/>
                  <a:pt x="142182" y="174083"/>
                </a:cubicBezTo>
                <a:cubicBezTo>
                  <a:pt x="143579" y="174083"/>
                  <a:pt x="144986" y="174125"/>
                  <a:pt x="146397" y="174223"/>
                </a:cubicBezTo>
                <a:cubicBezTo>
                  <a:pt x="146773" y="174260"/>
                  <a:pt x="147153" y="174272"/>
                  <a:pt x="147534" y="174272"/>
                </a:cubicBezTo>
                <a:cubicBezTo>
                  <a:pt x="148298" y="174272"/>
                  <a:pt x="149069" y="174223"/>
                  <a:pt x="149841" y="174223"/>
                </a:cubicBezTo>
                <a:cubicBezTo>
                  <a:pt x="154663" y="173975"/>
                  <a:pt x="159485" y="173644"/>
                  <a:pt x="164307" y="173644"/>
                </a:cubicBezTo>
                <a:lnTo>
                  <a:pt x="170727" y="173644"/>
                </a:lnTo>
                <a:cubicBezTo>
                  <a:pt x="174860" y="173534"/>
                  <a:pt x="178993" y="173396"/>
                  <a:pt x="183126" y="173286"/>
                </a:cubicBezTo>
                <a:cubicBezTo>
                  <a:pt x="185992" y="173176"/>
                  <a:pt x="188858" y="173065"/>
                  <a:pt x="191723" y="172955"/>
                </a:cubicBezTo>
                <a:cubicBezTo>
                  <a:pt x="194616" y="172845"/>
                  <a:pt x="197372" y="172597"/>
                  <a:pt x="200127" y="172487"/>
                </a:cubicBezTo>
                <a:cubicBezTo>
                  <a:pt x="202414" y="172487"/>
                  <a:pt x="204591" y="172487"/>
                  <a:pt x="206768" y="172377"/>
                </a:cubicBezTo>
                <a:cubicBezTo>
                  <a:pt x="211480" y="172156"/>
                  <a:pt x="216191" y="171798"/>
                  <a:pt x="220903" y="171578"/>
                </a:cubicBezTo>
                <a:cubicBezTo>
                  <a:pt x="225725" y="171330"/>
                  <a:pt x="230657" y="170889"/>
                  <a:pt x="235479" y="170420"/>
                </a:cubicBezTo>
                <a:cubicBezTo>
                  <a:pt x="237656" y="170310"/>
                  <a:pt x="239723" y="169842"/>
                  <a:pt x="241789" y="169511"/>
                </a:cubicBezTo>
                <a:cubicBezTo>
                  <a:pt x="242947" y="169401"/>
                  <a:pt x="244076" y="169153"/>
                  <a:pt x="245234" y="168932"/>
                </a:cubicBezTo>
                <a:cubicBezTo>
                  <a:pt x="245922" y="168932"/>
                  <a:pt x="246611" y="168932"/>
                  <a:pt x="247300" y="169153"/>
                </a:cubicBezTo>
                <a:cubicBezTo>
                  <a:pt x="247410" y="169842"/>
                  <a:pt x="247521" y="170531"/>
                  <a:pt x="247521" y="171109"/>
                </a:cubicBezTo>
                <a:cubicBezTo>
                  <a:pt x="247521" y="172487"/>
                  <a:pt x="248209" y="173286"/>
                  <a:pt x="249146" y="174085"/>
                </a:cubicBezTo>
                <a:cubicBezTo>
                  <a:pt x="249620" y="174483"/>
                  <a:pt x="250145" y="174659"/>
                  <a:pt x="250651" y="174659"/>
                </a:cubicBezTo>
                <a:cubicBezTo>
                  <a:pt x="250881" y="174659"/>
                  <a:pt x="251107" y="174622"/>
                  <a:pt x="251323" y="174553"/>
                </a:cubicBezTo>
                <a:cubicBezTo>
                  <a:pt x="252343" y="174085"/>
                  <a:pt x="253169" y="173396"/>
                  <a:pt x="253390" y="172266"/>
                </a:cubicBezTo>
                <a:cubicBezTo>
                  <a:pt x="253610" y="170999"/>
                  <a:pt x="253279" y="169952"/>
                  <a:pt x="252232" y="169263"/>
                </a:cubicBezTo>
                <a:cubicBezTo>
                  <a:pt x="251654" y="168822"/>
                  <a:pt x="250965" y="168574"/>
                  <a:pt x="250276" y="168243"/>
                </a:cubicBezTo>
                <a:cubicBezTo>
                  <a:pt x="249945" y="168023"/>
                  <a:pt x="249587" y="167885"/>
                  <a:pt x="249256" y="167775"/>
                </a:cubicBezTo>
                <a:cubicBezTo>
                  <a:pt x="249256" y="163532"/>
                  <a:pt x="249146" y="159399"/>
                  <a:pt x="249146" y="155376"/>
                </a:cubicBezTo>
                <a:lnTo>
                  <a:pt x="249146" y="142866"/>
                </a:lnTo>
                <a:cubicBezTo>
                  <a:pt x="249036" y="138733"/>
                  <a:pt x="248898" y="134710"/>
                  <a:pt x="248898" y="130577"/>
                </a:cubicBezTo>
                <a:cubicBezTo>
                  <a:pt x="249036" y="125645"/>
                  <a:pt x="249036" y="120712"/>
                  <a:pt x="249146" y="115780"/>
                </a:cubicBezTo>
                <a:cubicBezTo>
                  <a:pt x="249146" y="114981"/>
                  <a:pt x="249036" y="114155"/>
                  <a:pt x="249036" y="113355"/>
                </a:cubicBezTo>
                <a:cubicBezTo>
                  <a:pt x="249146" y="109581"/>
                  <a:pt x="249146" y="105778"/>
                  <a:pt x="249256" y="102003"/>
                </a:cubicBezTo>
                <a:lnTo>
                  <a:pt x="249256" y="97512"/>
                </a:lnTo>
                <a:lnTo>
                  <a:pt x="249256" y="88116"/>
                </a:lnTo>
                <a:cubicBezTo>
                  <a:pt x="249256" y="86159"/>
                  <a:pt x="249256" y="84203"/>
                  <a:pt x="249367" y="82357"/>
                </a:cubicBezTo>
                <a:cubicBezTo>
                  <a:pt x="249367" y="80070"/>
                  <a:pt x="249477" y="77783"/>
                  <a:pt x="249477" y="75579"/>
                </a:cubicBezTo>
                <a:cubicBezTo>
                  <a:pt x="249587" y="73071"/>
                  <a:pt x="249587" y="70536"/>
                  <a:pt x="249725" y="68001"/>
                </a:cubicBezTo>
                <a:cubicBezTo>
                  <a:pt x="249835" y="63069"/>
                  <a:pt x="249945" y="58137"/>
                  <a:pt x="250056" y="53205"/>
                </a:cubicBezTo>
                <a:cubicBezTo>
                  <a:pt x="250166" y="50449"/>
                  <a:pt x="250166" y="47583"/>
                  <a:pt x="250276" y="44718"/>
                </a:cubicBezTo>
                <a:cubicBezTo>
                  <a:pt x="250414" y="40695"/>
                  <a:pt x="250744" y="36672"/>
                  <a:pt x="250855" y="32649"/>
                </a:cubicBezTo>
                <a:cubicBezTo>
                  <a:pt x="250965" y="30004"/>
                  <a:pt x="251213" y="27248"/>
                  <a:pt x="251213" y="24603"/>
                </a:cubicBezTo>
                <a:cubicBezTo>
                  <a:pt x="251323" y="20828"/>
                  <a:pt x="251433" y="17026"/>
                  <a:pt x="251433" y="13251"/>
                </a:cubicBezTo>
                <a:lnTo>
                  <a:pt x="251433" y="5315"/>
                </a:lnTo>
                <a:cubicBezTo>
                  <a:pt x="252122" y="4985"/>
                  <a:pt x="252811" y="4764"/>
                  <a:pt x="253390" y="4406"/>
                </a:cubicBezTo>
                <a:cubicBezTo>
                  <a:pt x="254547" y="3827"/>
                  <a:pt x="255098" y="2808"/>
                  <a:pt x="254988" y="1540"/>
                </a:cubicBezTo>
                <a:cubicBezTo>
                  <a:pt x="254907" y="617"/>
                  <a:pt x="254271" y="0"/>
                  <a:pt x="2534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5577" y="4778401"/>
            <a:ext cx="1069248" cy="1591033"/>
          </a:xfrm>
          <a:custGeom>
            <a:avLst/>
            <a:gdLst/>
            <a:ahLst/>
            <a:cxnLst/>
            <a:rect l="l" t="t" r="r" b="b"/>
            <a:pathLst>
              <a:path w="32157" h="47731" extrusionOk="0">
                <a:moveTo>
                  <a:pt x="3693" y="42489"/>
                </a:moveTo>
                <a:cubicBezTo>
                  <a:pt x="3803" y="43398"/>
                  <a:pt x="3583" y="44225"/>
                  <a:pt x="3225" y="45134"/>
                </a:cubicBezTo>
                <a:cubicBezTo>
                  <a:pt x="3004" y="45602"/>
                  <a:pt x="2756" y="45713"/>
                  <a:pt x="1957" y="45823"/>
                </a:cubicBezTo>
                <a:cubicBezTo>
                  <a:pt x="1847" y="45465"/>
                  <a:pt x="1737" y="45134"/>
                  <a:pt x="1737" y="44776"/>
                </a:cubicBezTo>
                <a:cubicBezTo>
                  <a:pt x="1626" y="43398"/>
                  <a:pt x="1957" y="42957"/>
                  <a:pt x="3445" y="42489"/>
                </a:cubicBezTo>
                <a:close/>
                <a:moveTo>
                  <a:pt x="2067" y="0"/>
                </a:moveTo>
                <a:cubicBezTo>
                  <a:pt x="1957" y="0"/>
                  <a:pt x="1847" y="248"/>
                  <a:pt x="1847" y="358"/>
                </a:cubicBezTo>
                <a:lnTo>
                  <a:pt x="1847" y="2893"/>
                </a:lnTo>
                <a:cubicBezTo>
                  <a:pt x="1847" y="4492"/>
                  <a:pt x="1737" y="6090"/>
                  <a:pt x="1847" y="7826"/>
                </a:cubicBezTo>
                <a:cubicBezTo>
                  <a:pt x="2067" y="11711"/>
                  <a:pt x="2315" y="15734"/>
                  <a:pt x="2536" y="19757"/>
                </a:cubicBezTo>
                <a:cubicBezTo>
                  <a:pt x="2756" y="22402"/>
                  <a:pt x="2894" y="25047"/>
                  <a:pt x="3225" y="27692"/>
                </a:cubicBezTo>
                <a:cubicBezTo>
                  <a:pt x="3693" y="31688"/>
                  <a:pt x="3803" y="35711"/>
                  <a:pt x="3803" y="39844"/>
                </a:cubicBezTo>
                <a:cubicBezTo>
                  <a:pt x="3803" y="40202"/>
                  <a:pt x="3693" y="40643"/>
                  <a:pt x="3693" y="41111"/>
                </a:cubicBezTo>
                <a:cubicBezTo>
                  <a:pt x="3225" y="41221"/>
                  <a:pt x="2756" y="41332"/>
                  <a:pt x="2315" y="41580"/>
                </a:cubicBezTo>
                <a:cubicBezTo>
                  <a:pt x="1737" y="41800"/>
                  <a:pt x="1158" y="42268"/>
                  <a:pt x="938" y="42957"/>
                </a:cubicBezTo>
                <a:cubicBezTo>
                  <a:pt x="827" y="43288"/>
                  <a:pt x="690" y="43536"/>
                  <a:pt x="469" y="43867"/>
                </a:cubicBezTo>
                <a:cubicBezTo>
                  <a:pt x="1" y="44776"/>
                  <a:pt x="249" y="45823"/>
                  <a:pt x="690" y="46732"/>
                </a:cubicBezTo>
                <a:cubicBezTo>
                  <a:pt x="1102" y="47360"/>
                  <a:pt x="1852" y="47730"/>
                  <a:pt x="2558" y="47730"/>
                </a:cubicBezTo>
                <a:cubicBezTo>
                  <a:pt x="3030" y="47730"/>
                  <a:pt x="3483" y="47565"/>
                  <a:pt x="3803" y="47201"/>
                </a:cubicBezTo>
                <a:cubicBezTo>
                  <a:pt x="4024" y="46980"/>
                  <a:pt x="4272" y="46732"/>
                  <a:pt x="4382" y="46402"/>
                </a:cubicBezTo>
                <a:cubicBezTo>
                  <a:pt x="4712" y="45602"/>
                  <a:pt x="4960" y="44776"/>
                  <a:pt x="5291" y="43867"/>
                </a:cubicBezTo>
                <a:cubicBezTo>
                  <a:pt x="5401" y="43398"/>
                  <a:pt x="5512" y="42957"/>
                  <a:pt x="5649" y="42599"/>
                </a:cubicBezTo>
                <a:lnTo>
                  <a:pt x="9094" y="42599"/>
                </a:lnTo>
                <a:cubicBezTo>
                  <a:pt x="9645" y="42599"/>
                  <a:pt x="10223" y="42709"/>
                  <a:pt x="10802" y="42847"/>
                </a:cubicBezTo>
                <a:cubicBezTo>
                  <a:pt x="12180" y="42957"/>
                  <a:pt x="13557" y="43178"/>
                  <a:pt x="15045" y="43398"/>
                </a:cubicBezTo>
                <a:cubicBezTo>
                  <a:pt x="16423" y="43536"/>
                  <a:pt x="17911" y="43646"/>
                  <a:pt x="19426" y="43867"/>
                </a:cubicBezTo>
                <a:cubicBezTo>
                  <a:pt x="23091" y="44445"/>
                  <a:pt x="26756" y="45024"/>
                  <a:pt x="30558" y="45465"/>
                </a:cubicBezTo>
                <a:cubicBezTo>
                  <a:pt x="30657" y="45506"/>
                  <a:pt x="30759" y="45522"/>
                  <a:pt x="30861" y="45522"/>
                </a:cubicBezTo>
                <a:cubicBezTo>
                  <a:pt x="31101" y="45522"/>
                  <a:pt x="31346" y="45432"/>
                  <a:pt x="31578" y="45354"/>
                </a:cubicBezTo>
                <a:cubicBezTo>
                  <a:pt x="31826" y="45354"/>
                  <a:pt x="32156" y="45244"/>
                  <a:pt x="32046" y="44776"/>
                </a:cubicBezTo>
                <a:cubicBezTo>
                  <a:pt x="31826" y="44776"/>
                  <a:pt x="31688" y="44666"/>
                  <a:pt x="31468" y="44666"/>
                </a:cubicBezTo>
                <a:cubicBezTo>
                  <a:pt x="29759" y="44445"/>
                  <a:pt x="28134" y="44087"/>
                  <a:pt x="26425" y="43867"/>
                </a:cubicBezTo>
                <a:cubicBezTo>
                  <a:pt x="24000" y="43536"/>
                  <a:pt x="21493" y="43178"/>
                  <a:pt x="18958" y="42709"/>
                </a:cubicBezTo>
                <a:cubicBezTo>
                  <a:pt x="17002" y="42379"/>
                  <a:pt x="15045" y="42158"/>
                  <a:pt x="13089" y="41690"/>
                </a:cubicBezTo>
                <a:cubicBezTo>
                  <a:pt x="11270" y="41221"/>
                  <a:pt x="9534" y="41001"/>
                  <a:pt x="7716" y="41001"/>
                </a:cubicBezTo>
                <a:cubicBezTo>
                  <a:pt x="7137" y="41001"/>
                  <a:pt x="6448" y="40891"/>
                  <a:pt x="5649" y="40780"/>
                </a:cubicBezTo>
                <a:lnTo>
                  <a:pt x="5649" y="38714"/>
                </a:lnTo>
                <a:cubicBezTo>
                  <a:pt x="5649" y="35711"/>
                  <a:pt x="5760" y="32735"/>
                  <a:pt x="5291" y="29759"/>
                </a:cubicBezTo>
                <a:cubicBezTo>
                  <a:pt x="5181" y="28381"/>
                  <a:pt x="5071" y="27114"/>
                  <a:pt x="4960" y="25846"/>
                </a:cubicBezTo>
                <a:cubicBezTo>
                  <a:pt x="4823" y="24248"/>
                  <a:pt x="4602" y="22622"/>
                  <a:pt x="4492" y="21134"/>
                </a:cubicBezTo>
                <a:cubicBezTo>
                  <a:pt x="4272" y="19288"/>
                  <a:pt x="3913" y="17470"/>
                  <a:pt x="3803" y="15623"/>
                </a:cubicBezTo>
                <a:cubicBezTo>
                  <a:pt x="3583" y="12400"/>
                  <a:pt x="3445" y="9203"/>
                  <a:pt x="3335" y="5979"/>
                </a:cubicBezTo>
                <a:cubicBezTo>
                  <a:pt x="3335" y="4133"/>
                  <a:pt x="3114" y="2425"/>
                  <a:pt x="2756" y="579"/>
                </a:cubicBezTo>
                <a:cubicBezTo>
                  <a:pt x="2756" y="469"/>
                  <a:pt x="2756" y="248"/>
                  <a:pt x="2646" y="248"/>
                </a:cubicBezTo>
                <a:cubicBezTo>
                  <a:pt x="2425" y="138"/>
                  <a:pt x="2315" y="0"/>
                  <a:pt x="20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CUSTOM_16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1138" y="292667"/>
            <a:ext cx="10119563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57625" y="1354317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1310" y="29668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1310" y="38939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0833" y="52147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37706" y="52147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1310" y="2471559"/>
            <a:ext cx="5799218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062" y="2157444"/>
            <a:ext cx="1316254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58660" y="1363604"/>
            <a:ext cx="73789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32"/>
          <p:cNvSpPr/>
          <p:nvPr/>
        </p:nvSpPr>
        <p:spPr>
          <a:xfrm>
            <a:off x="11439584" y="2231784"/>
            <a:ext cx="346280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32"/>
          <p:cNvSpPr/>
          <p:nvPr/>
        </p:nvSpPr>
        <p:spPr>
          <a:xfrm>
            <a:off x="9970575" y="1068087"/>
            <a:ext cx="1342258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1729" y="559787"/>
            <a:ext cx="1952583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3375" y="751730"/>
            <a:ext cx="307714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135" y="371821"/>
            <a:ext cx="307714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015" y="4080037"/>
            <a:ext cx="307714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4219" y="4850863"/>
            <a:ext cx="31439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072" y="5577459"/>
            <a:ext cx="908784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2494" y="6054840"/>
            <a:ext cx="306870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39175" y="6175385"/>
            <a:ext cx="488788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13754" y="6282999"/>
            <a:ext cx="306870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48963" y="5973531"/>
            <a:ext cx="492976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54404" y="5981717"/>
            <a:ext cx="317779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30499" y="5204201"/>
            <a:ext cx="1371678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45818" y="4491868"/>
            <a:ext cx="31443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45557" y="3180633"/>
            <a:ext cx="733623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59956" y="2010163"/>
            <a:ext cx="670707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695292" y="1560591"/>
            <a:ext cx="306870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52279" y="407205"/>
            <a:ext cx="848438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24962" y="505920"/>
            <a:ext cx="31439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35444" y="550914"/>
            <a:ext cx="1075643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66" y="774300"/>
            <a:ext cx="12161486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40"/>
          <p:cNvSpPr/>
          <p:nvPr/>
        </p:nvSpPr>
        <p:spPr>
          <a:xfrm>
            <a:off x="0" y="836790"/>
            <a:ext cx="12161486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3" y="2648337"/>
            <a:ext cx="12161486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79" y="2617159"/>
            <a:ext cx="12161486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10886" y="174093"/>
            <a:ext cx="12404208" cy="65512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3143763" y="2764389"/>
            <a:ext cx="7386800" cy="1200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1"/>
          <p:cNvSpPr/>
          <p:nvPr/>
        </p:nvSpPr>
        <p:spPr>
          <a:xfrm>
            <a:off x="1137246" y="-328533"/>
            <a:ext cx="40766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384637" y="5591459"/>
            <a:ext cx="330000" cy="3291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384637" y="765459"/>
            <a:ext cx="330000" cy="3291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1021138" y="292667"/>
            <a:ext cx="10119563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889295" y="820839"/>
            <a:ext cx="10266441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836559" y="776305"/>
            <a:ext cx="10352278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846222" y="600200"/>
            <a:ext cx="8469395" cy="545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1243876" y="584201"/>
            <a:ext cx="9674086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223286" y="2332300"/>
            <a:ext cx="7715266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362741" y="3678133"/>
            <a:ext cx="7436357" cy="6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57625" y="2546400"/>
            <a:ext cx="4202777" cy="176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861422" y="587258"/>
            <a:ext cx="10438997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707765" y="2077967"/>
            <a:ext cx="8746309" cy="2014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707765" y="4092833"/>
            <a:ext cx="8746309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2895" y="1443233"/>
            <a:ext cx="691604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1310" y="3319455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1310" y="44908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1310" y="2560459"/>
            <a:ext cx="5799218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290567" y="2626643"/>
            <a:ext cx="539131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71204" y="4205446"/>
            <a:ext cx="834876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28340" y="1142470"/>
            <a:ext cx="594113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2001" y="2427824"/>
            <a:ext cx="582346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50074" y="344930"/>
            <a:ext cx="573202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88592" y="945657"/>
            <a:ext cx="163597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4198" y="4048623"/>
            <a:ext cx="611130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65376" y="5834835"/>
            <a:ext cx="578411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13550" y="382695"/>
            <a:ext cx="1150219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128" y="1115243"/>
            <a:ext cx="337648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3914" y="453671"/>
            <a:ext cx="371680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3968" y="1378300"/>
            <a:ext cx="321904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1456" y="5264401"/>
            <a:ext cx="1236609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54908" y="902383"/>
            <a:ext cx="277459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9"/>
          <p:cNvSpPr/>
          <p:nvPr/>
        </p:nvSpPr>
        <p:spPr>
          <a:xfrm>
            <a:off x="2180420" y="6272718"/>
            <a:ext cx="282707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9"/>
          <p:cNvSpPr/>
          <p:nvPr/>
        </p:nvSpPr>
        <p:spPr>
          <a:xfrm>
            <a:off x="11188667" y="1768669"/>
            <a:ext cx="365120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9"/>
          <p:cNvSpPr/>
          <p:nvPr/>
        </p:nvSpPr>
        <p:spPr>
          <a:xfrm>
            <a:off x="1243876" y="584201"/>
            <a:ext cx="9674086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9"/>
          <p:cNvSpPr/>
          <p:nvPr/>
        </p:nvSpPr>
        <p:spPr>
          <a:xfrm>
            <a:off x="9511987" y="4778469"/>
            <a:ext cx="2649855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9"/>
          <p:cNvSpPr/>
          <p:nvPr/>
        </p:nvSpPr>
        <p:spPr>
          <a:xfrm>
            <a:off x="2352690" y="166300"/>
            <a:ext cx="916018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9"/>
          <p:cNvSpPr/>
          <p:nvPr/>
        </p:nvSpPr>
        <p:spPr>
          <a:xfrm>
            <a:off x="350331" y="4822647"/>
            <a:ext cx="1220905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CUSTOM_2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0356" y="653238"/>
            <a:ext cx="10244195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57625" y="1144375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1310" y="2680708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1310" y="4090408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89696" y="5208025"/>
            <a:ext cx="1982284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586020" y="5208025"/>
            <a:ext cx="1987471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77863" y="2160025"/>
            <a:ext cx="6406113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12037" y="3684025"/>
            <a:ext cx="1457585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089" y="439934"/>
            <a:ext cx="1647015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898086" y="403433"/>
            <a:ext cx="2103749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050" y="5011949"/>
            <a:ext cx="782698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61313" y="5687219"/>
            <a:ext cx="1444505" cy="65334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CUSTOM_14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5019" y="18234"/>
            <a:ext cx="9040712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0"/>
            <a:ext cx="12161486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61486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799657" y="2510033"/>
            <a:ext cx="6562525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1310" y="37415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1310" y="4846477"/>
            <a:ext cx="5799218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5" r:id="rId7"/>
    <p:sldLayoutId id="2147483673" r:id="rId8"/>
    <p:sldLayoutId id="2147483676" r:id="rId9"/>
    <p:sldLayoutId id="2147483678" r:id="rId10"/>
    <p:sldLayoutId id="2147483686" r:id="rId11"/>
    <p:sldLayoutId id="2147483687" r:id="rId12"/>
    <p:sldLayoutId id="2147483688" r:id="rId13"/>
    <p:sldLayoutId id="214748368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6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9" tIns="60853" rIns="121709" bIns="60853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167481" y="83820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9" tIns="60853" rIns="121709" bIns="60853" rtlCol="0" anchor="ctr"/>
          <a:lstStyle/>
          <a:p>
            <a:pPr algn="ctr"/>
            <a:r>
              <a:rPr lang="en-US" sz="1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 dirty="0"/>
          </a:p>
        </p:txBody>
      </p:sp>
      <p:sp>
        <p:nvSpPr>
          <p:cNvPr id="2" name="TextBox 1"/>
          <p:cNvSpPr txBox="1"/>
          <p:nvPr/>
        </p:nvSpPr>
        <p:spPr>
          <a:xfrm>
            <a:off x="2321969" y="229663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 NGHĨA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457200"/>
            <a:ext cx="4256402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53" y="468085"/>
            <a:ext cx="4290010" cy="6074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35" y="457200"/>
            <a:ext cx="4239289" cy="60851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44209" y="6096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137319" y="4876800"/>
            <a:ext cx="1436980" cy="1030782"/>
          </a:xfrm>
          <a:prstGeom prst="wedgeEllipseCallout">
            <a:avLst>
              <a:gd name="adj1" fmla="val 57846"/>
              <a:gd name="adj2" fmla="val 629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81" y="478971"/>
            <a:ext cx="4290010" cy="611247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884748" y="6096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10502438" y="4909457"/>
            <a:ext cx="1436980" cy="1030782"/>
          </a:xfrm>
          <a:prstGeom prst="wedgeEllipseCallout">
            <a:avLst>
              <a:gd name="adj1" fmla="val -54270"/>
              <a:gd name="adj2" fmla="val 727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5"/>
          <a:stretch/>
        </p:blipFill>
        <p:spPr>
          <a:xfrm>
            <a:off x="917973" y="16145"/>
            <a:ext cx="11243866" cy="68418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74050" y="141881"/>
            <a:ext cx="5396166" cy="475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Tiến trình bài học gồm 4 bước.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20635577">
            <a:off x="1787294" y="3095967"/>
            <a:ext cx="484632" cy="97840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334173" y="914400"/>
            <a:ext cx="1739891" cy="1230086"/>
          </a:xfrm>
          <a:prstGeom prst="cloudCallout">
            <a:avLst>
              <a:gd name="adj1" fmla="val 32208"/>
              <a:gd name="adj2" fmla="val 120082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rot="20635577">
            <a:off x="4544444" y="2518115"/>
            <a:ext cx="484632" cy="97840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2678578" y="980703"/>
            <a:ext cx="1739891" cy="1230086"/>
          </a:xfrm>
          <a:prstGeom prst="cloudCallout">
            <a:avLst>
              <a:gd name="adj1" fmla="val 50561"/>
              <a:gd name="adj2" fmla="val 7760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8447184">
            <a:off x="6371185" y="1721190"/>
            <a:ext cx="500453" cy="785183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4549772" y="336631"/>
            <a:ext cx="1739891" cy="1230086"/>
          </a:xfrm>
          <a:prstGeom prst="cloudCallout">
            <a:avLst>
              <a:gd name="adj1" fmla="val 45555"/>
              <a:gd name="adj2" fmla="val 7052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842919" y="21403"/>
            <a:ext cx="1258364" cy="1015416"/>
          </a:xfrm>
          <a:prstGeom prst="cloudCallout">
            <a:avLst>
              <a:gd name="adj1" fmla="val 70517"/>
              <a:gd name="adj2" fmla="val 1831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8448547">
            <a:off x="8535843" y="467291"/>
            <a:ext cx="477046" cy="707511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054" y="2003424"/>
            <a:ext cx="2284529" cy="11422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4859" y="1283096"/>
            <a:ext cx="2536136" cy="12680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E1157A-E886-FF48-B6A6-6CABA5B10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9" y="683137"/>
            <a:ext cx="2668786" cy="12036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86" y="190997"/>
            <a:ext cx="2681566" cy="13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83863" y="1370910"/>
            <a:ext cx="9540341" cy="4267890"/>
            <a:chOff x="1052286" y="1295400"/>
            <a:chExt cx="8673038" cy="3879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1" r="9441"/>
            <a:stretch/>
          </p:blipFill>
          <p:spPr>
            <a:xfrm>
              <a:off x="1052286" y="1295400"/>
              <a:ext cx="6247834" cy="3879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8924" y="2423303"/>
              <a:ext cx="1676400" cy="263786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164427" y="511148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1244" y="5111489"/>
            <a:ext cx="1475232" cy="747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Nam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6702" y="51054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3519" y="5105400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4144" y="497258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7753" y="4972584"/>
            <a:ext cx="1931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Rô-bốt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5335" y="480536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04215" y="4957971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Việt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8605" y="533400"/>
            <a:ext cx="10515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Nhân vật đồng hành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45688" y="495776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64568" y="5110371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15" grpId="0"/>
      <p:bldP spid="15" grpId="1"/>
      <p:bldP spid="16" grpId="0" animBg="1"/>
      <p:bldP spid="17" grpId="0"/>
      <p:bldP spid="17" grpId="1"/>
      <p:bldP spid="18" grpId="0" animBg="1"/>
      <p:bldP spid="19" grpId="0"/>
      <p:bldP spid="19" grpId="1"/>
      <p:bldP spid="20" grpId="0" animBg="1"/>
      <p:bldP spid="21" grpId="0" animBg="1"/>
      <p:bldP spid="22" grpId="0"/>
      <p:bldP spid="22" grpId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4" name="Google Shape;2884;p57"/>
          <p:cNvGrpSpPr/>
          <p:nvPr/>
        </p:nvGrpSpPr>
        <p:grpSpPr>
          <a:xfrm>
            <a:off x="3802183" y="4554900"/>
            <a:ext cx="4620819" cy="93851"/>
            <a:chOff x="3339524" y="2957875"/>
            <a:chExt cx="2670825" cy="26650"/>
          </a:xfrm>
        </p:grpSpPr>
        <p:sp>
          <p:nvSpPr>
            <p:cNvPr id="2885" name="Google Shape;2885;p57"/>
            <p:cNvSpPr/>
            <p:nvPr/>
          </p:nvSpPr>
          <p:spPr>
            <a:xfrm>
              <a:off x="5648674" y="2963825"/>
              <a:ext cx="25" cy="3475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6" name="Google Shape;2886;p57"/>
            <p:cNvSpPr/>
            <p:nvPr/>
          </p:nvSpPr>
          <p:spPr>
            <a:xfrm>
              <a:off x="5439274" y="29638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0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7" name="Google Shape;2887;p57"/>
            <p:cNvSpPr/>
            <p:nvPr/>
          </p:nvSpPr>
          <p:spPr>
            <a:xfrm>
              <a:off x="5774749" y="2967275"/>
              <a:ext cx="8975" cy="25"/>
            </a:xfrm>
            <a:custGeom>
              <a:avLst/>
              <a:gdLst/>
              <a:ahLst/>
              <a:cxnLst/>
              <a:rect l="l" t="t" r="r" b="b"/>
              <a:pathLst>
                <a:path w="359" h="1" extrusionOk="0">
                  <a:moveTo>
                    <a:pt x="0" y="0"/>
                  </a:moveTo>
                  <a:lnTo>
                    <a:pt x="0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8" name="Google Shape;2888;p57"/>
            <p:cNvSpPr/>
            <p:nvPr/>
          </p:nvSpPr>
          <p:spPr>
            <a:xfrm>
              <a:off x="4988749" y="296107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9" name="Google Shape;2889;p57"/>
            <p:cNvSpPr/>
            <p:nvPr/>
          </p:nvSpPr>
          <p:spPr>
            <a:xfrm>
              <a:off x="5252599" y="29610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10" y="0"/>
                  </a:moveTo>
                  <a:cubicBezTo>
                    <a:pt x="110" y="0"/>
                    <a:pt x="0" y="0"/>
                    <a:pt x="0" y="110"/>
                  </a:cubicBezTo>
                  <a:cubicBezTo>
                    <a:pt x="0" y="110"/>
                    <a:pt x="110" y="11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0" name="Google Shape;2890;p57"/>
            <p:cNvSpPr/>
            <p:nvPr/>
          </p:nvSpPr>
          <p:spPr>
            <a:xfrm>
              <a:off x="5838124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1" name="Google Shape;2891;p57"/>
            <p:cNvSpPr/>
            <p:nvPr/>
          </p:nvSpPr>
          <p:spPr>
            <a:xfrm>
              <a:off x="5967624" y="29727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2" name="Google Shape;2892;p57"/>
            <p:cNvSpPr/>
            <p:nvPr/>
          </p:nvSpPr>
          <p:spPr>
            <a:xfrm>
              <a:off x="5915949" y="297002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3" name="Google Shape;2893;p57"/>
            <p:cNvSpPr/>
            <p:nvPr/>
          </p:nvSpPr>
          <p:spPr>
            <a:xfrm>
              <a:off x="5912524" y="2970025"/>
              <a:ext cx="3450" cy="2775"/>
            </a:xfrm>
            <a:custGeom>
              <a:avLst/>
              <a:gdLst/>
              <a:ahLst/>
              <a:cxnLst/>
              <a:rect l="l" t="t" r="r" b="b"/>
              <a:pathLst>
                <a:path w="138" h="111" extrusionOk="0">
                  <a:moveTo>
                    <a:pt x="138" y="0"/>
                  </a:moveTo>
                  <a:lnTo>
                    <a:pt x="138" y="0"/>
                  </a:lnTo>
                  <a:cubicBezTo>
                    <a:pt x="138" y="0"/>
                    <a:pt x="0" y="0"/>
                    <a:pt x="0" y="111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4" name="Google Shape;2894;p57"/>
            <p:cNvSpPr/>
            <p:nvPr/>
          </p:nvSpPr>
          <p:spPr>
            <a:xfrm>
              <a:off x="3349974" y="2963825"/>
              <a:ext cx="11050" cy="25"/>
            </a:xfrm>
            <a:custGeom>
              <a:avLst/>
              <a:gdLst/>
              <a:ahLst/>
              <a:cxnLst/>
              <a:rect l="l" t="t" r="r" b="b"/>
              <a:pathLst>
                <a:path w="442" h="1" extrusionOk="0">
                  <a:moveTo>
                    <a:pt x="44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5" name="Google Shape;2895;p57"/>
            <p:cNvSpPr/>
            <p:nvPr/>
          </p:nvSpPr>
          <p:spPr>
            <a:xfrm>
              <a:off x="4583699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6" name="Google Shape;2896;p57"/>
            <p:cNvSpPr/>
            <p:nvPr/>
          </p:nvSpPr>
          <p:spPr>
            <a:xfrm>
              <a:off x="3352724" y="29672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7" name="Google Shape;2897;p57"/>
            <p:cNvSpPr/>
            <p:nvPr/>
          </p:nvSpPr>
          <p:spPr>
            <a:xfrm>
              <a:off x="5763724" y="2977075"/>
              <a:ext cx="8275" cy="1250"/>
            </a:xfrm>
            <a:custGeom>
              <a:avLst/>
              <a:gdLst/>
              <a:ahLst/>
              <a:cxnLst/>
              <a:rect l="l" t="t" r="r" b="b"/>
              <a:pathLst>
                <a:path w="331" h="50" extrusionOk="0">
                  <a:moveTo>
                    <a:pt x="62" y="0"/>
                  </a:moveTo>
                  <a:cubicBezTo>
                    <a:pt x="25" y="0"/>
                    <a:pt x="0" y="12"/>
                    <a:pt x="0" y="49"/>
                  </a:cubicBezTo>
                  <a:lnTo>
                    <a:pt x="331" y="49"/>
                  </a:lnTo>
                  <a:cubicBezTo>
                    <a:pt x="258" y="49"/>
                    <a:pt x="135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8" name="Google Shape;2898;p57"/>
            <p:cNvSpPr/>
            <p:nvPr/>
          </p:nvSpPr>
          <p:spPr>
            <a:xfrm>
              <a:off x="4494849" y="298105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9" name="Google Shape;2899;p57"/>
            <p:cNvSpPr/>
            <p:nvPr/>
          </p:nvSpPr>
          <p:spPr>
            <a:xfrm>
              <a:off x="3355474" y="29672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" y="0"/>
                  </a:moveTo>
                  <a:lnTo>
                    <a:pt x="111" y="11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0" name="Google Shape;2900;p57"/>
            <p:cNvSpPr/>
            <p:nvPr/>
          </p:nvSpPr>
          <p:spPr>
            <a:xfrm>
              <a:off x="4162124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1" name="Google Shape;2901;p57"/>
            <p:cNvSpPr/>
            <p:nvPr/>
          </p:nvSpPr>
          <p:spPr>
            <a:xfrm>
              <a:off x="4138699" y="2958300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2" name="Google Shape;2902;p57"/>
            <p:cNvSpPr/>
            <p:nvPr/>
          </p:nvSpPr>
          <p:spPr>
            <a:xfrm>
              <a:off x="3343774" y="29638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8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3" name="Google Shape;2903;p57"/>
            <p:cNvSpPr/>
            <p:nvPr/>
          </p:nvSpPr>
          <p:spPr>
            <a:xfrm>
              <a:off x="3897599" y="2958300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1" y="1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4" name="Google Shape;2904;p57"/>
            <p:cNvSpPr/>
            <p:nvPr/>
          </p:nvSpPr>
          <p:spPr>
            <a:xfrm>
              <a:off x="5272574" y="2962600"/>
              <a:ext cx="2775" cy="1250"/>
            </a:xfrm>
            <a:custGeom>
              <a:avLst/>
              <a:gdLst/>
              <a:ahLst/>
              <a:cxnLst/>
              <a:rect l="l" t="t" r="r" b="b"/>
              <a:pathLst>
                <a:path w="111" h="50" extrusionOk="0">
                  <a:moveTo>
                    <a:pt x="78" y="0"/>
                  </a:moveTo>
                  <a:cubicBezTo>
                    <a:pt x="61" y="0"/>
                    <a:pt x="37" y="13"/>
                    <a:pt x="0" y="49"/>
                  </a:cubicBezTo>
                  <a:lnTo>
                    <a:pt x="110" y="49"/>
                  </a:lnTo>
                  <a:cubicBezTo>
                    <a:pt x="110" y="49"/>
                    <a:pt x="110" y="0"/>
                    <a:pt x="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5" name="Google Shape;2905;p57"/>
            <p:cNvSpPr/>
            <p:nvPr/>
          </p:nvSpPr>
          <p:spPr>
            <a:xfrm>
              <a:off x="51065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6" name="Google Shape;2906;p57"/>
            <p:cNvSpPr/>
            <p:nvPr/>
          </p:nvSpPr>
          <p:spPr>
            <a:xfrm>
              <a:off x="5106549" y="2977075"/>
              <a:ext cx="8300" cy="1250"/>
            </a:xfrm>
            <a:custGeom>
              <a:avLst/>
              <a:gdLst/>
              <a:ahLst/>
              <a:cxnLst/>
              <a:rect l="l" t="t" r="r" b="b"/>
              <a:pathLst>
                <a:path w="332" h="50" extrusionOk="0">
                  <a:moveTo>
                    <a:pt x="221" y="0"/>
                  </a:moveTo>
                  <a:cubicBezTo>
                    <a:pt x="148" y="0"/>
                    <a:pt x="74" y="49"/>
                    <a:pt x="1" y="49"/>
                  </a:cubicBezTo>
                  <a:lnTo>
                    <a:pt x="331" y="49"/>
                  </a:lnTo>
                  <a:cubicBezTo>
                    <a:pt x="295" y="12"/>
                    <a:pt x="258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7" name="Google Shape;2907;p57"/>
            <p:cNvSpPr/>
            <p:nvPr/>
          </p:nvSpPr>
          <p:spPr>
            <a:xfrm>
              <a:off x="508587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8" name="Google Shape;2908;p57"/>
            <p:cNvSpPr/>
            <p:nvPr/>
          </p:nvSpPr>
          <p:spPr>
            <a:xfrm>
              <a:off x="52670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9" name="Google Shape;2909;p57"/>
            <p:cNvSpPr/>
            <p:nvPr/>
          </p:nvSpPr>
          <p:spPr>
            <a:xfrm>
              <a:off x="5227099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0" name="Google Shape;2910;p57"/>
            <p:cNvSpPr/>
            <p:nvPr/>
          </p:nvSpPr>
          <p:spPr>
            <a:xfrm>
              <a:off x="499702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1" name="Google Shape;2911;p57"/>
            <p:cNvSpPr/>
            <p:nvPr/>
          </p:nvSpPr>
          <p:spPr>
            <a:xfrm>
              <a:off x="3339524" y="2957875"/>
              <a:ext cx="2670825" cy="26650"/>
            </a:xfrm>
            <a:custGeom>
              <a:avLst/>
              <a:gdLst/>
              <a:ahLst/>
              <a:cxnLst/>
              <a:rect l="l" t="t" r="r" b="b"/>
              <a:pathLst>
                <a:path w="106833" h="1066" extrusionOk="0">
                  <a:moveTo>
                    <a:pt x="31858" y="18"/>
                  </a:moveTo>
                  <a:cubicBezTo>
                    <a:pt x="31875" y="18"/>
                    <a:pt x="31891" y="18"/>
                    <a:pt x="31907" y="18"/>
                  </a:cubicBezTo>
                  <a:lnTo>
                    <a:pt x="31907" y="18"/>
                  </a:lnTo>
                  <a:cubicBezTo>
                    <a:pt x="31927" y="18"/>
                    <a:pt x="31947" y="18"/>
                    <a:pt x="31968" y="18"/>
                  </a:cubicBezTo>
                  <a:close/>
                  <a:moveTo>
                    <a:pt x="65033" y="18"/>
                  </a:moveTo>
                  <a:cubicBezTo>
                    <a:pt x="65014" y="18"/>
                    <a:pt x="65012" y="21"/>
                    <a:pt x="65024" y="27"/>
                  </a:cubicBezTo>
                  <a:lnTo>
                    <a:pt x="65024" y="27"/>
                  </a:lnTo>
                  <a:cubicBezTo>
                    <a:pt x="65027" y="24"/>
                    <a:pt x="65030" y="21"/>
                    <a:pt x="65033" y="18"/>
                  </a:cubicBezTo>
                  <a:close/>
                  <a:moveTo>
                    <a:pt x="51146" y="18"/>
                  </a:moveTo>
                  <a:cubicBezTo>
                    <a:pt x="51114" y="18"/>
                    <a:pt x="51101" y="27"/>
                    <a:pt x="51095" y="40"/>
                  </a:cubicBezTo>
                  <a:lnTo>
                    <a:pt x="51095" y="40"/>
                  </a:lnTo>
                  <a:cubicBezTo>
                    <a:pt x="51112" y="34"/>
                    <a:pt x="51129" y="26"/>
                    <a:pt x="51146" y="18"/>
                  </a:cubicBezTo>
                  <a:close/>
                  <a:moveTo>
                    <a:pt x="20946" y="18"/>
                  </a:moveTo>
                  <a:lnTo>
                    <a:pt x="20946" y="18"/>
                  </a:lnTo>
                  <a:cubicBezTo>
                    <a:pt x="20935" y="29"/>
                    <a:pt x="20929" y="38"/>
                    <a:pt x="20927" y="47"/>
                  </a:cubicBezTo>
                  <a:lnTo>
                    <a:pt x="20927" y="47"/>
                  </a:lnTo>
                  <a:cubicBezTo>
                    <a:pt x="20939" y="40"/>
                    <a:pt x="20946" y="30"/>
                    <a:pt x="20946" y="18"/>
                  </a:cubicBezTo>
                  <a:close/>
                  <a:moveTo>
                    <a:pt x="74236" y="128"/>
                  </a:moveTo>
                  <a:cubicBezTo>
                    <a:pt x="74241" y="130"/>
                    <a:pt x="74246" y="132"/>
                    <a:pt x="74252" y="133"/>
                  </a:cubicBezTo>
                  <a:lnTo>
                    <a:pt x="74252" y="133"/>
                  </a:lnTo>
                  <a:cubicBezTo>
                    <a:pt x="74313" y="128"/>
                    <a:pt x="74378" y="128"/>
                    <a:pt x="74457" y="128"/>
                  </a:cubicBezTo>
                  <a:close/>
                  <a:moveTo>
                    <a:pt x="89033" y="238"/>
                  </a:moveTo>
                  <a:cubicBezTo>
                    <a:pt x="89033" y="240"/>
                    <a:pt x="89033" y="242"/>
                    <a:pt x="89033" y="243"/>
                  </a:cubicBezTo>
                  <a:lnTo>
                    <a:pt x="89033" y="243"/>
                  </a:lnTo>
                  <a:cubicBezTo>
                    <a:pt x="89086" y="238"/>
                    <a:pt x="89165" y="238"/>
                    <a:pt x="89281" y="238"/>
                  </a:cubicBezTo>
                  <a:close/>
                  <a:moveTo>
                    <a:pt x="60" y="238"/>
                  </a:moveTo>
                  <a:cubicBezTo>
                    <a:pt x="60" y="238"/>
                    <a:pt x="91" y="277"/>
                    <a:pt x="173" y="293"/>
                  </a:cubicBezTo>
                  <a:lnTo>
                    <a:pt x="173" y="293"/>
                  </a:lnTo>
                  <a:cubicBezTo>
                    <a:pt x="151" y="278"/>
                    <a:pt x="115" y="260"/>
                    <a:pt x="60" y="238"/>
                  </a:cubicBezTo>
                  <a:close/>
                  <a:moveTo>
                    <a:pt x="88454" y="238"/>
                  </a:moveTo>
                  <a:cubicBezTo>
                    <a:pt x="88596" y="238"/>
                    <a:pt x="88621" y="284"/>
                    <a:pt x="88678" y="322"/>
                  </a:cubicBezTo>
                  <a:lnTo>
                    <a:pt x="88678" y="322"/>
                  </a:lnTo>
                  <a:cubicBezTo>
                    <a:pt x="88694" y="302"/>
                    <a:pt x="88702" y="275"/>
                    <a:pt x="88702" y="238"/>
                  </a:cubicBezTo>
                  <a:close/>
                  <a:moveTo>
                    <a:pt x="70907" y="742"/>
                  </a:moveTo>
                  <a:lnTo>
                    <a:pt x="70907" y="742"/>
                  </a:lnTo>
                  <a:cubicBezTo>
                    <a:pt x="70911" y="752"/>
                    <a:pt x="70916" y="756"/>
                    <a:pt x="70918" y="756"/>
                  </a:cubicBezTo>
                  <a:cubicBezTo>
                    <a:pt x="70921" y="756"/>
                    <a:pt x="70920" y="750"/>
                    <a:pt x="70907" y="742"/>
                  </a:cubicBezTo>
                  <a:close/>
                  <a:moveTo>
                    <a:pt x="8804" y="788"/>
                  </a:moveTo>
                  <a:cubicBezTo>
                    <a:pt x="8722" y="796"/>
                    <a:pt x="8637" y="805"/>
                    <a:pt x="8547" y="817"/>
                  </a:cubicBezTo>
                  <a:cubicBezTo>
                    <a:pt x="8635" y="817"/>
                    <a:pt x="8756" y="817"/>
                    <a:pt x="8804" y="788"/>
                  </a:cubicBezTo>
                  <a:close/>
                  <a:moveTo>
                    <a:pt x="96610" y="707"/>
                  </a:moveTo>
                  <a:cubicBezTo>
                    <a:pt x="96390" y="707"/>
                    <a:pt x="96279" y="707"/>
                    <a:pt x="96032" y="817"/>
                  </a:cubicBezTo>
                  <a:cubicBezTo>
                    <a:pt x="96500" y="817"/>
                    <a:pt x="96169" y="817"/>
                    <a:pt x="96610" y="707"/>
                  </a:cubicBezTo>
                  <a:close/>
                  <a:moveTo>
                    <a:pt x="96747" y="809"/>
                  </a:moveTo>
                  <a:cubicBezTo>
                    <a:pt x="96766" y="817"/>
                    <a:pt x="96800" y="817"/>
                    <a:pt x="96858" y="817"/>
                  </a:cubicBezTo>
                  <a:lnTo>
                    <a:pt x="97079" y="817"/>
                  </a:lnTo>
                  <a:cubicBezTo>
                    <a:pt x="96927" y="817"/>
                    <a:pt x="96820" y="817"/>
                    <a:pt x="96747" y="809"/>
                  </a:cubicBezTo>
                  <a:close/>
                  <a:moveTo>
                    <a:pt x="104897" y="817"/>
                  </a:moveTo>
                  <a:cubicBezTo>
                    <a:pt x="104890" y="817"/>
                    <a:pt x="104883" y="817"/>
                    <a:pt x="104876" y="817"/>
                  </a:cubicBezTo>
                  <a:cubicBezTo>
                    <a:pt x="104883" y="817"/>
                    <a:pt x="104890" y="817"/>
                    <a:pt x="104897" y="817"/>
                  </a:cubicBezTo>
                  <a:close/>
                  <a:moveTo>
                    <a:pt x="75256" y="817"/>
                  </a:moveTo>
                  <a:cubicBezTo>
                    <a:pt x="75035" y="817"/>
                    <a:pt x="74962" y="866"/>
                    <a:pt x="74798" y="866"/>
                  </a:cubicBezTo>
                  <a:cubicBezTo>
                    <a:pt x="74717" y="866"/>
                    <a:pt x="74613" y="854"/>
                    <a:pt x="74457" y="817"/>
                  </a:cubicBezTo>
                  <a:close/>
                  <a:moveTo>
                    <a:pt x="13967" y="919"/>
                  </a:moveTo>
                  <a:cubicBezTo>
                    <a:pt x="13960" y="922"/>
                    <a:pt x="13954" y="924"/>
                    <a:pt x="13947" y="927"/>
                  </a:cubicBezTo>
                  <a:lnTo>
                    <a:pt x="14058" y="927"/>
                  </a:lnTo>
                  <a:cubicBezTo>
                    <a:pt x="14027" y="924"/>
                    <a:pt x="13997" y="922"/>
                    <a:pt x="13967" y="919"/>
                  </a:cubicBezTo>
                  <a:close/>
                  <a:moveTo>
                    <a:pt x="14636" y="817"/>
                  </a:moveTo>
                  <a:lnTo>
                    <a:pt x="14636" y="817"/>
                  </a:lnTo>
                  <a:cubicBezTo>
                    <a:pt x="14636" y="817"/>
                    <a:pt x="14416" y="927"/>
                    <a:pt x="14884" y="927"/>
                  </a:cubicBezTo>
                  <a:cubicBezTo>
                    <a:pt x="14747" y="927"/>
                    <a:pt x="14636" y="817"/>
                    <a:pt x="14636" y="817"/>
                  </a:cubicBezTo>
                  <a:close/>
                  <a:moveTo>
                    <a:pt x="63541" y="878"/>
                  </a:moveTo>
                  <a:cubicBezTo>
                    <a:pt x="63459" y="878"/>
                    <a:pt x="63361" y="927"/>
                    <a:pt x="63214" y="927"/>
                  </a:cubicBezTo>
                  <a:lnTo>
                    <a:pt x="63655" y="927"/>
                  </a:lnTo>
                  <a:cubicBezTo>
                    <a:pt x="63619" y="891"/>
                    <a:pt x="63582" y="878"/>
                    <a:pt x="63541" y="878"/>
                  </a:cubicBezTo>
                  <a:close/>
                  <a:moveTo>
                    <a:pt x="14614" y="0"/>
                  </a:moveTo>
                  <a:cubicBezTo>
                    <a:pt x="9717" y="0"/>
                    <a:pt x="3141" y="40"/>
                    <a:pt x="859" y="238"/>
                  </a:cubicBezTo>
                  <a:lnTo>
                    <a:pt x="529" y="238"/>
                  </a:lnTo>
                  <a:cubicBezTo>
                    <a:pt x="409" y="284"/>
                    <a:pt x="317" y="300"/>
                    <a:pt x="248" y="300"/>
                  </a:cubicBezTo>
                  <a:cubicBezTo>
                    <a:pt x="219" y="300"/>
                    <a:pt x="194" y="297"/>
                    <a:pt x="173" y="293"/>
                  </a:cubicBezTo>
                  <a:lnTo>
                    <a:pt x="173" y="293"/>
                  </a:lnTo>
                  <a:cubicBezTo>
                    <a:pt x="293" y="376"/>
                    <a:pt x="1" y="376"/>
                    <a:pt x="281" y="376"/>
                  </a:cubicBezTo>
                  <a:lnTo>
                    <a:pt x="60" y="376"/>
                  </a:lnTo>
                  <a:cubicBezTo>
                    <a:pt x="60" y="431"/>
                    <a:pt x="150" y="431"/>
                    <a:pt x="222" y="431"/>
                  </a:cubicBezTo>
                  <a:cubicBezTo>
                    <a:pt x="294" y="431"/>
                    <a:pt x="349" y="431"/>
                    <a:pt x="281" y="486"/>
                  </a:cubicBezTo>
                  <a:lnTo>
                    <a:pt x="418" y="376"/>
                  </a:lnTo>
                  <a:lnTo>
                    <a:pt x="1548" y="376"/>
                  </a:lnTo>
                  <a:lnTo>
                    <a:pt x="1798" y="453"/>
                  </a:lnTo>
                  <a:lnTo>
                    <a:pt x="1798" y="453"/>
                  </a:lnTo>
                  <a:cubicBezTo>
                    <a:pt x="1742" y="442"/>
                    <a:pt x="1682" y="437"/>
                    <a:pt x="1626" y="437"/>
                  </a:cubicBezTo>
                  <a:cubicBezTo>
                    <a:pt x="1438" y="437"/>
                    <a:pt x="1291" y="486"/>
                    <a:pt x="1438" y="486"/>
                  </a:cubicBezTo>
                  <a:lnTo>
                    <a:pt x="3174" y="486"/>
                  </a:lnTo>
                  <a:cubicBezTo>
                    <a:pt x="2816" y="486"/>
                    <a:pt x="3174" y="486"/>
                    <a:pt x="3174" y="597"/>
                  </a:cubicBezTo>
                  <a:lnTo>
                    <a:pt x="4662" y="597"/>
                  </a:lnTo>
                  <a:cubicBezTo>
                    <a:pt x="5047" y="597"/>
                    <a:pt x="5017" y="548"/>
                    <a:pt x="5092" y="548"/>
                  </a:cubicBezTo>
                  <a:cubicBezTo>
                    <a:pt x="5130" y="548"/>
                    <a:pt x="5194" y="560"/>
                    <a:pt x="5351" y="597"/>
                  </a:cubicBezTo>
                  <a:lnTo>
                    <a:pt x="5461" y="597"/>
                  </a:lnTo>
                  <a:cubicBezTo>
                    <a:pt x="6563" y="597"/>
                    <a:pt x="7224" y="738"/>
                    <a:pt x="8094" y="738"/>
                  </a:cubicBezTo>
                  <a:cubicBezTo>
                    <a:pt x="8311" y="738"/>
                    <a:pt x="8541" y="729"/>
                    <a:pt x="8795" y="707"/>
                  </a:cubicBezTo>
                  <a:lnTo>
                    <a:pt x="8795" y="707"/>
                  </a:lnTo>
                  <a:cubicBezTo>
                    <a:pt x="8835" y="747"/>
                    <a:pt x="8831" y="772"/>
                    <a:pt x="8804" y="788"/>
                  </a:cubicBezTo>
                  <a:lnTo>
                    <a:pt x="8804" y="788"/>
                  </a:lnTo>
                  <a:cubicBezTo>
                    <a:pt x="8972" y="774"/>
                    <a:pt x="9125" y="768"/>
                    <a:pt x="9268" y="768"/>
                  </a:cubicBezTo>
                  <a:cubicBezTo>
                    <a:pt x="9695" y="768"/>
                    <a:pt x="10044" y="817"/>
                    <a:pt x="10503" y="817"/>
                  </a:cubicBezTo>
                  <a:cubicBezTo>
                    <a:pt x="11082" y="872"/>
                    <a:pt x="11688" y="872"/>
                    <a:pt x="12291" y="872"/>
                  </a:cubicBezTo>
                  <a:cubicBezTo>
                    <a:pt x="12861" y="872"/>
                    <a:pt x="13429" y="872"/>
                    <a:pt x="13967" y="919"/>
                  </a:cubicBezTo>
                  <a:lnTo>
                    <a:pt x="13967" y="919"/>
                  </a:lnTo>
                  <a:cubicBezTo>
                    <a:pt x="14207" y="817"/>
                    <a:pt x="14422" y="817"/>
                    <a:pt x="14636" y="817"/>
                  </a:cubicBezTo>
                  <a:cubicBezTo>
                    <a:pt x="14636" y="817"/>
                    <a:pt x="14636" y="817"/>
                    <a:pt x="14636" y="817"/>
                  </a:cubicBezTo>
                  <a:lnTo>
                    <a:pt x="14636" y="817"/>
                  </a:lnTo>
                  <a:cubicBezTo>
                    <a:pt x="15683" y="927"/>
                    <a:pt x="17860" y="927"/>
                    <a:pt x="19569" y="927"/>
                  </a:cubicBezTo>
                  <a:lnTo>
                    <a:pt x="26705" y="927"/>
                  </a:lnTo>
                  <a:cubicBezTo>
                    <a:pt x="26935" y="973"/>
                    <a:pt x="27152" y="988"/>
                    <a:pt x="27365" y="988"/>
                  </a:cubicBezTo>
                  <a:cubicBezTo>
                    <a:pt x="27792" y="988"/>
                    <a:pt x="28202" y="927"/>
                    <a:pt x="28661" y="927"/>
                  </a:cubicBezTo>
                  <a:cubicBezTo>
                    <a:pt x="29580" y="927"/>
                    <a:pt x="30388" y="988"/>
                    <a:pt x="31201" y="988"/>
                  </a:cubicBezTo>
                  <a:cubicBezTo>
                    <a:pt x="31607" y="988"/>
                    <a:pt x="32014" y="973"/>
                    <a:pt x="32436" y="927"/>
                  </a:cubicBezTo>
                  <a:lnTo>
                    <a:pt x="45993" y="927"/>
                  </a:lnTo>
                  <a:cubicBezTo>
                    <a:pt x="46067" y="927"/>
                    <a:pt x="46189" y="878"/>
                    <a:pt x="46262" y="878"/>
                  </a:cubicBezTo>
                  <a:cubicBezTo>
                    <a:pt x="46299" y="878"/>
                    <a:pt x="46324" y="891"/>
                    <a:pt x="46324" y="927"/>
                  </a:cubicBezTo>
                  <a:lnTo>
                    <a:pt x="46572" y="927"/>
                  </a:lnTo>
                  <a:cubicBezTo>
                    <a:pt x="47104" y="927"/>
                    <a:pt x="47539" y="988"/>
                    <a:pt x="47974" y="988"/>
                  </a:cubicBezTo>
                  <a:cubicBezTo>
                    <a:pt x="48191" y="988"/>
                    <a:pt x="48409" y="973"/>
                    <a:pt x="48638" y="927"/>
                  </a:cubicBezTo>
                  <a:lnTo>
                    <a:pt x="49658" y="927"/>
                  </a:lnTo>
                  <a:cubicBezTo>
                    <a:pt x="49731" y="973"/>
                    <a:pt x="49845" y="988"/>
                    <a:pt x="49955" y="988"/>
                  </a:cubicBezTo>
                  <a:cubicBezTo>
                    <a:pt x="50175" y="988"/>
                    <a:pt x="50383" y="927"/>
                    <a:pt x="50236" y="927"/>
                  </a:cubicBezTo>
                  <a:lnTo>
                    <a:pt x="52083" y="927"/>
                  </a:lnTo>
                  <a:cubicBezTo>
                    <a:pt x="52523" y="927"/>
                    <a:pt x="52413" y="1065"/>
                    <a:pt x="52992" y="1065"/>
                  </a:cubicBezTo>
                  <a:cubicBezTo>
                    <a:pt x="54259" y="1065"/>
                    <a:pt x="55968" y="927"/>
                    <a:pt x="57345" y="927"/>
                  </a:cubicBezTo>
                  <a:lnTo>
                    <a:pt x="58971" y="927"/>
                  </a:lnTo>
                  <a:cubicBezTo>
                    <a:pt x="59081" y="927"/>
                    <a:pt x="59880" y="927"/>
                    <a:pt x="59302" y="1065"/>
                  </a:cubicBezTo>
                  <a:lnTo>
                    <a:pt x="60679" y="1065"/>
                  </a:lnTo>
                  <a:cubicBezTo>
                    <a:pt x="61038" y="1065"/>
                    <a:pt x="60900" y="927"/>
                    <a:pt x="61258" y="927"/>
                  </a:cubicBezTo>
                  <a:cubicBezTo>
                    <a:pt x="61258" y="927"/>
                    <a:pt x="61148" y="927"/>
                    <a:pt x="61148" y="1065"/>
                  </a:cubicBezTo>
                  <a:cubicBezTo>
                    <a:pt x="62167" y="1065"/>
                    <a:pt x="62278" y="927"/>
                    <a:pt x="63214" y="927"/>
                  </a:cubicBezTo>
                  <a:cubicBezTo>
                    <a:pt x="63214" y="817"/>
                    <a:pt x="63545" y="817"/>
                    <a:pt x="63545" y="817"/>
                  </a:cubicBezTo>
                  <a:lnTo>
                    <a:pt x="67237" y="817"/>
                  </a:lnTo>
                  <a:cubicBezTo>
                    <a:pt x="67311" y="854"/>
                    <a:pt x="67372" y="866"/>
                    <a:pt x="67425" y="866"/>
                  </a:cubicBezTo>
                  <a:cubicBezTo>
                    <a:pt x="67531" y="866"/>
                    <a:pt x="67605" y="817"/>
                    <a:pt x="67678" y="817"/>
                  </a:cubicBezTo>
                  <a:lnTo>
                    <a:pt x="67568" y="817"/>
                  </a:lnTo>
                  <a:cubicBezTo>
                    <a:pt x="67641" y="817"/>
                    <a:pt x="67776" y="768"/>
                    <a:pt x="67890" y="768"/>
                  </a:cubicBezTo>
                  <a:cubicBezTo>
                    <a:pt x="67948" y="768"/>
                    <a:pt x="68000" y="780"/>
                    <a:pt x="68036" y="817"/>
                  </a:cubicBezTo>
                  <a:lnTo>
                    <a:pt x="69855" y="817"/>
                  </a:lnTo>
                  <a:cubicBezTo>
                    <a:pt x="69682" y="817"/>
                    <a:pt x="69713" y="749"/>
                    <a:pt x="69681" y="720"/>
                  </a:cubicBezTo>
                  <a:lnTo>
                    <a:pt x="69681" y="720"/>
                  </a:lnTo>
                  <a:cubicBezTo>
                    <a:pt x="69781" y="747"/>
                    <a:pt x="69872" y="756"/>
                    <a:pt x="69961" y="756"/>
                  </a:cubicBezTo>
                  <a:cubicBezTo>
                    <a:pt x="70101" y="756"/>
                    <a:pt x="70238" y="733"/>
                    <a:pt x="70410" y="719"/>
                  </a:cubicBezTo>
                  <a:lnTo>
                    <a:pt x="70410" y="719"/>
                  </a:lnTo>
                  <a:cubicBezTo>
                    <a:pt x="70213" y="817"/>
                    <a:pt x="70200" y="817"/>
                    <a:pt x="69855" y="817"/>
                  </a:cubicBezTo>
                  <a:lnTo>
                    <a:pt x="70682" y="817"/>
                  </a:lnTo>
                  <a:cubicBezTo>
                    <a:pt x="70682" y="817"/>
                    <a:pt x="70434" y="707"/>
                    <a:pt x="70682" y="707"/>
                  </a:cubicBezTo>
                  <a:cubicBezTo>
                    <a:pt x="70823" y="707"/>
                    <a:pt x="70884" y="727"/>
                    <a:pt x="70907" y="742"/>
                  </a:cubicBezTo>
                  <a:lnTo>
                    <a:pt x="70907" y="742"/>
                  </a:lnTo>
                  <a:cubicBezTo>
                    <a:pt x="70904" y="734"/>
                    <a:pt x="70902" y="723"/>
                    <a:pt x="70902" y="707"/>
                  </a:cubicBezTo>
                  <a:lnTo>
                    <a:pt x="71370" y="707"/>
                  </a:lnTo>
                  <a:cubicBezTo>
                    <a:pt x="71591" y="707"/>
                    <a:pt x="72059" y="707"/>
                    <a:pt x="72170" y="817"/>
                  </a:cubicBezTo>
                  <a:lnTo>
                    <a:pt x="72748" y="817"/>
                  </a:lnTo>
                  <a:cubicBezTo>
                    <a:pt x="72932" y="780"/>
                    <a:pt x="72978" y="768"/>
                    <a:pt x="72983" y="768"/>
                  </a:cubicBezTo>
                  <a:lnTo>
                    <a:pt x="72983" y="768"/>
                  </a:lnTo>
                  <a:cubicBezTo>
                    <a:pt x="72993" y="768"/>
                    <a:pt x="72840" y="817"/>
                    <a:pt x="73299" y="817"/>
                  </a:cubicBezTo>
                  <a:lnTo>
                    <a:pt x="74126" y="817"/>
                  </a:lnTo>
                  <a:cubicBezTo>
                    <a:pt x="74236" y="817"/>
                    <a:pt x="74457" y="817"/>
                    <a:pt x="74457" y="927"/>
                  </a:cubicBezTo>
                  <a:cubicBezTo>
                    <a:pt x="74567" y="872"/>
                    <a:pt x="74739" y="872"/>
                    <a:pt x="74897" y="872"/>
                  </a:cubicBezTo>
                  <a:cubicBezTo>
                    <a:pt x="75056" y="872"/>
                    <a:pt x="75201" y="872"/>
                    <a:pt x="75256" y="817"/>
                  </a:cubicBezTo>
                  <a:lnTo>
                    <a:pt x="75504" y="817"/>
                  </a:lnTo>
                  <a:cubicBezTo>
                    <a:pt x="75944" y="817"/>
                    <a:pt x="76055" y="707"/>
                    <a:pt x="76523" y="707"/>
                  </a:cubicBezTo>
                  <a:cubicBezTo>
                    <a:pt x="76633" y="817"/>
                    <a:pt x="76303" y="817"/>
                    <a:pt x="76192" y="817"/>
                  </a:cubicBezTo>
                  <a:lnTo>
                    <a:pt x="77791" y="817"/>
                  </a:lnTo>
                  <a:cubicBezTo>
                    <a:pt x="78434" y="817"/>
                    <a:pt x="78573" y="721"/>
                    <a:pt x="78880" y="708"/>
                  </a:cubicBezTo>
                  <a:lnTo>
                    <a:pt x="78880" y="708"/>
                  </a:lnTo>
                  <a:cubicBezTo>
                    <a:pt x="79196" y="721"/>
                    <a:pt x="79381" y="817"/>
                    <a:pt x="79279" y="817"/>
                  </a:cubicBezTo>
                  <a:lnTo>
                    <a:pt x="79857" y="817"/>
                  </a:lnTo>
                  <a:cubicBezTo>
                    <a:pt x="79857" y="707"/>
                    <a:pt x="79637" y="707"/>
                    <a:pt x="79967" y="707"/>
                  </a:cubicBezTo>
                  <a:lnTo>
                    <a:pt x="80546" y="707"/>
                  </a:lnTo>
                  <a:cubicBezTo>
                    <a:pt x="80546" y="707"/>
                    <a:pt x="80656" y="817"/>
                    <a:pt x="80436" y="817"/>
                  </a:cubicBezTo>
                  <a:cubicBezTo>
                    <a:pt x="80546" y="817"/>
                    <a:pt x="80766" y="817"/>
                    <a:pt x="80877" y="707"/>
                  </a:cubicBezTo>
                  <a:lnTo>
                    <a:pt x="81345" y="707"/>
                  </a:lnTo>
                  <a:cubicBezTo>
                    <a:pt x="81382" y="744"/>
                    <a:pt x="81419" y="756"/>
                    <a:pt x="81456" y="756"/>
                  </a:cubicBezTo>
                  <a:cubicBezTo>
                    <a:pt x="81532" y="756"/>
                    <a:pt x="81611" y="707"/>
                    <a:pt x="81703" y="707"/>
                  </a:cubicBezTo>
                  <a:lnTo>
                    <a:pt x="83191" y="707"/>
                  </a:lnTo>
                  <a:cubicBezTo>
                    <a:pt x="83191" y="707"/>
                    <a:pt x="83301" y="817"/>
                    <a:pt x="83191" y="817"/>
                  </a:cubicBezTo>
                  <a:cubicBezTo>
                    <a:pt x="83412" y="817"/>
                    <a:pt x="83301" y="707"/>
                    <a:pt x="83522" y="707"/>
                  </a:cubicBezTo>
                  <a:cubicBezTo>
                    <a:pt x="83412" y="817"/>
                    <a:pt x="83990" y="817"/>
                    <a:pt x="83770" y="817"/>
                  </a:cubicBezTo>
                  <a:lnTo>
                    <a:pt x="84321" y="817"/>
                  </a:lnTo>
                  <a:cubicBezTo>
                    <a:pt x="85148" y="817"/>
                    <a:pt x="85258" y="707"/>
                    <a:pt x="85699" y="707"/>
                  </a:cubicBezTo>
                  <a:lnTo>
                    <a:pt x="86167" y="707"/>
                  </a:lnTo>
                  <a:cubicBezTo>
                    <a:pt x="86094" y="707"/>
                    <a:pt x="86277" y="756"/>
                    <a:pt x="86571" y="756"/>
                  </a:cubicBezTo>
                  <a:cubicBezTo>
                    <a:pt x="86718" y="756"/>
                    <a:pt x="86893" y="744"/>
                    <a:pt x="87076" y="707"/>
                  </a:cubicBezTo>
                  <a:lnTo>
                    <a:pt x="87903" y="707"/>
                  </a:lnTo>
                  <a:lnTo>
                    <a:pt x="88344" y="817"/>
                  </a:lnTo>
                  <a:lnTo>
                    <a:pt x="88123" y="707"/>
                  </a:lnTo>
                  <a:lnTo>
                    <a:pt x="91347" y="707"/>
                  </a:lnTo>
                  <a:cubicBezTo>
                    <a:pt x="91301" y="744"/>
                    <a:pt x="91323" y="756"/>
                    <a:pt x="91380" y="756"/>
                  </a:cubicBezTo>
                  <a:cubicBezTo>
                    <a:pt x="91494" y="756"/>
                    <a:pt x="91751" y="707"/>
                    <a:pt x="91898" y="707"/>
                  </a:cubicBezTo>
                  <a:lnTo>
                    <a:pt x="92945" y="707"/>
                  </a:lnTo>
                  <a:cubicBezTo>
                    <a:pt x="93056" y="707"/>
                    <a:pt x="93634" y="817"/>
                    <a:pt x="93965" y="817"/>
                  </a:cubicBezTo>
                  <a:lnTo>
                    <a:pt x="94213" y="707"/>
                  </a:lnTo>
                  <a:lnTo>
                    <a:pt x="95232" y="707"/>
                  </a:lnTo>
                  <a:cubicBezTo>
                    <a:pt x="95122" y="707"/>
                    <a:pt x="95811" y="707"/>
                    <a:pt x="95343" y="597"/>
                  </a:cubicBezTo>
                  <a:lnTo>
                    <a:pt x="95811" y="597"/>
                  </a:lnTo>
                  <a:lnTo>
                    <a:pt x="95811" y="707"/>
                  </a:lnTo>
                  <a:lnTo>
                    <a:pt x="96032" y="597"/>
                  </a:lnTo>
                  <a:lnTo>
                    <a:pt x="96500" y="597"/>
                  </a:lnTo>
                  <a:cubicBezTo>
                    <a:pt x="96390" y="597"/>
                    <a:pt x="96169" y="707"/>
                    <a:pt x="96610" y="707"/>
                  </a:cubicBezTo>
                  <a:cubicBezTo>
                    <a:pt x="96610" y="770"/>
                    <a:pt x="96647" y="797"/>
                    <a:pt x="96747" y="809"/>
                  </a:cubicBezTo>
                  <a:lnTo>
                    <a:pt x="96747" y="809"/>
                  </a:lnTo>
                  <a:cubicBezTo>
                    <a:pt x="96720" y="797"/>
                    <a:pt x="96720" y="770"/>
                    <a:pt x="96720" y="707"/>
                  </a:cubicBezTo>
                  <a:lnTo>
                    <a:pt x="97189" y="707"/>
                  </a:lnTo>
                  <a:cubicBezTo>
                    <a:pt x="96858" y="707"/>
                    <a:pt x="97878" y="707"/>
                    <a:pt x="97657" y="597"/>
                  </a:cubicBezTo>
                  <a:lnTo>
                    <a:pt x="97988" y="597"/>
                  </a:lnTo>
                  <a:cubicBezTo>
                    <a:pt x="97657" y="707"/>
                    <a:pt x="98236" y="707"/>
                    <a:pt x="98098" y="707"/>
                  </a:cubicBezTo>
                  <a:lnTo>
                    <a:pt x="99035" y="707"/>
                  </a:lnTo>
                  <a:cubicBezTo>
                    <a:pt x="98925" y="707"/>
                    <a:pt x="99035" y="817"/>
                    <a:pt x="98787" y="817"/>
                  </a:cubicBezTo>
                  <a:cubicBezTo>
                    <a:pt x="98925" y="817"/>
                    <a:pt x="99614" y="817"/>
                    <a:pt x="99366" y="707"/>
                  </a:cubicBezTo>
                  <a:lnTo>
                    <a:pt x="103499" y="707"/>
                  </a:lnTo>
                  <a:cubicBezTo>
                    <a:pt x="103444" y="652"/>
                    <a:pt x="103506" y="652"/>
                    <a:pt x="103595" y="652"/>
                  </a:cubicBezTo>
                  <a:cubicBezTo>
                    <a:pt x="103685" y="652"/>
                    <a:pt x="103802" y="652"/>
                    <a:pt x="103857" y="597"/>
                  </a:cubicBezTo>
                  <a:lnTo>
                    <a:pt x="103857" y="597"/>
                  </a:lnTo>
                  <a:cubicBezTo>
                    <a:pt x="103747" y="707"/>
                    <a:pt x="104436" y="707"/>
                    <a:pt x="103857" y="707"/>
                  </a:cubicBezTo>
                  <a:lnTo>
                    <a:pt x="104188" y="707"/>
                  </a:lnTo>
                  <a:cubicBezTo>
                    <a:pt x="104436" y="707"/>
                    <a:pt x="103609" y="707"/>
                    <a:pt x="103967" y="817"/>
                  </a:cubicBezTo>
                  <a:cubicBezTo>
                    <a:pt x="104298" y="817"/>
                    <a:pt x="104546" y="707"/>
                    <a:pt x="104987" y="707"/>
                  </a:cubicBezTo>
                  <a:cubicBezTo>
                    <a:pt x="104913" y="744"/>
                    <a:pt x="104916" y="756"/>
                    <a:pt x="104953" y="756"/>
                  </a:cubicBezTo>
                  <a:cubicBezTo>
                    <a:pt x="105026" y="756"/>
                    <a:pt x="105235" y="707"/>
                    <a:pt x="105235" y="707"/>
                  </a:cubicBezTo>
                  <a:lnTo>
                    <a:pt x="105235" y="707"/>
                  </a:lnTo>
                  <a:cubicBezTo>
                    <a:pt x="105131" y="810"/>
                    <a:pt x="105003" y="817"/>
                    <a:pt x="104897" y="817"/>
                  </a:cubicBezTo>
                  <a:lnTo>
                    <a:pt x="104897" y="817"/>
                  </a:lnTo>
                  <a:cubicBezTo>
                    <a:pt x="105666" y="815"/>
                    <a:pt x="105128" y="707"/>
                    <a:pt x="105565" y="707"/>
                  </a:cubicBezTo>
                  <a:lnTo>
                    <a:pt x="105923" y="707"/>
                  </a:lnTo>
                  <a:cubicBezTo>
                    <a:pt x="105850" y="707"/>
                    <a:pt x="105923" y="756"/>
                    <a:pt x="106079" y="756"/>
                  </a:cubicBezTo>
                  <a:cubicBezTo>
                    <a:pt x="106156" y="756"/>
                    <a:pt x="106254" y="744"/>
                    <a:pt x="106364" y="707"/>
                  </a:cubicBezTo>
                  <a:lnTo>
                    <a:pt x="106833" y="707"/>
                  </a:lnTo>
                  <a:cubicBezTo>
                    <a:pt x="106488" y="652"/>
                    <a:pt x="106371" y="652"/>
                    <a:pt x="106254" y="652"/>
                  </a:cubicBezTo>
                  <a:cubicBezTo>
                    <a:pt x="106137" y="652"/>
                    <a:pt x="106020" y="652"/>
                    <a:pt x="105675" y="597"/>
                  </a:cubicBezTo>
                  <a:cubicBezTo>
                    <a:pt x="105602" y="597"/>
                    <a:pt x="105627" y="646"/>
                    <a:pt x="105520" y="646"/>
                  </a:cubicBezTo>
                  <a:cubicBezTo>
                    <a:pt x="105467" y="646"/>
                    <a:pt x="105382" y="633"/>
                    <a:pt x="105235" y="597"/>
                  </a:cubicBezTo>
                  <a:lnTo>
                    <a:pt x="104298" y="597"/>
                  </a:lnTo>
                  <a:cubicBezTo>
                    <a:pt x="104546" y="597"/>
                    <a:pt x="104298" y="597"/>
                    <a:pt x="104656" y="486"/>
                  </a:cubicBezTo>
                  <a:cubicBezTo>
                    <a:pt x="104188" y="486"/>
                    <a:pt x="103967" y="597"/>
                    <a:pt x="103499" y="597"/>
                  </a:cubicBezTo>
                  <a:lnTo>
                    <a:pt x="102920" y="597"/>
                  </a:lnTo>
                  <a:cubicBezTo>
                    <a:pt x="102810" y="597"/>
                    <a:pt x="102700" y="597"/>
                    <a:pt x="102700" y="486"/>
                  </a:cubicBezTo>
                  <a:lnTo>
                    <a:pt x="99614" y="486"/>
                  </a:lnTo>
                  <a:cubicBezTo>
                    <a:pt x="100054" y="486"/>
                    <a:pt x="99035" y="486"/>
                    <a:pt x="99614" y="376"/>
                  </a:cubicBezTo>
                  <a:cubicBezTo>
                    <a:pt x="99255" y="376"/>
                    <a:pt x="99255" y="486"/>
                    <a:pt x="98925" y="486"/>
                  </a:cubicBezTo>
                  <a:cubicBezTo>
                    <a:pt x="98787" y="486"/>
                    <a:pt x="98787" y="376"/>
                    <a:pt x="99035" y="376"/>
                  </a:cubicBezTo>
                  <a:lnTo>
                    <a:pt x="96858" y="376"/>
                  </a:lnTo>
                  <a:cubicBezTo>
                    <a:pt x="96702" y="413"/>
                    <a:pt x="96650" y="425"/>
                    <a:pt x="96637" y="425"/>
                  </a:cubicBezTo>
                  <a:cubicBezTo>
                    <a:pt x="96610" y="425"/>
                    <a:pt x="96739" y="376"/>
                    <a:pt x="96500" y="376"/>
                  </a:cubicBezTo>
                  <a:lnTo>
                    <a:pt x="92036" y="376"/>
                  </a:lnTo>
                  <a:cubicBezTo>
                    <a:pt x="91880" y="330"/>
                    <a:pt x="91736" y="315"/>
                    <a:pt x="91597" y="315"/>
                  </a:cubicBezTo>
                  <a:cubicBezTo>
                    <a:pt x="91320" y="315"/>
                    <a:pt x="91063" y="376"/>
                    <a:pt x="90769" y="376"/>
                  </a:cubicBezTo>
                  <a:lnTo>
                    <a:pt x="90658" y="376"/>
                  </a:lnTo>
                  <a:cubicBezTo>
                    <a:pt x="90521" y="376"/>
                    <a:pt x="90658" y="376"/>
                    <a:pt x="90658" y="238"/>
                  </a:cubicBezTo>
                  <a:lnTo>
                    <a:pt x="89722" y="238"/>
                  </a:lnTo>
                  <a:lnTo>
                    <a:pt x="89970" y="376"/>
                  </a:lnTo>
                  <a:lnTo>
                    <a:pt x="89391" y="376"/>
                  </a:lnTo>
                  <a:cubicBezTo>
                    <a:pt x="89556" y="307"/>
                    <a:pt x="89467" y="307"/>
                    <a:pt x="89336" y="307"/>
                  </a:cubicBezTo>
                  <a:cubicBezTo>
                    <a:pt x="89208" y="307"/>
                    <a:pt x="89041" y="307"/>
                    <a:pt x="89033" y="243"/>
                  </a:cubicBezTo>
                  <a:lnTo>
                    <a:pt x="89033" y="243"/>
                  </a:lnTo>
                  <a:cubicBezTo>
                    <a:pt x="88923" y="253"/>
                    <a:pt x="88923" y="283"/>
                    <a:pt x="88923" y="376"/>
                  </a:cubicBezTo>
                  <a:cubicBezTo>
                    <a:pt x="88781" y="376"/>
                    <a:pt x="88720" y="351"/>
                    <a:pt x="88678" y="322"/>
                  </a:cubicBezTo>
                  <a:lnTo>
                    <a:pt x="88678" y="322"/>
                  </a:lnTo>
                  <a:cubicBezTo>
                    <a:pt x="88633" y="376"/>
                    <a:pt x="88525" y="376"/>
                    <a:pt x="88344" y="376"/>
                  </a:cubicBezTo>
                  <a:cubicBezTo>
                    <a:pt x="88197" y="376"/>
                    <a:pt x="87940" y="315"/>
                    <a:pt x="87752" y="315"/>
                  </a:cubicBezTo>
                  <a:cubicBezTo>
                    <a:pt x="87658" y="315"/>
                    <a:pt x="87582" y="330"/>
                    <a:pt x="87545" y="376"/>
                  </a:cubicBezTo>
                  <a:cubicBezTo>
                    <a:pt x="87435" y="376"/>
                    <a:pt x="87435" y="238"/>
                    <a:pt x="87545" y="238"/>
                  </a:cubicBezTo>
                  <a:lnTo>
                    <a:pt x="83301" y="238"/>
                  </a:lnTo>
                  <a:cubicBezTo>
                    <a:pt x="83191" y="183"/>
                    <a:pt x="83074" y="183"/>
                    <a:pt x="82943" y="183"/>
                  </a:cubicBezTo>
                  <a:cubicBezTo>
                    <a:pt x="82812" y="183"/>
                    <a:pt x="82668" y="183"/>
                    <a:pt x="82502" y="128"/>
                  </a:cubicBezTo>
                  <a:lnTo>
                    <a:pt x="82502" y="238"/>
                  </a:lnTo>
                  <a:cubicBezTo>
                    <a:pt x="81970" y="238"/>
                    <a:pt x="81327" y="189"/>
                    <a:pt x="80688" y="189"/>
                  </a:cubicBezTo>
                  <a:cubicBezTo>
                    <a:pt x="80368" y="189"/>
                    <a:pt x="80050" y="202"/>
                    <a:pt x="79747" y="238"/>
                  </a:cubicBezTo>
                  <a:lnTo>
                    <a:pt x="79747" y="128"/>
                  </a:lnTo>
                  <a:lnTo>
                    <a:pt x="79279" y="238"/>
                  </a:lnTo>
                  <a:cubicBezTo>
                    <a:pt x="79058" y="128"/>
                    <a:pt x="79389" y="128"/>
                    <a:pt x="79389" y="128"/>
                  </a:cubicBezTo>
                  <a:cubicBezTo>
                    <a:pt x="78948" y="128"/>
                    <a:pt x="79168" y="238"/>
                    <a:pt x="78700" y="238"/>
                  </a:cubicBezTo>
                  <a:cubicBezTo>
                    <a:pt x="78479" y="238"/>
                    <a:pt x="78810" y="238"/>
                    <a:pt x="78948" y="128"/>
                  </a:cubicBezTo>
                  <a:lnTo>
                    <a:pt x="78948" y="128"/>
                  </a:lnTo>
                  <a:cubicBezTo>
                    <a:pt x="78479" y="238"/>
                    <a:pt x="77791" y="238"/>
                    <a:pt x="77432" y="238"/>
                  </a:cubicBezTo>
                  <a:lnTo>
                    <a:pt x="76523" y="238"/>
                  </a:lnTo>
                  <a:cubicBezTo>
                    <a:pt x="76468" y="183"/>
                    <a:pt x="76385" y="156"/>
                    <a:pt x="76299" y="156"/>
                  </a:cubicBezTo>
                  <a:cubicBezTo>
                    <a:pt x="76213" y="156"/>
                    <a:pt x="76124" y="183"/>
                    <a:pt x="76055" y="238"/>
                  </a:cubicBezTo>
                  <a:lnTo>
                    <a:pt x="76192" y="128"/>
                  </a:lnTo>
                  <a:lnTo>
                    <a:pt x="75145" y="128"/>
                  </a:lnTo>
                  <a:cubicBezTo>
                    <a:pt x="75072" y="128"/>
                    <a:pt x="74839" y="177"/>
                    <a:pt x="74594" y="177"/>
                  </a:cubicBezTo>
                  <a:cubicBezTo>
                    <a:pt x="74478" y="177"/>
                    <a:pt x="74358" y="166"/>
                    <a:pt x="74252" y="133"/>
                  </a:cubicBezTo>
                  <a:lnTo>
                    <a:pt x="74252" y="133"/>
                  </a:lnTo>
                  <a:cubicBezTo>
                    <a:pt x="74140" y="142"/>
                    <a:pt x="74038" y="167"/>
                    <a:pt x="73878" y="238"/>
                  </a:cubicBezTo>
                  <a:lnTo>
                    <a:pt x="73988" y="128"/>
                  </a:lnTo>
                  <a:lnTo>
                    <a:pt x="73079" y="238"/>
                  </a:lnTo>
                  <a:cubicBezTo>
                    <a:pt x="73024" y="183"/>
                    <a:pt x="72824" y="183"/>
                    <a:pt x="72652" y="183"/>
                  </a:cubicBezTo>
                  <a:cubicBezTo>
                    <a:pt x="72480" y="183"/>
                    <a:pt x="72335" y="183"/>
                    <a:pt x="72390" y="128"/>
                  </a:cubicBezTo>
                  <a:cubicBezTo>
                    <a:pt x="72059" y="128"/>
                    <a:pt x="72610" y="238"/>
                    <a:pt x="72280" y="238"/>
                  </a:cubicBezTo>
                  <a:cubicBezTo>
                    <a:pt x="72225" y="183"/>
                    <a:pt x="72135" y="183"/>
                    <a:pt x="72059" y="183"/>
                  </a:cubicBezTo>
                  <a:cubicBezTo>
                    <a:pt x="71984" y="183"/>
                    <a:pt x="71922" y="183"/>
                    <a:pt x="71922" y="128"/>
                  </a:cubicBezTo>
                  <a:lnTo>
                    <a:pt x="71811" y="128"/>
                  </a:lnTo>
                  <a:cubicBezTo>
                    <a:pt x="71591" y="128"/>
                    <a:pt x="71481" y="128"/>
                    <a:pt x="71481" y="238"/>
                  </a:cubicBezTo>
                  <a:cubicBezTo>
                    <a:pt x="71357" y="183"/>
                    <a:pt x="71212" y="183"/>
                    <a:pt x="71085" y="183"/>
                  </a:cubicBezTo>
                  <a:cubicBezTo>
                    <a:pt x="70957" y="183"/>
                    <a:pt x="70847" y="183"/>
                    <a:pt x="70792" y="128"/>
                  </a:cubicBezTo>
                  <a:lnTo>
                    <a:pt x="70902" y="128"/>
                  </a:lnTo>
                  <a:cubicBezTo>
                    <a:pt x="70443" y="128"/>
                    <a:pt x="70131" y="79"/>
                    <a:pt x="69843" y="79"/>
                  </a:cubicBezTo>
                  <a:cubicBezTo>
                    <a:pt x="69699" y="79"/>
                    <a:pt x="69561" y="91"/>
                    <a:pt x="69414" y="128"/>
                  </a:cubicBezTo>
                  <a:lnTo>
                    <a:pt x="65722" y="128"/>
                  </a:lnTo>
                  <a:cubicBezTo>
                    <a:pt x="65448" y="128"/>
                    <a:pt x="65079" y="52"/>
                    <a:pt x="65024" y="27"/>
                  </a:cubicBezTo>
                  <a:lnTo>
                    <a:pt x="65024" y="27"/>
                  </a:lnTo>
                  <a:cubicBezTo>
                    <a:pt x="64905" y="128"/>
                    <a:pt x="64592" y="128"/>
                    <a:pt x="64592" y="128"/>
                  </a:cubicBezTo>
                  <a:lnTo>
                    <a:pt x="62966" y="128"/>
                  </a:lnTo>
                  <a:cubicBezTo>
                    <a:pt x="62673" y="128"/>
                    <a:pt x="62526" y="79"/>
                    <a:pt x="62354" y="79"/>
                  </a:cubicBezTo>
                  <a:cubicBezTo>
                    <a:pt x="62268" y="79"/>
                    <a:pt x="62177" y="91"/>
                    <a:pt x="62057" y="128"/>
                  </a:cubicBezTo>
                  <a:lnTo>
                    <a:pt x="59991" y="128"/>
                  </a:lnTo>
                  <a:cubicBezTo>
                    <a:pt x="59991" y="91"/>
                    <a:pt x="59978" y="79"/>
                    <a:pt x="59949" y="79"/>
                  </a:cubicBezTo>
                  <a:cubicBezTo>
                    <a:pt x="59893" y="79"/>
                    <a:pt x="59776" y="123"/>
                    <a:pt x="59563" y="128"/>
                  </a:cubicBezTo>
                  <a:lnTo>
                    <a:pt x="59563" y="128"/>
                  </a:lnTo>
                  <a:cubicBezTo>
                    <a:pt x="58763" y="120"/>
                    <a:pt x="57893" y="18"/>
                    <a:pt x="57125" y="18"/>
                  </a:cubicBezTo>
                  <a:lnTo>
                    <a:pt x="54149" y="18"/>
                  </a:lnTo>
                  <a:cubicBezTo>
                    <a:pt x="53901" y="18"/>
                    <a:pt x="53460" y="128"/>
                    <a:pt x="53102" y="128"/>
                  </a:cubicBezTo>
                  <a:lnTo>
                    <a:pt x="51035" y="128"/>
                  </a:lnTo>
                  <a:cubicBezTo>
                    <a:pt x="51114" y="128"/>
                    <a:pt x="51080" y="72"/>
                    <a:pt x="51095" y="40"/>
                  </a:cubicBezTo>
                  <a:lnTo>
                    <a:pt x="51095" y="40"/>
                  </a:lnTo>
                  <a:cubicBezTo>
                    <a:pt x="51039" y="60"/>
                    <a:pt x="50983" y="67"/>
                    <a:pt x="50928" y="67"/>
                  </a:cubicBezTo>
                  <a:cubicBezTo>
                    <a:pt x="50787" y="67"/>
                    <a:pt x="50659" y="18"/>
                    <a:pt x="50567" y="18"/>
                  </a:cubicBezTo>
                  <a:lnTo>
                    <a:pt x="50815" y="128"/>
                  </a:lnTo>
                  <a:cubicBezTo>
                    <a:pt x="50567" y="128"/>
                    <a:pt x="50236" y="128"/>
                    <a:pt x="50126" y="18"/>
                  </a:cubicBezTo>
                  <a:lnTo>
                    <a:pt x="49768" y="128"/>
                  </a:lnTo>
                  <a:lnTo>
                    <a:pt x="49658" y="128"/>
                  </a:lnTo>
                  <a:lnTo>
                    <a:pt x="49548" y="18"/>
                  </a:lnTo>
                  <a:cubicBezTo>
                    <a:pt x="49437" y="18"/>
                    <a:pt x="49079" y="128"/>
                    <a:pt x="48859" y="128"/>
                  </a:cubicBezTo>
                  <a:lnTo>
                    <a:pt x="47261" y="128"/>
                  </a:lnTo>
                  <a:cubicBezTo>
                    <a:pt x="47481" y="128"/>
                    <a:pt x="47371" y="128"/>
                    <a:pt x="47261" y="18"/>
                  </a:cubicBezTo>
                  <a:lnTo>
                    <a:pt x="47261" y="18"/>
                  </a:lnTo>
                  <a:cubicBezTo>
                    <a:pt x="47013" y="128"/>
                    <a:pt x="47371" y="128"/>
                    <a:pt x="47261" y="128"/>
                  </a:cubicBezTo>
                  <a:lnTo>
                    <a:pt x="46682" y="128"/>
                  </a:lnTo>
                  <a:cubicBezTo>
                    <a:pt x="46324" y="128"/>
                    <a:pt x="46213" y="18"/>
                    <a:pt x="45993" y="18"/>
                  </a:cubicBezTo>
                  <a:cubicBezTo>
                    <a:pt x="45869" y="73"/>
                    <a:pt x="45752" y="73"/>
                    <a:pt x="45680" y="73"/>
                  </a:cubicBezTo>
                  <a:cubicBezTo>
                    <a:pt x="45607" y="73"/>
                    <a:pt x="45580" y="73"/>
                    <a:pt x="45635" y="128"/>
                  </a:cubicBezTo>
                  <a:lnTo>
                    <a:pt x="45414" y="128"/>
                  </a:lnTo>
                  <a:cubicBezTo>
                    <a:pt x="45194" y="128"/>
                    <a:pt x="44726" y="128"/>
                    <a:pt x="44615" y="18"/>
                  </a:cubicBezTo>
                  <a:cubicBezTo>
                    <a:pt x="44560" y="73"/>
                    <a:pt x="44326" y="73"/>
                    <a:pt x="44092" y="73"/>
                  </a:cubicBezTo>
                  <a:cubicBezTo>
                    <a:pt x="43858" y="73"/>
                    <a:pt x="43623" y="73"/>
                    <a:pt x="43568" y="128"/>
                  </a:cubicBezTo>
                  <a:lnTo>
                    <a:pt x="43348" y="18"/>
                  </a:lnTo>
                  <a:cubicBezTo>
                    <a:pt x="43348" y="128"/>
                    <a:pt x="43238" y="128"/>
                    <a:pt x="42990" y="128"/>
                  </a:cubicBezTo>
                  <a:cubicBezTo>
                    <a:pt x="42769" y="128"/>
                    <a:pt x="42879" y="128"/>
                    <a:pt x="42769" y="18"/>
                  </a:cubicBezTo>
                  <a:lnTo>
                    <a:pt x="42659" y="128"/>
                  </a:lnTo>
                  <a:cubicBezTo>
                    <a:pt x="42025" y="73"/>
                    <a:pt x="41281" y="73"/>
                    <a:pt x="40524" y="73"/>
                  </a:cubicBezTo>
                  <a:cubicBezTo>
                    <a:pt x="39766" y="73"/>
                    <a:pt x="38994" y="73"/>
                    <a:pt x="38305" y="18"/>
                  </a:cubicBezTo>
                  <a:cubicBezTo>
                    <a:pt x="37756" y="18"/>
                    <a:pt x="37007" y="117"/>
                    <a:pt x="36343" y="127"/>
                  </a:cubicBezTo>
                  <a:lnTo>
                    <a:pt x="36343" y="127"/>
                  </a:lnTo>
                  <a:lnTo>
                    <a:pt x="35550" y="18"/>
                  </a:lnTo>
                  <a:lnTo>
                    <a:pt x="36101" y="128"/>
                  </a:lnTo>
                  <a:lnTo>
                    <a:pt x="35660" y="128"/>
                  </a:lnTo>
                  <a:cubicBezTo>
                    <a:pt x="35127" y="128"/>
                    <a:pt x="34485" y="79"/>
                    <a:pt x="33846" y="79"/>
                  </a:cubicBezTo>
                  <a:cubicBezTo>
                    <a:pt x="33526" y="79"/>
                    <a:pt x="33208" y="91"/>
                    <a:pt x="32905" y="128"/>
                  </a:cubicBezTo>
                  <a:cubicBezTo>
                    <a:pt x="32236" y="128"/>
                    <a:pt x="32424" y="24"/>
                    <a:pt x="31907" y="18"/>
                  </a:cubicBezTo>
                  <a:lnTo>
                    <a:pt x="31907" y="18"/>
                  </a:lnTo>
                  <a:cubicBezTo>
                    <a:pt x="31259" y="24"/>
                    <a:pt x="30928" y="128"/>
                    <a:pt x="30260" y="128"/>
                  </a:cubicBezTo>
                  <a:cubicBezTo>
                    <a:pt x="30296" y="91"/>
                    <a:pt x="30269" y="79"/>
                    <a:pt x="30216" y="79"/>
                  </a:cubicBezTo>
                  <a:cubicBezTo>
                    <a:pt x="30110" y="79"/>
                    <a:pt x="29901" y="128"/>
                    <a:pt x="29901" y="128"/>
                  </a:cubicBezTo>
                  <a:cubicBezTo>
                    <a:pt x="29791" y="128"/>
                    <a:pt x="29461" y="128"/>
                    <a:pt x="29461" y="18"/>
                  </a:cubicBezTo>
                  <a:lnTo>
                    <a:pt x="29213" y="128"/>
                  </a:lnTo>
                  <a:lnTo>
                    <a:pt x="29102" y="128"/>
                  </a:lnTo>
                  <a:cubicBezTo>
                    <a:pt x="28772" y="128"/>
                    <a:pt x="27973" y="128"/>
                    <a:pt x="27725" y="18"/>
                  </a:cubicBezTo>
                  <a:cubicBezTo>
                    <a:pt x="27421" y="55"/>
                    <a:pt x="27054" y="67"/>
                    <a:pt x="26656" y="67"/>
                  </a:cubicBezTo>
                  <a:cubicBezTo>
                    <a:pt x="25860" y="67"/>
                    <a:pt x="24942" y="18"/>
                    <a:pt x="24170" y="18"/>
                  </a:cubicBezTo>
                  <a:cubicBezTo>
                    <a:pt x="23950" y="128"/>
                    <a:pt x="23591" y="128"/>
                    <a:pt x="23371" y="128"/>
                  </a:cubicBezTo>
                  <a:lnTo>
                    <a:pt x="23013" y="18"/>
                  </a:lnTo>
                  <a:cubicBezTo>
                    <a:pt x="22804" y="18"/>
                    <a:pt x="22596" y="117"/>
                    <a:pt x="22271" y="127"/>
                  </a:cubicBezTo>
                  <a:lnTo>
                    <a:pt x="22271" y="127"/>
                  </a:lnTo>
                  <a:cubicBezTo>
                    <a:pt x="22075" y="120"/>
                    <a:pt x="21919" y="79"/>
                    <a:pt x="21769" y="79"/>
                  </a:cubicBezTo>
                  <a:cubicBezTo>
                    <a:pt x="21687" y="79"/>
                    <a:pt x="21608" y="91"/>
                    <a:pt x="21525" y="128"/>
                  </a:cubicBezTo>
                  <a:cubicBezTo>
                    <a:pt x="21227" y="128"/>
                    <a:pt x="20906" y="128"/>
                    <a:pt x="20927" y="47"/>
                  </a:cubicBezTo>
                  <a:lnTo>
                    <a:pt x="20927" y="47"/>
                  </a:lnTo>
                  <a:cubicBezTo>
                    <a:pt x="20903" y="62"/>
                    <a:pt x="20857" y="67"/>
                    <a:pt x="20803" y="67"/>
                  </a:cubicBezTo>
                  <a:cubicBezTo>
                    <a:pt x="20640" y="67"/>
                    <a:pt x="20395" y="18"/>
                    <a:pt x="20395" y="18"/>
                  </a:cubicBezTo>
                  <a:cubicBezTo>
                    <a:pt x="20395" y="18"/>
                    <a:pt x="17878" y="0"/>
                    <a:pt x="14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2" name="Google Shape;2912;p57"/>
            <p:cNvSpPr/>
            <p:nvPr/>
          </p:nvSpPr>
          <p:spPr>
            <a:xfrm>
              <a:off x="52642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3" name="Google Shape;2913;p57"/>
            <p:cNvSpPr/>
            <p:nvPr/>
          </p:nvSpPr>
          <p:spPr>
            <a:xfrm>
              <a:off x="50514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4" name="Google Shape;2914;p57"/>
            <p:cNvSpPr/>
            <p:nvPr/>
          </p:nvSpPr>
          <p:spPr>
            <a:xfrm>
              <a:off x="499702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5" name="Google Shape;2915;p57"/>
            <p:cNvSpPr/>
            <p:nvPr/>
          </p:nvSpPr>
          <p:spPr>
            <a:xfrm>
              <a:off x="5393124" y="297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6" name="Google Shape;2916;p57"/>
            <p:cNvSpPr/>
            <p:nvPr/>
          </p:nvSpPr>
          <p:spPr>
            <a:xfrm>
              <a:off x="5734799" y="2975525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0" y="1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7" name="Google Shape;2917;p57"/>
            <p:cNvSpPr/>
            <p:nvPr/>
          </p:nvSpPr>
          <p:spPr>
            <a:xfrm>
              <a:off x="5712049" y="2975525"/>
              <a:ext cx="5550" cy="25"/>
            </a:xfrm>
            <a:custGeom>
              <a:avLst/>
              <a:gdLst/>
              <a:ahLst/>
              <a:cxnLst/>
              <a:rect l="l" t="t" r="r" b="b"/>
              <a:pathLst>
                <a:path w="222" h="1" extrusionOk="0">
                  <a:moveTo>
                    <a:pt x="22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8" name="Google Shape;2918;p57"/>
            <p:cNvSpPr/>
            <p:nvPr/>
          </p:nvSpPr>
          <p:spPr>
            <a:xfrm>
              <a:off x="5306999" y="2975525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11" y="1"/>
                  </a:moveTo>
                  <a:lnTo>
                    <a:pt x="1" y="1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9" name="Google Shape;2919;p57"/>
            <p:cNvSpPr/>
            <p:nvPr/>
          </p:nvSpPr>
          <p:spPr>
            <a:xfrm>
              <a:off x="5703099" y="29755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0" name="Google Shape;2920;p57"/>
            <p:cNvSpPr/>
            <p:nvPr/>
          </p:nvSpPr>
          <p:spPr>
            <a:xfrm>
              <a:off x="57347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1" name="Google Shape;2921;p57"/>
            <p:cNvSpPr/>
            <p:nvPr/>
          </p:nvSpPr>
          <p:spPr>
            <a:xfrm>
              <a:off x="5516424" y="2975525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8" y="1"/>
                  </a:moveTo>
                  <a:lnTo>
                    <a:pt x="138" y="1"/>
                  </a:lnTo>
                  <a:cubicBezTo>
                    <a:pt x="0" y="1"/>
                    <a:pt x="0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2" name="Google Shape;2922;p57"/>
            <p:cNvSpPr/>
            <p:nvPr/>
          </p:nvSpPr>
          <p:spPr>
            <a:xfrm>
              <a:off x="56858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3" name="Google Shape;2923;p57"/>
            <p:cNvSpPr/>
            <p:nvPr/>
          </p:nvSpPr>
          <p:spPr>
            <a:xfrm>
              <a:off x="57609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0"/>
                  </a:move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4" name="Google Shape;2924;p57"/>
            <p:cNvSpPr/>
            <p:nvPr/>
          </p:nvSpPr>
          <p:spPr>
            <a:xfrm>
              <a:off x="5591499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" y="1"/>
                  </a:moveTo>
                  <a:lnTo>
                    <a:pt x="1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84935" y="2209800"/>
            <a:ext cx="9339699" cy="951200"/>
          </a:xfrm>
        </p:spPr>
        <p:txBody>
          <a:bodyPr/>
          <a:lstStyle/>
          <a:p>
            <a:r>
              <a:rPr lang="en-US" b="1" smtClean="0">
                <a:latin typeface="+mj-lt"/>
              </a:rPr>
              <a:t>CỦNG CỐ</a:t>
            </a:r>
          </a:p>
          <a:p>
            <a:r>
              <a:rPr lang="en-US" b="1" smtClean="0">
                <a:solidFill>
                  <a:srgbClr val="0070C0"/>
                </a:solidFill>
                <a:latin typeface="+mj-lt"/>
              </a:rPr>
              <a:t>THỰC HÀNH </a:t>
            </a:r>
          </a:p>
          <a:p>
            <a:r>
              <a:rPr lang="en-US" b="1" smtClean="0">
                <a:solidFill>
                  <a:srgbClr val="0070C0"/>
                </a:solidFill>
                <a:latin typeface="+mj-lt"/>
              </a:rPr>
              <a:t>BỘ ĐỒ DÙNG HỌC TOÁN</a:t>
            </a:r>
            <a:r>
              <a:rPr lang="en-US" b="1" smtClean="0">
                <a:latin typeface="+mj-lt"/>
              </a:rPr>
              <a:t> </a:t>
            </a:r>
            <a:endParaRPr lang="en-US" b="1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EF8A87-61C2-BA4D-B0EC-837A8F728A63}"/>
              </a:ext>
            </a:extLst>
          </p:cNvPr>
          <p:cNvGrpSpPr/>
          <p:nvPr/>
        </p:nvGrpSpPr>
        <p:grpSpPr>
          <a:xfrm>
            <a:off x="1931382" y="1603562"/>
            <a:ext cx="4849908" cy="3012141"/>
            <a:chOff x="1084723" y="1522701"/>
            <a:chExt cx="4849908" cy="30121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44DC4A7-1B47-874C-846E-83CB8FB4F08D}"/>
              </a:ext>
            </a:extLst>
          </p:cNvPr>
          <p:cNvSpPr/>
          <p:nvPr/>
        </p:nvSpPr>
        <p:spPr>
          <a:xfrm>
            <a:off x="4131002" y="2684854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x-none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343400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EF8A87-61C2-BA4D-B0EC-837A8F728A63}"/>
              </a:ext>
            </a:extLst>
          </p:cNvPr>
          <p:cNvGrpSpPr/>
          <p:nvPr/>
        </p:nvGrpSpPr>
        <p:grpSpPr>
          <a:xfrm>
            <a:off x="1931382" y="1603562"/>
            <a:ext cx="4849908" cy="3012141"/>
            <a:chOff x="1084723" y="1522701"/>
            <a:chExt cx="4849908" cy="30121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44DC4A7-1B47-874C-846E-83CB8FB4F08D}"/>
              </a:ext>
            </a:extLst>
          </p:cNvPr>
          <p:cNvSpPr/>
          <p:nvPr/>
        </p:nvSpPr>
        <p:spPr>
          <a:xfrm>
            <a:off x="4131002" y="2684854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x-none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343400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1;p33">
            <a:extLst>
              <a:ext uri="{FF2B5EF4-FFF2-40B4-BE49-F238E27FC236}">
                <a16:creationId xmlns:a16="http://schemas.microsoft.com/office/drawing/2014/main" id="{79329646-FC08-0E45-BA2C-46342230DB16}"/>
              </a:ext>
            </a:extLst>
          </p:cNvPr>
          <p:cNvSpPr txBox="1">
            <a:spLocks noGrp="1"/>
          </p:cNvSpPr>
          <p:nvPr/>
        </p:nvSpPr>
        <p:spPr>
          <a:xfrm>
            <a:off x="365919" y="457200"/>
            <a:ext cx="7010400" cy="73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tisfy"/>
              <a:buNone/>
              <a:defRPr sz="3000" b="1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bao </a:t>
            </a:r>
            <a:r>
              <a:rPr lang="en-GB" sz="3600" err="1">
                <a:latin typeface="Arial" pitchFamily="34" charset="0"/>
                <a:cs typeface="Arial" pitchFamily="34" charset="0"/>
              </a:rPr>
              <a:t>nhiêu</a:t>
            </a:r>
            <a:r>
              <a:rPr lang="en-GB" sz="3600">
                <a:latin typeface="Arial" pitchFamily="34" charset="0"/>
                <a:cs typeface="Arial" pitchFamily="34" charset="0"/>
              </a:rPr>
              <a:t> </a:t>
            </a:r>
            <a:r>
              <a:rPr lang="en-GB" sz="3600" smtClean="0">
                <a:latin typeface="Arial" pitchFamily="34" charset="0"/>
                <a:cs typeface="Arial" pitchFamily="34" charset="0"/>
              </a:rPr>
              <a:t>chiếc bánh quy?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2057400"/>
            <a:ext cx="3820603" cy="30051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EF8A87-61C2-BA4D-B0EC-837A8F728A63}"/>
              </a:ext>
            </a:extLst>
          </p:cNvPr>
          <p:cNvGrpSpPr/>
          <p:nvPr/>
        </p:nvGrpSpPr>
        <p:grpSpPr>
          <a:xfrm>
            <a:off x="6919119" y="1495993"/>
            <a:ext cx="4849908" cy="3012141"/>
            <a:chOff x="1084723" y="1522701"/>
            <a:chExt cx="4849908" cy="30121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44DC4A7-1B47-874C-846E-83CB8FB4F08D}"/>
              </a:ext>
            </a:extLst>
          </p:cNvPr>
          <p:cNvSpPr/>
          <p:nvPr/>
        </p:nvSpPr>
        <p:spPr>
          <a:xfrm>
            <a:off x="9118739" y="2577285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x-none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44" y="4722256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" name="Google Shape;3553;p72"/>
          <p:cNvSpPr txBox="1">
            <a:spLocks noGrp="1"/>
          </p:cNvSpPr>
          <p:nvPr>
            <p:ph type="title"/>
          </p:nvPr>
        </p:nvSpPr>
        <p:spPr>
          <a:xfrm>
            <a:off x="925217" y="1219200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mtClean="0">
                <a:solidFill>
                  <a:srgbClr val="0070C0"/>
                </a:solidFill>
                <a:latin typeface="+mj-lt"/>
              </a:rPr>
              <a:t>DẶN DÒ</a:t>
            </a:r>
            <a:endParaRPr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9519" y="2665625"/>
            <a:ext cx="906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4800" smtClean="0">
                <a:solidFill>
                  <a:srgbClr val="0070C0"/>
                </a:solidFill>
              </a:rPr>
              <a:t>Xem lại bài đã học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smtClean="0">
                <a:solidFill>
                  <a:srgbClr val="0070C0"/>
                </a:solidFill>
              </a:rPr>
              <a:t>Hoàn thành bài…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smtClean="0">
                <a:solidFill>
                  <a:srgbClr val="0070C0"/>
                </a:solidFill>
              </a:rPr>
              <a:t>Chuẩn bị bài mới:</a:t>
            </a:r>
          </a:p>
          <a:p>
            <a:r>
              <a:rPr lang="en-US" sz="4800" i="1">
                <a:solidFill>
                  <a:srgbClr val="0070C0"/>
                </a:solidFill>
              </a:rPr>
              <a:t>	</a:t>
            </a:r>
            <a:r>
              <a:rPr lang="en-US" sz="4800" i="1" smtClean="0">
                <a:solidFill>
                  <a:srgbClr val="0070C0"/>
                </a:solidFill>
              </a:rPr>
              <a:t>Bài 1: Các số 0, 1, 2, 3, 4, 5</a:t>
            </a:r>
            <a:endParaRPr lang="en-US" sz="48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6"/>
          <p:cNvSpPr txBox="1">
            <a:spLocks noGrp="1"/>
          </p:cNvSpPr>
          <p:nvPr>
            <p:ph type="subTitle" idx="1"/>
          </p:nvPr>
        </p:nvSpPr>
        <p:spPr>
          <a:xfrm>
            <a:off x="5015942" y="4490184"/>
            <a:ext cx="5062405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/>
            <a:r>
              <a:rPr lang="en" sz="4300" b="1" i="1">
                <a:solidFill>
                  <a:srgbClr val="0070C0"/>
                </a:solidFill>
                <a:latin typeface="+mj-lt"/>
              </a:rPr>
              <a:t>THỬ TÀI ĐỐ BẠN</a:t>
            </a:r>
            <a:endParaRPr sz="4300" b="1" i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36" name="Google Shape;2336;p46"/>
          <p:cNvSpPr/>
          <p:nvPr/>
        </p:nvSpPr>
        <p:spPr>
          <a:xfrm>
            <a:off x="859158" y="1575667"/>
            <a:ext cx="8279" cy="11067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337" name="Google Shape;2337;p46"/>
          <p:cNvSpPr/>
          <p:nvPr/>
        </p:nvSpPr>
        <p:spPr>
          <a:xfrm>
            <a:off x="4001731" y="2360034"/>
            <a:ext cx="106303" cy="103833"/>
          </a:xfrm>
          <a:custGeom>
            <a:avLst/>
            <a:gdLst/>
            <a:ahLst/>
            <a:cxnLst/>
            <a:rect l="l" t="t" r="r" b="b"/>
            <a:pathLst>
              <a:path w="3197" h="3115" extrusionOk="0">
                <a:moveTo>
                  <a:pt x="1599" y="1"/>
                </a:moveTo>
                <a:cubicBezTo>
                  <a:pt x="800" y="1"/>
                  <a:pt x="1" y="690"/>
                  <a:pt x="1" y="1489"/>
                </a:cubicBezTo>
                <a:cubicBezTo>
                  <a:pt x="1" y="2426"/>
                  <a:pt x="800" y="3115"/>
                  <a:pt x="1599" y="3115"/>
                </a:cubicBezTo>
                <a:cubicBezTo>
                  <a:pt x="2508" y="3115"/>
                  <a:pt x="3197" y="2426"/>
                  <a:pt x="3197" y="1489"/>
                </a:cubicBezTo>
                <a:cubicBezTo>
                  <a:pt x="3197" y="690"/>
                  <a:pt x="2508" y="1"/>
                  <a:pt x="1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338" name="Google Shape;2338;p46"/>
          <p:cNvSpPr txBox="1">
            <a:spLocks noGrp="1"/>
          </p:cNvSpPr>
          <p:nvPr>
            <p:ph type="ctrTitle"/>
          </p:nvPr>
        </p:nvSpPr>
        <p:spPr>
          <a:xfrm>
            <a:off x="4278251" y="1228151"/>
            <a:ext cx="6537786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7200">
                <a:solidFill>
                  <a:srgbClr val="0070C0"/>
                </a:solidFill>
                <a:latin typeface="+mj-lt"/>
              </a:rPr>
              <a:t>KHỞI ĐỘNG</a:t>
            </a:r>
            <a:endParaRPr sz="640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2339" name="Google Shape;2339;p46"/>
          <p:cNvGrpSpPr/>
          <p:nvPr/>
        </p:nvGrpSpPr>
        <p:grpSpPr>
          <a:xfrm>
            <a:off x="994567" y="1188934"/>
            <a:ext cx="1463803" cy="822033"/>
            <a:chOff x="-749725" y="1426375"/>
            <a:chExt cx="1100575" cy="616525"/>
          </a:xfrm>
        </p:grpSpPr>
        <p:sp>
          <p:nvSpPr>
            <p:cNvPr id="2340" name="Google Shape;2340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42" name="Google Shape;2342;p46"/>
          <p:cNvGrpSpPr/>
          <p:nvPr/>
        </p:nvGrpSpPr>
        <p:grpSpPr>
          <a:xfrm flipH="1">
            <a:off x="2741752" y="1910585"/>
            <a:ext cx="1463803" cy="822033"/>
            <a:chOff x="-749725" y="1426375"/>
            <a:chExt cx="1100575" cy="616525"/>
          </a:xfrm>
        </p:grpSpPr>
        <p:sp>
          <p:nvSpPr>
            <p:cNvPr id="2343" name="Google Shape;2343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45" name="Google Shape;2345;p46"/>
          <p:cNvGrpSpPr/>
          <p:nvPr/>
        </p:nvGrpSpPr>
        <p:grpSpPr>
          <a:xfrm>
            <a:off x="670705" y="3057483"/>
            <a:ext cx="4161797" cy="4937613"/>
            <a:chOff x="504276" y="2293112"/>
            <a:chExt cx="3129089" cy="3703210"/>
          </a:xfrm>
        </p:grpSpPr>
        <p:grpSp>
          <p:nvGrpSpPr>
            <p:cNvPr id="2346" name="Google Shape;2346;p46"/>
            <p:cNvGrpSpPr/>
            <p:nvPr/>
          </p:nvGrpSpPr>
          <p:grpSpPr>
            <a:xfrm rot="10800000">
              <a:off x="1452776" y="2293112"/>
              <a:ext cx="920076" cy="3019723"/>
              <a:chOff x="3720000" y="288525"/>
              <a:chExt cx="312600" cy="1026000"/>
            </a:xfrm>
          </p:grpSpPr>
          <p:sp>
            <p:nvSpPr>
              <p:cNvPr id="2347" name="Google Shape;2347;p46"/>
              <p:cNvSpPr/>
              <p:nvPr/>
            </p:nvSpPr>
            <p:spPr>
              <a:xfrm>
                <a:off x="3785250" y="1076625"/>
                <a:ext cx="247350" cy="237850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9514" extrusionOk="0">
                    <a:moveTo>
                      <a:pt x="2904" y="1"/>
                    </a:moveTo>
                    <a:cubicBezTo>
                      <a:pt x="2374" y="1"/>
                      <a:pt x="1891" y="474"/>
                      <a:pt x="2175" y="1077"/>
                    </a:cubicBezTo>
                    <a:cubicBezTo>
                      <a:pt x="826" y="2621"/>
                      <a:pt x="0" y="4969"/>
                      <a:pt x="109" y="6970"/>
                    </a:cubicBezTo>
                    <a:cubicBezTo>
                      <a:pt x="109" y="8057"/>
                      <a:pt x="652" y="8687"/>
                      <a:pt x="1370" y="9035"/>
                    </a:cubicBezTo>
                    <a:lnTo>
                      <a:pt x="1631" y="9318"/>
                    </a:lnTo>
                    <a:cubicBezTo>
                      <a:pt x="1816" y="9449"/>
                      <a:pt x="2001" y="9514"/>
                      <a:pt x="2183" y="9514"/>
                    </a:cubicBezTo>
                    <a:cubicBezTo>
                      <a:pt x="2365" y="9514"/>
                      <a:pt x="2544" y="9449"/>
                      <a:pt x="2718" y="9318"/>
                    </a:cubicBezTo>
                    <a:cubicBezTo>
                      <a:pt x="3052" y="9376"/>
                      <a:pt x="3404" y="9395"/>
                      <a:pt x="3760" y="9395"/>
                    </a:cubicBezTo>
                    <a:cubicBezTo>
                      <a:pt x="4472" y="9395"/>
                      <a:pt x="5197" y="9318"/>
                      <a:pt x="5806" y="9318"/>
                    </a:cubicBezTo>
                    <a:cubicBezTo>
                      <a:pt x="7980" y="9231"/>
                      <a:pt x="9894" y="7948"/>
                      <a:pt x="8807" y="5600"/>
                    </a:cubicBezTo>
                    <a:cubicBezTo>
                      <a:pt x="8154" y="4339"/>
                      <a:pt x="7719" y="2969"/>
                      <a:pt x="6980" y="1881"/>
                    </a:cubicBezTo>
                    <a:cubicBezTo>
                      <a:pt x="5980" y="338"/>
                      <a:pt x="4719" y="707"/>
                      <a:pt x="3262" y="77"/>
                    </a:cubicBezTo>
                    <a:cubicBezTo>
                      <a:pt x="3146" y="25"/>
                      <a:pt x="3024" y="1"/>
                      <a:pt x="2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3826000" y="288525"/>
                <a:ext cx="198950" cy="7693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30775" extrusionOk="0">
                    <a:moveTo>
                      <a:pt x="4849" y="487"/>
                    </a:moveTo>
                    <a:cubicBezTo>
                      <a:pt x="7282" y="487"/>
                      <a:pt x="6434" y="9190"/>
                      <a:pt x="6350" y="10487"/>
                    </a:cubicBezTo>
                    <a:cubicBezTo>
                      <a:pt x="5981" y="15119"/>
                      <a:pt x="5720" y="19728"/>
                      <a:pt x="5263" y="24360"/>
                    </a:cubicBezTo>
                    <a:cubicBezTo>
                      <a:pt x="5176" y="25795"/>
                      <a:pt x="4893" y="27165"/>
                      <a:pt x="4633" y="28513"/>
                    </a:cubicBezTo>
                    <a:cubicBezTo>
                      <a:pt x="4468" y="29109"/>
                      <a:pt x="4537" y="29803"/>
                      <a:pt x="3846" y="29803"/>
                    </a:cubicBezTo>
                    <a:cubicBezTo>
                      <a:pt x="3806" y="29803"/>
                      <a:pt x="3764" y="29801"/>
                      <a:pt x="3719" y="29796"/>
                    </a:cubicBezTo>
                    <a:lnTo>
                      <a:pt x="2088" y="29796"/>
                    </a:lnTo>
                    <a:cubicBezTo>
                      <a:pt x="545" y="29687"/>
                      <a:pt x="1001" y="25795"/>
                      <a:pt x="1001" y="24990"/>
                    </a:cubicBezTo>
                    <a:cubicBezTo>
                      <a:pt x="914" y="23164"/>
                      <a:pt x="914" y="21446"/>
                      <a:pt x="827" y="19728"/>
                    </a:cubicBezTo>
                    <a:cubicBezTo>
                      <a:pt x="740" y="15923"/>
                      <a:pt x="653" y="12118"/>
                      <a:pt x="740" y="8313"/>
                    </a:cubicBezTo>
                    <a:cubicBezTo>
                      <a:pt x="740" y="6964"/>
                      <a:pt x="740" y="5595"/>
                      <a:pt x="827" y="4246"/>
                    </a:cubicBezTo>
                    <a:cubicBezTo>
                      <a:pt x="914" y="3507"/>
                      <a:pt x="1088" y="2703"/>
                      <a:pt x="1284" y="1963"/>
                    </a:cubicBezTo>
                    <a:cubicBezTo>
                      <a:pt x="1734" y="634"/>
                      <a:pt x="3219" y="531"/>
                      <a:pt x="4407" y="528"/>
                    </a:cubicBezTo>
                    <a:lnTo>
                      <a:pt x="4407" y="528"/>
                    </a:lnTo>
                    <a:cubicBezTo>
                      <a:pt x="4428" y="535"/>
                      <a:pt x="4451" y="539"/>
                      <a:pt x="4475" y="539"/>
                    </a:cubicBezTo>
                    <a:cubicBezTo>
                      <a:pt x="4498" y="539"/>
                      <a:pt x="4521" y="536"/>
                      <a:pt x="4546" y="528"/>
                    </a:cubicBezTo>
                    <a:cubicBezTo>
                      <a:pt x="4652" y="500"/>
                      <a:pt x="4753" y="487"/>
                      <a:pt x="4849" y="487"/>
                    </a:cubicBezTo>
                    <a:close/>
                    <a:moveTo>
                      <a:pt x="4852" y="0"/>
                    </a:moveTo>
                    <a:cubicBezTo>
                      <a:pt x="4696" y="0"/>
                      <a:pt x="4529" y="23"/>
                      <a:pt x="4351" y="71"/>
                    </a:cubicBezTo>
                    <a:lnTo>
                      <a:pt x="4351" y="71"/>
                    </a:lnTo>
                    <a:cubicBezTo>
                      <a:pt x="4177" y="71"/>
                      <a:pt x="4010" y="69"/>
                      <a:pt x="3848" y="69"/>
                    </a:cubicBezTo>
                    <a:cubicBezTo>
                      <a:pt x="2945" y="69"/>
                      <a:pt x="2209" y="128"/>
                      <a:pt x="1458" y="789"/>
                    </a:cubicBezTo>
                    <a:cubicBezTo>
                      <a:pt x="740" y="1420"/>
                      <a:pt x="545" y="2876"/>
                      <a:pt x="458" y="3790"/>
                    </a:cubicBezTo>
                    <a:cubicBezTo>
                      <a:pt x="1" y="7856"/>
                      <a:pt x="197" y="12031"/>
                      <a:pt x="284" y="16097"/>
                    </a:cubicBezTo>
                    <a:cubicBezTo>
                      <a:pt x="371" y="20185"/>
                      <a:pt x="653" y="24251"/>
                      <a:pt x="545" y="28339"/>
                    </a:cubicBezTo>
                    <a:cubicBezTo>
                      <a:pt x="545" y="30774"/>
                      <a:pt x="2632" y="30144"/>
                      <a:pt x="4459" y="30340"/>
                    </a:cubicBezTo>
                    <a:cubicBezTo>
                      <a:pt x="4546" y="30340"/>
                      <a:pt x="4633" y="30231"/>
                      <a:pt x="4633" y="30144"/>
                    </a:cubicBezTo>
                    <a:cubicBezTo>
                      <a:pt x="5633" y="26795"/>
                      <a:pt x="5807" y="23360"/>
                      <a:pt x="6089" y="19815"/>
                    </a:cubicBezTo>
                    <a:cubicBezTo>
                      <a:pt x="6263" y="16749"/>
                      <a:pt x="6524" y="13662"/>
                      <a:pt x="6807" y="10487"/>
                    </a:cubicBezTo>
                    <a:cubicBezTo>
                      <a:pt x="6890" y="9017"/>
                      <a:pt x="7958" y="0"/>
                      <a:pt x="4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3837425" y="1014525"/>
                <a:ext cx="1044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3271" extrusionOk="0">
                    <a:moveTo>
                      <a:pt x="414" y="0"/>
                    </a:moveTo>
                    <a:cubicBezTo>
                      <a:pt x="305" y="0"/>
                      <a:pt x="196" y="71"/>
                      <a:pt x="196" y="212"/>
                    </a:cubicBezTo>
                    <a:cubicBezTo>
                      <a:pt x="196" y="1017"/>
                      <a:pt x="1" y="2474"/>
                      <a:pt x="827" y="3017"/>
                    </a:cubicBezTo>
                    <a:cubicBezTo>
                      <a:pt x="1165" y="3209"/>
                      <a:pt x="1604" y="3271"/>
                      <a:pt x="2059" y="3271"/>
                    </a:cubicBezTo>
                    <a:cubicBezTo>
                      <a:pt x="2684" y="3271"/>
                      <a:pt x="3340" y="3155"/>
                      <a:pt x="3806" y="3104"/>
                    </a:cubicBezTo>
                    <a:cubicBezTo>
                      <a:pt x="4002" y="3104"/>
                      <a:pt x="4002" y="2930"/>
                      <a:pt x="4002" y="2822"/>
                    </a:cubicBezTo>
                    <a:cubicBezTo>
                      <a:pt x="4002" y="2278"/>
                      <a:pt x="4176" y="1647"/>
                      <a:pt x="4176" y="1017"/>
                    </a:cubicBezTo>
                    <a:cubicBezTo>
                      <a:pt x="4176" y="886"/>
                      <a:pt x="4061" y="821"/>
                      <a:pt x="3947" y="821"/>
                    </a:cubicBezTo>
                    <a:cubicBezTo>
                      <a:pt x="3833" y="821"/>
                      <a:pt x="3719" y="886"/>
                      <a:pt x="3719" y="1017"/>
                    </a:cubicBezTo>
                    <a:cubicBezTo>
                      <a:pt x="3719" y="1589"/>
                      <a:pt x="3576" y="2160"/>
                      <a:pt x="3549" y="2667"/>
                    </a:cubicBezTo>
                    <a:lnTo>
                      <a:pt x="3549" y="2667"/>
                    </a:lnTo>
                    <a:cubicBezTo>
                      <a:pt x="3105" y="2721"/>
                      <a:pt x="2633" y="2795"/>
                      <a:pt x="2164" y="2795"/>
                    </a:cubicBezTo>
                    <a:cubicBezTo>
                      <a:pt x="1829" y="2795"/>
                      <a:pt x="1495" y="2757"/>
                      <a:pt x="1175" y="2648"/>
                    </a:cubicBezTo>
                    <a:cubicBezTo>
                      <a:pt x="457" y="2474"/>
                      <a:pt x="631" y="843"/>
                      <a:pt x="631" y="212"/>
                    </a:cubicBezTo>
                    <a:cubicBezTo>
                      <a:pt x="631" y="71"/>
                      <a:pt x="522" y="0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720000" y="1066075"/>
                <a:ext cx="305550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938" extrusionOk="0">
                    <a:moveTo>
                      <a:pt x="5203" y="1"/>
                    </a:moveTo>
                    <a:cubicBezTo>
                      <a:pt x="5123" y="1"/>
                      <a:pt x="5040" y="39"/>
                      <a:pt x="4980" y="129"/>
                    </a:cubicBezTo>
                    <a:cubicBezTo>
                      <a:pt x="4067" y="2043"/>
                      <a:pt x="1" y="9566"/>
                      <a:pt x="4524" y="9914"/>
                    </a:cubicBezTo>
                    <a:cubicBezTo>
                      <a:pt x="4871" y="9930"/>
                      <a:pt x="5219" y="9937"/>
                      <a:pt x="5566" y="9937"/>
                    </a:cubicBezTo>
                    <a:cubicBezTo>
                      <a:pt x="7114" y="9937"/>
                      <a:pt x="8660" y="9795"/>
                      <a:pt x="10134" y="9653"/>
                    </a:cubicBezTo>
                    <a:cubicBezTo>
                      <a:pt x="11134" y="9566"/>
                      <a:pt x="11678" y="9022"/>
                      <a:pt x="11851" y="8109"/>
                    </a:cubicBezTo>
                    <a:cubicBezTo>
                      <a:pt x="12221" y="5761"/>
                      <a:pt x="9873" y="2390"/>
                      <a:pt x="8699" y="673"/>
                    </a:cubicBezTo>
                    <a:cubicBezTo>
                      <a:pt x="8642" y="597"/>
                      <a:pt x="8572" y="565"/>
                      <a:pt x="8506" y="565"/>
                    </a:cubicBezTo>
                    <a:cubicBezTo>
                      <a:pt x="8345" y="565"/>
                      <a:pt x="8205" y="755"/>
                      <a:pt x="8329" y="955"/>
                    </a:cubicBezTo>
                    <a:cubicBezTo>
                      <a:pt x="9503" y="2586"/>
                      <a:pt x="10503" y="4565"/>
                      <a:pt x="11134" y="6478"/>
                    </a:cubicBezTo>
                    <a:cubicBezTo>
                      <a:pt x="11764" y="8283"/>
                      <a:pt x="11047" y="9196"/>
                      <a:pt x="9133" y="9283"/>
                    </a:cubicBezTo>
                    <a:cubicBezTo>
                      <a:pt x="7785" y="9283"/>
                      <a:pt x="6524" y="9457"/>
                      <a:pt x="5154" y="9457"/>
                    </a:cubicBezTo>
                    <a:cubicBezTo>
                      <a:pt x="436" y="9370"/>
                      <a:pt x="4350" y="2499"/>
                      <a:pt x="5437" y="325"/>
                    </a:cubicBezTo>
                    <a:cubicBezTo>
                      <a:pt x="5494" y="139"/>
                      <a:pt x="5355" y="1"/>
                      <a:pt x="5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795225" y="1081850"/>
                <a:ext cx="7337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8607" extrusionOk="0">
                    <a:moveTo>
                      <a:pt x="2611" y="0"/>
                    </a:moveTo>
                    <a:cubicBezTo>
                      <a:pt x="2532" y="0"/>
                      <a:pt x="2458" y="39"/>
                      <a:pt x="2428" y="129"/>
                    </a:cubicBezTo>
                    <a:cubicBezTo>
                      <a:pt x="1689" y="2847"/>
                      <a:pt x="884" y="5673"/>
                      <a:pt x="58" y="8283"/>
                    </a:cubicBezTo>
                    <a:cubicBezTo>
                      <a:pt x="1" y="8468"/>
                      <a:pt x="177" y="8607"/>
                      <a:pt x="330" y="8607"/>
                    </a:cubicBezTo>
                    <a:cubicBezTo>
                      <a:pt x="411" y="8607"/>
                      <a:pt x="484" y="8568"/>
                      <a:pt x="514" y="8478"/>
                    </a:cubicBezTo>
                    <a:cubicBezTo>
                      <a:pt x="1341" y="5760"/>
                      <a:pt x="2058" y="3042"/>
                      <a:pt x="2863" y="324"/>
                    </a:cubicBezTo>
                    <a:cubicBezTo>
                      <a:pt x="2934" y="139"/>
                      <a:pt x="2762" y="0"/>
                      <a:pt x="2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837075" y="1087950"/>
                <a:ext cx="516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023" extrusionOk="0">
                    <a:moveTo>
                      <a:pt x="1791" y="1"/>
                    </a:moveTo>
                    <a:cubicBezTo>
                      <a:pt x="1693" y="1"/>
                      <a:pt x="1594" y="50"/>
                      <a:pt x="1558" y="167"/>
                    </a:cubicBezTo>
                    <a:cubicBezTo>
                      <a:pt x="754" y="2972"/>
                      <a:pt x="1015" y="5973"/>
                      <a:pt x="102" y="8778"/>
                    </a:cubicBezTo>
                    <a:cubicBezTo>
                      <a:pt x="0" y="8930"/>
                      <a:pt x="112" y="9023"/>
                      <a:pt x="241" y="9023"/>
                    </a:cubicBezTo>
                    <a:cubicBezTo>
                      <a:pt x="334" y="9023"/>
                      <a:pt x="435" y="8974"/>
                      <a:pt x="471" y="8865"/>
                    </a:cubicBezTo>
                    <a:cubicBezTo>
                      <a:pt x="1471" y="6147"/>
                      <a:pt x="1189" y="3059"/>
                      <a:pt x="2015" y="254"/>
                    </a:cubicBezTo>
                    <a:cubicBezTo>
                      <a:pt x="2066" y="101"/>
                      <a:pt x="1930" y="1"/>
                      <a:pt x="1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83100" y="1090350"/>
                <a:ext cx="3155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927" extrusionOk="0">
                    <a:moveTo>
                      <a:pt x="746" y="1"/>
                    </a:moveTo>
                    <a:cubicBezTo>
                      <a:pt x="662" y="1"/>
                      <a:pt x="580" y="49"/>
                      <a:pt x="544" y="158"/>
                    </a:cubicBezTo>
                    <a:cubicBezTo>
                      <a:pt x="0" y="2876"/>
                      <a:pt x="892" y="5964"/>
                      <a:pt x="87" y="8682"/>
                    </a:cubicBezTo>
                    <a:cubicBezTo>
                      <a:pt x="87" y="8834"/>
                      <a:pt x="205" y="8927"/>
                      <a:pt x="324" y="8927"/>
                    </a:cubicBezTo>
                    <a:cubicBezTo>
                      <a:pt x="411" y="8927"/>
                      <a:pt x="498" y="8878"/>
                      <a:pt x="544" y="8769"/>
                    </a:cubicBezTo>
                    <a:cubicBezTo>
                      <a:pt x="1261" y="6051"/>
                      <a:pt x="435" y="3050"/>
                      <a:pt x="979" y="245"/>
                    </a:cubicBezTo>
                    <a:cubicBezTo>
                      <a:pt x="979" y="94"/>
                      <a:pt x="861" y="1"/>
                      <a:pt x="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917700" y="1087950"/>
                <a:ext cx="2847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708" extrusionOk="0">
                    <a:moveTo>
                      <a:pt x="258" y="1"/>
                    </a:moveTo>
                    <a:cubicBezTo>
                      <a:pt x="136" y="1"/>
                      <a:pt x="0" y="101"/>
                      <a:pt x="51" y="254"/>
                    </a:cubicBezTo>
                    <a:cubicBezTo>
                      <a:pt x="334" y="1711"/>
                      <a:pt x="247" y="3059"/>
                      <a:pt x="421" y="4516"/>
                    </a:cubicBezTo>
                    <a:cubicBezTo>
                      <a:pt x="508" y="5864"/>
                      <a:pt x="682" y="7147"/>
                      <a:pt x="682" y="8495"/>
                    </a:cubicBezTo>
                    <a:cubicBezTo>
                      <a:pt x="682" y="8637"/>
                      <a:pt x="796" y="8707"/>
                      <a:pt x="910" y="8707"/>
                    </a:cubicBezTo>
                    <a:cubicBezTo>
                      <a:pt x="1024" y="8707"/>
                      <a:pt x="1138" y="8637"/>
                      <a:pt x="1138" y="8495"/>
                    </a:cubicBezTo>
                    <a:cubicBezTo>
                      <a:pt x="1138" y="6952"/>
                      <a:pt x="965" y="5516"/>
                      <a:pt x="791" y="3973"/>
                    </a:cubicBezTo>
                    <a:cubicBezTo>
                      <a:pt x="682" y="2711"/>
                      <a:pt x="682" y="1428"/>
                      <a:pt x="421" y="167"/>
                    </a:cubicBezTo>
                    <a:cubicBezTo>
                      <a:pt x="421" y="50"/>
                      <a:pt x="343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924500" y="1084825"/>
                <a:ext cx="72975" cy="21072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429" extrusionOk="0">
                    <a:moveTo>
                      <a:pt x="321" y="1"/>
                    </a:moveTo>
                    <a:cubicBezTo>
                      <a:pt x="155" y="1"/>
                      <a:pt x="1" y="195"/>
                      <a:pt x="62" y="379"/>
                    </a:cubicBezTo>
                    <a:cubicBezTo>
                      <a:pt x="1323" y="2836"/>
                      <a:pt x="1606" y="5641"/>
                      <a:pt x="2410" y="8272"/>
                    </a:cubicBezTo>
                    <a:cubicBezTo>
                      <a:pt x="2446" y="8380"/>
                      <a:pt x="2545" y="8428"/>
                      <a:pt x="2642" y="8428"/>
                    </a:cubicBezTo>
                    <a:cubicBezTo>
                      <a:pt x="2781" y="8428"/>
                      <a:pt x="2918" y="8330"/>
                      <a:pt x="2867" y="8164"/>
                    </a:cubicBezTo>
                    <a:cubicBezTo>
                      <a:pt x="1954" y="5554"/>
                      <a:pt x="1780" y="2641"/>
                      <a:pt x="519" y="118"/>
                    </a:cubicBezTo>
                    <a:cubicBezTo>
                      <a:pt x="461" y="35"/>
                      <a:pt x="390" y="1"/>
                      <a:pt x="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39600" y="965050"/>
                <a:ext cx="35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52" extrusionOk="0">
                    <a:moveTo>
                      <a:pt x="1171" y="0"/>
                    </a:moveTo>
                    <a:cubicBezTo>
                      <a:pt x="1146" y="0"/>
                      <a:pt x="1118" y="5"/>
                      <a:pt x="1088" y="17"/>
                    </a:cubicBezTo>
                    <a:lnTo>
                      <a:pt x="370" y="17"/>
                    </a:lnTo>
                    <a:cubicBezTo>
                      <a:pt x="1" y="17"/>
                      <a:pt x="1" y="452"/>
                      <a:pt x="370" y="452"/>
                    </a:cubicBezTo>
                    <a:cubicBezTo>
                      <a:pt x="653" y="452"/>
                      <a:pt x="914" y="452"/>
                      <a:pt x="1197" y="365"/>
                    </a:cubicBezTo>
                    <a:cubicBezTo>
                      <a:pt x="1430" y="365"/>
                      <a:pt x="1385" y="0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839600" y="914900"/>
                <a:ext cx="672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91" extrusionOk="0">
                    <a:moveTo>
                      <a:pt x="1370" y="1"/>
                    </a:moveTo>
                    <a:cubicBezTo>
                      <a:pt x="1028" y="1"/>
                      <a:pt x="686" y="22"/>
                      <a:pt x="370" y="22"/>
                    </a:cubicBezTo>
                    <a:cubicBezTo>
                      <a:pt x="1" y="22"/>
                      <a:pt x="1" y="479"/>
                      <a:pt x="370" y="479"/>
                    </a:cubicBezTo>
                    <a:cubicBezTo>
                      <a:pt x="791" y="479"/>
                      <a:pt x="1211" y="440"/>
                      <a:pt x="1638" y="440"/>
                    </a:cubicBezTo>
                    <a:cubicBezTo>
                      <a:pt x="1851" y="440"/>
                      <a:pt x="2066" y="450"/>
                      <a:pt x="2284" y="479"/>
                    </a:cubicBezTo>
                    <a:cubicBezTo>
                      <a:pt x="2306" y="487"/>
                      <a:pt x="2328" y="490"/>
                      <a:pt x="2350" y="490"/>
                    </a:cubicBezTo>
                    <a:cubicBezTo>
                      <a:pt x="2571" y="490"/>
                      <a:pt x="2688" y="109"/>
                      <a:pt x="2371" y="109"/>
                    </a:cubicBezTo>
                    <a:cubicBezTo>
                      <a:pt x="2055" y="22"/>
                      <a:pt x="1713" y="1"/>
                      <a:pt x="1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839600" y="858925"/>
                <a:ext cx="457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544" extrusionOk="0">
                    <a:moveTo>
                      <a:pt x="370" y="0"/>
                    </a:moveTo>
                    <a:cubicBezTo>
                      <a:pt x="1" y="0"/>
                      <a:pt x="1" y="457"/>
                      <a:pt x="370" y="457"/>
                    </a:cubicBezTo>
                    <a:cubicBezTo>
                      <a:pt x="740" y="544"/>
                      <a:pt x="1197" y="544"/>
                      <a:pt x="1544" y="544"/>
                    </a:cubicBezTo>
                    <a:cubicBezTo>
                      <a:pt x="1827" y="544"/>
                      <a:pt x="1827" y="87"/>
                      <a:pt x="1544" y="87"/>
                    </a:cubicBezTo>
                    <a:cubicBezTo>
                      <a:pt x="1197" y="87"/>
                      <a:pt x="740" y="87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650" y="795025"/>
                <a:ext cx="521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56" extrusionOk="0">
                    <a:moveTo>
                      <a:pt x="214" y="1"/>
                    </a:moveTo>
                    <a:cubicBezTo>
                      <a:pt x="1" y="1"/>
                      <a:pt x="23" y="389"/>
                      <a:pt x="281" y="469"/>
                    </a:cubicBezTo>
                    <a:cubicBezTo>
                      <a:pt x="738" y="469"/>
                      <a:pt x="1281" y="469"/>
                      <a:pt x="1825" y="556"/>
                    </a:cubicBezTo>
                    <a:cubicBezTo>
                      <a:pt x="2086" y="556"/>
                      <a:pt x="2086" y="99"/>
                      <a:pt x="1825" y="99"/>
                    </a:cubicBezTo>
                    <a:cubicBezTo>
                      <a:pt x="1281" y="12"/>
                      <a:pt x="738" y="12"/>
                      <a:pt x="281" y="12"/>
                    </a:cubicBezTo>
                    <a:cubicBezTo>
                      <a:pt x="257" y="4"/>
                      <a:pt x="235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833650" y="738500"/>
                <a:ext cx="445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556" extrusionOk="0">
                    <a:moveTo>
                      <a:pt x="364" y="1"/>
                    </a:moveTo>
                    <a:cubicBezTo>
                      <a:pt x="125" y="1"/>
                      <a:pt x="0" y="389"/>
                      <a:pt x="239" y="468"/>
                    </a:cubicBezTo>
                    <a:cubicBezTo>
                      <a:pt x="467" y="512"/>
                      <a:pt x="673" y="512"/>
                      <a:pt x="880" y="512"/>
                    </a:cubicBezTo>
                    <a:cubicBezTo>
                      <a:pt x="1087" y="512"/>
                      <a:pt x="1293" y="512"/>
                      <a:pt x="1521" y="555"/>
                    </a:cubicBezTo>
                    <a:cubicBezTo>
                      <a:pt x="1782" y="555"/>
                      <a:pt x="1782" y="98"/>
                      <a:pt x="1521" y="98"/>
                    </a:cubicBezTo>
                    <a:cubicBezTo>
                      <a:pt x="1152" y="98"/>
                      <a:pt x="782" y="98"/>
                      <a:pt x="434" y="12"/>
                    </a:cubicBezTo>
                    <a:cubicBezTo>
                      <a:pt x="410" y="4"/>
                      <a:pt x="386" y="1"/>
                      <a:pt x="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833075" y="680075"/>
                <a:ext cx="636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436" extrusionOk="0">
                    <a:moveTo>
                      <a:pt x="262" y="0"/>
                    </a:moveTo>
                    <a:cubicBezTo>
                      <a:pt x="1" y="0"/>
                      <a:pt x="1" y="435"/>
                      <a:pt x="262" y="435"/>
                    </a:cubicBezTo>
                    <a:lnTo>
                      <a:pt x="2262" y="435"/>
                    </a:lnTo>
                    <a:cubicBezTo>
                      <a:pt x="2545" y="435"/>
                      <a:pt x="2545" y="0"/>
                      <a:pt x="2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830900" y="591450"/>
                <a:ext cx="451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97" extrusionOk="0">
                    <a:moveTo>
                      <a:pt x="262" y="1"/>
                    </a:moveTo>
                    <a:cubicBezTo>
                      <a:pt x="1" y="1"/>
                      <a:pt x="1" y="457"/>
                      <a:pt x="262" y="457"/>
                    </a:cubicBezTo>
                    <a:cubicBezTo>
                      <a:pt x="414" y="486"/>
                      <a:pt x="556" y="496"/>
                      <a:pt x="696" y="496"/>
                    </a:cubicBezTo>
                    <a:cubicBezTo>
                      <a:pt x="974" y="496"/>
                      <a:pt x="1240" y="457"/>
                      <a:pt x="1545" y="457"/>
                    </a:cubicBezTo>
                    <a:cubicBezTo>
                      <a:pt x="1805" y="457"/>
                      <a:pt x="1805" y="1"/>
                      <a:pt x="1545" y="1"/>
                    </a:cubicBezTo>
                    <a:cubicBezTo>
                      <a:pt x="1240" y="1"/>
                      <a:pt x="974" y="39"/>
                      <a:pt x="696" y="39"/>
                    </a:cubicBezTo>
                    <a:cubicBezTo>
                      <a:pt x="556" y="39"/>
                      <a:pt x="414" y="30"/>
                      <a:pt x="262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829425" y="502975"/>
                <a:ext cx="509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72" extrusionOk="0">
                    <a:moveTo>
                      <a:pt x="328" y="1"/>
                    </a:moveTo>
                    <a:cubicBezTo>
                      <a:pt x="115" y="1"/>
                      <a:pt x="0" y="374"/>
                      <a:pt x="234" y="452"/>
                    </a:cubicBezTo>
                    <a:cubicBezTo>
                      <a:pt x="777" y="452"/>
                      <a:pt x="1234" y="561"/>
                      <a:pt x="1777" y="561"/>
                    </a:cubicBezTo>
                    <a:cubicBezTo>
                      <a:pt x="1800" y="568"/>
                      <a:pt x="1821" y="572"/>
                      <a:pt x="1839" y="572"/>
                    </a:cubicBezTo>
                    <a:cubicBezTo>
                      <a:pt x="2036" y="572"/>
                      <a:pt x="2016" y="184"/>
                      <a:pt x="1777" y="104"/>
                    </a:cubicBezTo>
                    <a:cubicBezTo>
                      <a:pt x="1321" y="104"/>
                      <a:pt x="864" y="17"/>
                      <a:pt x="408" y="17"/>
                    </a:cubicBezTo>
                    <a:cubicBezTo>
                      <a:pt x="380" y="6"/>
                      <a:pt x="354" y="1"/>
                      <a:pt x="328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3833075" y="439250"/>
                <a:ext cx="40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2" extrusionOk="0">
                    <a:moveTo>
                      <a:pt x="813" y="0"/>
                    </a:moveTo>
                    <a:cubicBezTo>
                      <a:pt x="631" y="0"/>
                      <a:pt x="446" y="22"/>
                      <a:pt x="262" y="22"/>
                    </a:cubicBezTo>
                    <a:cubicBezTo>
                      <a:pt x="1" y="22"/>
                      <a:pt x="1" y="479"/>
                      <a:pt x="262" y="479"/>
                    </a:cubicBezTo>
                    <a:cubicBezTo>
                      <a:pt x="508" y="479"/>
                      <a:pt x="716" y="440"/>
                      <a:pt x="930" y="440"/>
                    </a:cubicBezTo>
                    <a:cubicBezTo>
                      <a:pt x="1037" y="440"/>
                      <a:pt x="1146" y="450"/>
                      <a:pt x="1262" y="479"/>
                    </a:cubicBezTo>
                    <a:cubicBezTo>
                      <a:pt x="1291" y="488"/>
                      <a:pt x="1318" y="492"/>
                      <a:pt x="1343" y="492"/>
                    </a:cubicBezTo>
                    <a:cubicBezTo>
                      <a:pt x="1559" y="492"/>
                      <a:pt x="1602" y="187"/>
                      <a:pt x="1349" y="109"/>
                    </a:cubicBezTo>
                    <a:cubicBezTo>
                      <a:pt x="1175" y="22"/>
                      <a:pt x="995" y="0"/>
                      <a:pt x="813" y="0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3837425" y="378375"/>
                <a:ext cx="386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44" extrusionOk="0">
                    <a:moveTo>
                      <a:pt x="283" y="0"/>
                    </a:moveTo>
                    <a:cubicBezTo>
                      <a:pt x="1" y="0"/>
                      <a:pt x="1" y="457"/>
                      <a:pt x="283" y="457"/>
                    </a:cubicBezTo>
                    <a:cubicBezTo>
                      <a:pt x="631" y="544"/>
                      <a:pt x="914" y="544"/>
                      <a:pt x="1284" y="544"/>
                    </a:cubicBezTo>
                    <a:cubicBezTo>
                      <a:pt x="1544" y="544"/>
                      <a:pt x="1544" y="109"/>
                      <a:pt x="1284" y="109"/>
                    </a:cubicBezTo>
                    <a:cubicBezTo>
                      <a:pt x="914" y="109"/>
                      <a:pt x="631" y="109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66" name="Google Shape;2366;p46"/>
            <p:cNvGrpSpPr/>
            <p:nvPr/>
          </p:nvGrpSpPr>
          <p:grpSpPr>
            <a:xfrm rot="10272019" flipH="1">
              <a:off x="674736" y="3160368"/>
              <a:ext cx="1074192" cy="2311171"/>
              <a:chOff x="4132075" y="375950"/>
              <a:chExt cx="362600" cy="780150"/>
            </a:xfrm>
          </p:grpSpPr>
          <p:sp>
            <p:nvSpPr>
              <p:cNvPr id="2367" name="Google Shape;2367;p46"/>
              <p:cNvSpPr/>
              <p:nvPr/>
            </p:nvSpPr>
            <p:spPr>
              <a:xfrm>
                <a:off x="4132075" y="926000"/>
                <a:ext cx="16962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8807" extrusionOk="0">
                    <a:moveTo>
                      <a:pt x="3754" y="1"/>
                    </a:moveTo>
                    <a:cubicBezTo>
                      <a:pt x="3540" y="1"/>
                      <a:pt x="3325" y="82"/>
                      <a:pt x="3262" y="209"/>
                    </a:cubicBezTo>
                    <a:cubicBezTo>
                      <a:pt x="0" y="1122"/>
                      <a:pt x="1718" y="5558"/>
                      <a:pt x="1261" y="7820"/>
                    </a:cubicBezTo>
                    <a:cubicBezTo>
                      <a:pt x="1121" y="8398"/>
                      <a:pt x="1504" y="8807"/>
                      <a:pt x="1988" y="8807"/>
                    </a:cubicBezTo>
                    <a:cubicBezTo>
                      <a:pt x="2104" y="8807"/>
                      <a:pt x="2226" y="8783"/>
                      <a:pt x="2348" y="8733"/>
                    </a:cubicBezTo>
                    <a:cubicBezTo>
                      <a:pt x="4262" y="7820"/>
                      <a:pt x="5806" y="6189"/>
                      <a:pt x="6436" y="4188"/>
                    </a:cubicBezTo>
                    <a:cubicBezTo>
                      <a:pt x="6784" y="3384"/>
                      <a:pt x="6523" y="2383"/>
                      <a:pt x="6241" y="1666"/>
                    </a:cubicBezTo>
                    <a:cubicBezTo>
                      <a:pt x="5806" y="579"/>
                      <a:pt x="5153" y="296"/>
                      <a:pt x="3979" y="35"/>
                    </a:cubicBezTo>
                    <a:cubicBezTo>
                      <a:pt x="3909" y="12"/>
                      <a:pt x="3832" y="1"/>
                      <a:pt x="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222850" y="375950"/>
                <a:ext cx="271825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22704" extrusionOk="0">
                    <a:moveTo>
                      <a:pt x="8091" y="468"/>
                    </a:moveTo>
                    <a:cubicBezTo>
                      <a:pt x="8242" y="468"/>
                      <a:pt x="8399" y="485"/>
                      <a:pt x="8562" y="520"/>
                    </a:cubicBezTo>
                    <a:lnTo>
                      <a:pt x="8562" y="520"/>
                    </a:lnTo>
                    <a:cubicBezTo>
                      <a:pt x="8570" y="532"/>
                      <a:pt x="8579" y="543"/>
                      <a:pt x="8589" y="554"/>
                    </a:cubicBezTo>
                    <a:cubicBezTo>
                      <a:pt x="9785" y="1380"/>
                      <a:pt x="8502" y="4359"/>
                      <a:pt x="8154" y="5359"/>
                    </a:cubicBezTo>
                    <a:cubicBezTo>
                      <a:pt x="7502" y="6990"/>
                      <a:pt x="6872" y="8534"/>
                      <a:pt x="6241" y="10078"/>
                    </a:cubicBezTo>
                    <a:cubicBezTo>
                      <a:pt x="5523" y="12165"/>
                      <a:pt x="4784" y="14340"/>
                      <a:pt x="3980" y="16405"/>
                    </a:cubicBezTo>
                    <a:cubicBezTo>
                      <a:pt x="3523" y="17601"/>
                      <a:pt x="2979" y="18862"/>
                      <a:pt x="2523" y="20037"/>
                    </a:cubicBezTo>
                    <a:cubicBezTo>
                      <a:pt x="2349" y="20667"/>
                      <a:pt x="2175" y="21211"/>
                      <a:pt x="1979" y="21841"/>
                    </a:cubicBezTo>
                    <a:cubicBezTo>
                      <a:pt x="1910" y="22057"/>
                      <a:pt x="1841" y="22133"/>
                      <a:pt x="1754" y="22133"/>
                    </a:cubicBezTo>
                    <a:cubicBezTo>
                      <a:pt x="1622" y="22133"/>
                      <a:pt x="1450" y="21959"/>
                      <a:pt x="1175" y="21841"/>
                    </a:cubicBezTo>
                    <a:cubicBezTo>
                      <a:pt x="174" y="21406"/>
                      <a:pt x="979" y="19863"/>
                      <a:pt x="1175" y="18949"/>
                    </a:cubicBezTo>
                    <a:cubicBezTo>
                      <a:pt x="1522" y="17775"/>
                      <a:pt x="1805" y="16514"/>
                      <a:pt x="2175" y="15318"/>
                    </a:cubicBezTo>
                    <a:cubicBezTo>
                      <a:pt x="2718" y="12883"/>
                      <a:pt x="3436" y="10534"/>
                      <a:pt x="4067" y="8077"/>
                    </a:cubicBezTo>
                    <a:cubicBezTo>
                      <a:pt x="4575" y="6126"/>
                      <a:pt x="5330" y="468"/>
                      <a:pt x="8091" y="468"/>
                    </a:cubicBezTo>
                    <a:close/>
                    <a:moveTo>
                      <a:pt x="8088" y="1"/>
                    </a:moveTo>
                    <a:cubicBezTo>
                      <a:pt x="5610" y="1"/>
                      <a:pt x="4646" y="3899"/>
                      <a:pt x="4067" y="5816"/>
                    </a:cubicBezTo>
                    <a:cubicBezTo>
                      <a:pt x="2718" y="11165"/>
                      <a:pt x="1348" y="16405"/>
                      <a:pt x="87" y="21667"/>
                    </a:cubicBezTo>
                    <a:cubicBezTo>
                      <a:pt x="0" y="21841"/>
                      <a:pt x="87" y="21950"/>
                      <a:pt x="174" y="21950"/>
                    </a:cubicBezTo>
                    <a:cubicBezTo>
                      <a:pt x="805" y="22211"/>
                      <a:pt x="1348" y="22385"/>
                      <a:pt x="1892" y="22668"/>
                    </a:cubicBezTo>
                    <a:cubicBezTo>
                      <a:pt x="1918" y="22693"/>
                      <a:pt x="1952" y="22704"/>
                      <a:pt x="1991" y="22704"/>
                    </a:cubicBezTo>
                    <a:cubicBezTo>
                      <a:pt x="2084" y="22704"/>
                      <a:pt x="2200" y="22642"/>
                      <a:pt x="2262" y="22581"/>
                    </a:cubicBezTo>
                    <a:cubicBezTo>
                      <a:pt x="3066" y="19667"/>
                      <a:pt x="4240" y="16949"/>
                      <a:pt x="5328" y="14144"/>
                    </a:cubicBezTo>
                    <a:cubicBezTo>
                      <a:pt x="6154" y="12056"/>
                      <a:pt x="6785" y="9991"/>
                      <a:pt x="7611" y="7990"/>
                    </a:cubicBezTo>
                    <a:cubicBezTo>
                      <a:pt x="8241" y="6446"/>
                      <a:pt x="10872" y="1554"/>
                      <a:pt x="8872" y="97"/>
                    </a:cubicBezTo>
                    <a:cubicBezTo>
                      <a:pt x="8828" y="70"/>
                      <a:pt x="8787" y="58"/>
                      <a:pt x="8749" y="58"/>
                    </a:cubicBezTo>
                    <a:cubicBezTo>
                      <a:pt x="8725" y="58"/>
                      <a:pt x="8703" y="63"/>
                      <a:pt x="8682" y="71"/>
                    </a:cubicBezTo>
                    <a:lnTo>
                      <a:pt x="8682" y="71"/>
                    </a:lnTo>
                    <a:cubicBezTo>
                      <a:pt x="8475" y="23"/>
                      <a:pt x="8277" y="1"/>
                      <a:pt x="8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228375" y="891475"/>
                <a:ext cx="56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87" extrusionOk="0">
                    <a:moveTo>
                      <a:pt x="268" y="1"/>
                    </a:moveTo>
                    <a:cubicBezTo>
                      <a:pt x="78" y="1"/>
                      <a:pt x="1" y="274"/>
                      <a:pt x="214" y="416"/>
                    </a:cubicBezTo>
                    <a:cubicBezTo>
                      <a:pt x="758" y="677"/>
                      <a:pt x="1301" y="872"/>
                      <a:pt x="1954" y="1046"/>
                    </a:cubicBezTo>
                    <a:cubicBezTo>
                      <a:pt x="1996" y="1075"/>
                      <a:pt x="2034" y="1087"/>
                      <a:pt x="2067" y="1087"/>
                    </a:cubicBezTo>
                    <a:cubicBezTo>
                      <a:pt x="2234" y="1087"/>
                      <a:pt x="2259" y="768"/>
                      <a:pt x="2041" y="677"/>
                    </a:cubicBezTo>
                    <a:cubicBezTo>
                      <a:pt x="1497" y="416"/>
                      <a:pt x="954" y="329"/>
                      <a:pt x="410" y="46"/>
                    </a:cubicBezTo>
                    <a:cubicBezTo>
                      <a:pt x="358" y="14"/>
                      <a:pt x="310" y="1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234325" y="867325"/>
                <a:ext cx="579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026" extrusionOk="0">
                    <a:moveTo>
                      <a:pt x="282" y="1"/>
                    </a:moveTo>
                    <a:cubicBezTo>
                      <a:pt x="69" y="1"/>
                      <a:pt x="1" y="389"/>
                      <a:pt x="259" y="469"/>
                    </a:cubicBezTo>
                    <a:cubicBezTo>
                      <a:pt x="802" y="664"/>
                      <a:pt x="1433" y="838"/>
                      <a:pt x="1977" y="1012"/>
                    </a:cubicBezTo>
                    <a:cubicBezTo>
                      <a:pt x="2007" y="1022"/>
                      <a:pt x="2035" y="1026"/>
                      <a:pt x="2061" y="1026"/>
                    </a:cubicBezTo>
                    <a:cubicBezTo>
                      <a:pt x="2274" y="1026"/>
                      <a:pt x="2316" y="730"/>
                      <a:pt x="2064" y="556"/>
                    </a:cubicBezTo>
                    <a:cubicBezTo>
                      <a:pt x="1520" y="382"/>
                      <a:pt x="889" y="208"/>
                      <a:pt x="346" y="12"/>
                    </a:cubicBezTo>
                    <a:cubicBezTo>
                      <a:pt x="323" y="4"/>
                      <a:pt x="302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247925" y="820050"/>
                <a:ext cx="645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938" extrusionOk="0">
                    <a:moveTo>
                      <a:pt x="281" y="0"/>
                    </a:moveTo>
                    <a:cubicBezTo>
                      <a:pt x="69" y="0"/>
                      <a:pt x="0" y="388"/>
                      <a:pt x="258" y="468"/>
                    </a:cubicBezTo>
                    <a:cubicBezTo>
                      <a:pt x="889" y="555"/>
                      <a:pt x="1607" y="555"/>
                      <a:pt x="2150" y="924"/>
                    </a:cubicBezTo>
                    <a:cubicBezTo>
                      <a:pt x="2179" y="933"/>
                      <a:pt x="2207" y="937"/>
                      <a:pt x="2234" y="937"/>
                    </a:cubicBezTo>
                    <a:cubicBezTo>
                      <a:pt x="2464" y="937"/>
                      <a:pt x="2580" y="624"/>
                      <a:pt x="2346" y="468"/>
                    </a:cubicBezTo>
                    <a:cubicBezTo>
                      <a:pt x="1802" y="185"/>
                      <a:pt x="1063" y="98"/>
                      <a:pt x="345" y="11"/>
                    </a:cubicBezTo>
                    <a:cubicBezTo>
                      <a:pt x="323" y="4"/>
                      <a:pt x="302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4260900" y="840425"/>
                <a:ext cx="136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8" extrusionOk="0">
                    <a:moveTo>
                      <a:pt x="283" y="1"/>
                    </a:moveTo>
                    <a:cubicBezTo>
                      <a:pt x="0" y="1"/>
                      <a:pt x="0" y="457"/>
                      <a:pt x="283" y="457"/>
                    </a:cubicBezTo>
                    <a:cubicBezTo>
                      <a:pt x="544" y="457"/>
                      <a:pt x="544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4277200" y="847500"/>
                <a:ext cx="158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8" extrusionOk="0">
                    <a:moveTo>
                      <a:pt x="262" y="0"/>
                    </a:moveTo>
                    <a:cubicBezTo>
                      <a:pt x="1" y="0"/>
                      <a:pt x="1" y="457"/>
                      <a:pt x="262" y="457"/>
                    </a:cubicBezTo>
                    <a:cubicBezTo>
                      <a:pt x="631" y="457"/>
                      <a:pt x="631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4138575" y="913000"/>
                <a:ext cx="1658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9724" extrusionOk="0">
                    <a:moveTo>
                      <a:pt x="3612" y="0"/>
                    </a:moveTo>
                    <a:cubicBezTo>
                      <a:pt x="3591" y="0"/>
                      <a:pt x="3569" y="4"/>
                      <a:pt x="3545" y="11"/>
                    </a:cubicBezTo>
                    <a:cubicBezTo>
                      <a:pt x="2458" y="468"/>
                      <a:pt x="1197" y="1447"/>
                      <a:pt x="827" y="2534"/>
                    </a:cubicBezTo>
                    <a:cubicBezTo>
                      <a:pt x="110" y="4817"/>
                      <a:pt x="1545" y="7252"/>
                      <a:pt x="110" y="9340"/>
                    </a:cubicBezTo>
                    <a:cubicBezTo>
                      <a:pt x="1" y="9514"/>
                      <a:pt x="197" y="9601"/>
                      <a:pt x="371" y="9709"/>
                    </a:cubicBezTo>
                    <a:cubicBezTo>
                      <a:pt x="465" y="9719"/>
                      <a:pt x="561" y="9724"/>
                      <a:pt x="660" y="9724"/>
                    </a:cubicBezTo>
                    <a:cubicBezTo>
                      <a:pt x="2353" y="9724"/>
                      <a:pt x="4594" y="8348"/>
                      <a:pt x="5437" y="6991"/>
                    </a:cubicBezTo>
                    <a:cubicBezTo>
                      <a:pt x="5981" y="6165"/>
                      <a:pt x="6633" y="5078"/>
                      <a:pt x="6633" y="3991"/>
                    </a:cubicBezTo>
                    <a:cubicBezTo>
                      <a:pt x="6633" y="2643"/>
                      <a:pt x="5981" y="1903"/>
                      <a:pt x="5437" y="729"/>
                    </a:cubicBezTo>
                    <a:cubicBezTo>
                      <a:pt x="5413" y="681"/>
                      <a:pt x="5361" y="659"/>
                      <a:pt x="5302" y="659"/>
                    </a:cubicBezTo>
                    <a:cubicBezTo>
                      <a:pt x="5148" y="659"/>
                      <a:pt x="4947" y="807"/>
                      <a:pt x="5089" y="1012"/>
                    </a:cubicBezTo>
                    <a:cubicBezTo>
                      <a:pt x="5437" y="1729"/>
                      <a:pt x="5894" y="2273"/>
                      <a:pt x="6089" y="3077"/>
                    </a:cubicBezTo>
                    <a:cubicBezTo>
                      <a:pt x="6437" y="4165"/>
                      <a:pt x="5807" y="5448"/>
                      <a:pt x="5350" y="6339"/>
                    </a:cubicBezTo>
                    <a:cubicBezTo>
                      <a:pt x="4546" y="7883"/>
                      <a:pt x="2458" y="9057"/>
                      <a:pt x="740" y="9253"/>
                    </a:cubicBezTo>
                    <a:cubicBezTo>
                      <a:pt x="1458" y="9166"/>
                      <a:pt x="1197" y="6448"/>
                      <a:pt x="1197" y="6165"/>
                    </a:cubicBezTo>
                    <a:cubicBezTo>
                      <a:pt x="914" y="3904"/>
                      <a:pt x="1088" y="1360"/>
                      <a:pt x="3632" y="468"/>
                    </a:cubicBezTo>
                    <a:cubicBezTo>
                      <a:pt x="3890" y="369"/>
                      <a:pt x="3823" y="0"/>
                      <a:pt x="3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4148600" y="927275"/>
                <a:ext cx="135150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8957" extrusionOk="0">
                    <a:moveTo>
                      <a:pt x="4195" y="0"/>
                    </a:moveTo>
                    <a:cubicBezTo>
                      <a:pt x="4097" y="0"/>
                      <a:pt x="3994" y="49"/>
                      <a:pt x="3949" y="158"/>
                    </a:cubicBezTo>
                    <a:cubicBezTo>
                      <a:pt x="3601" y="1528"/>
                      <a:pt x="4492" y="2789"/>
                      <a:pt x="4318" y="4137"/>
                    </a:cubicBezTo>
                    <a:cubicBezTo>
                      <a:pt x="3949" y="6225"/>
                      <a:pt x="1883" y="7682"/>
                      <a:pt x="252" y="8486"/>
                    </a:cubicBezTo>
                    <a:cubicBezTo>
                      <a:pt x="0" y="8661"/>
                      <a:pt x="111" y="8956"/>
                      <a:pt x="339" y="8956"/>
                    </a:cubicBezTo>
                    <a:cubicBezTo>
                      <a:pt x="367" y="8956"/>
                      <a:pt x="396" y="8952"/>
                      <a:pt x="426" y="8943"/>
                    </a:cubicBezTo>
                    <a:cubicBezTo>
                      <a:pt x="1970" y="8138"/>
                      <a:pt x="3231" y="7138"/>
                      <a:pt x="4145" y="5681"/>
                    </a:cubicBezTo>
                    <a:cubicBezTo>
                      <a:pt x="5406" y="3702"/>
                      <a:pt x="3949" y="2245"/>
                      <a:pt x="4405" y="245"/>
                    </a:cubicBezTo>
                    <a:cubicBezTo>
                      <a:pt x="4456" y="93"/>
                      <a:pt x="4330" y="0"/>
                      <a:pt x="4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4147125" y="918400"/>
                <a:ext cx="9705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9093" extrusionOk="0">
                    <a:moveTo>
                      <a:pt x="3600" y="0"/>
                    </a:moveTo>
                    <a:cubicBezTo>
                      <a:pt x="3555" y="0"/>
                      <a:pt x="3508" y="17"/>
                      <a:pt x="3464" y="56"/>
                    </a:cubicBezTo>
                    <a:cubicBezTo>
                      <a:pt x="2660" y="970"/>
                      <a:pt x="2573" y="1883"/>
                      <a:pt x="2573" y="2970"/>
                    </a:cubicBezTo>
                    <a:cubicBezTo>
                      <a:pt x="2660" y="5405"/>
                      <a:pt x="2029" y="7123"/>
                      <a:pt x="203" y="8667"/>
                    </a:cubicBezTo>
                    <a:cubicBezTo>
                      <a:pt x="0" y="8887"/>
                      <a:pt x="177" y="9093"/>
                      <a:pt x="348" y="9093"/>
                    </a:cubicBezTo>
                    <a:cubicBezTo>
                      <a:pt x="398" y="9093"/>
                      <a:pt x="446" y="9076"/>
                      <a:pt x="485" y="9037"/>
                    </a:cubicBezTo>
                    <a:cubicBezTo>
                      <a:pt x="1572" y="8124"/>
                      <a:pt x="2377" y="7036"/>
                      <a:pt x="2834" y="5775"/>
                    </a:cubicBezTo>
                    <a:cubicBezTo>
                      <a:pt x="3464" y="4057"/>
                      <a:pt x="2377" y="1883"/>
                      <a:pt x="3747" y="426"/>
                    </a:cubicBezTo>
                    <a:cubicBezTo>
                      <a:pt x="3882" y="207"/>
                      <a:pt x="3755" y="0"/>
                      <a:pt x="3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77" name="Google Shape;2377;p46"/>
            <p:cNvGrpSpPr/>
            <p:nvPr/>
          </p:nvGrpSpPr>
          <p:grpSpPr>
            <a:xfrm rot="364733">
              <a:off x="978952" y="2609917"/>
              <a:ext cx="2440376" cy="3266374"/>
              <a:chOff x="1131458" y="2305002"/>
              <a:chExt cx="2440319" cy="3266298"/>
            </a:xfrm>
          </p:grpSpPr>
          <p:sp>
            <p:nvSpPr>
              <p:cNvPr id="2378" name="Google Shape;2378;p46"/>
              <p:cNvSpPr/>
              <p:nvPr/>
            </p:nvSpPr>
            <p:spPr>
              <a:xfrm rot="-6388718">
                <a:off x="1346113" y="3065977"/>
                <a:ext cx="2017382" cy="1871156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29212" extrusionOk="0">
                    <a:moveTo>
                      <a:pt x="15874" y="16333"/>
                    </a:moveTo>
                    <a:lnTo>
                      <a:pt x="15874" y="16333"/>
                    </a:lnTo>
                    <a:cubicBezTo>
                      <a:pt x="16135" y="16616"/>
                      <a:pt x="16505" y="16877"/>
                      <a:pt x="16853" y="17160"/>
                    </a:cubicBezTo>
                    <a:cubicBezTo>
                      <a:pt x="17136" y="17508"/>
                      <a:pt x="17396" y="17790"/>
                      <a:pt x="17679" y="18051"/>
                    </a:cubicBezTo>
                    <a:lnTo>
                      <a:pt x="17309" y="18051"/>
                    </a:lnTo>
                    <a:cubicBezTo>
                      <a:pt x="16853" y="17508"/>
                      <a:pt x="16309" y="16877"/>
                      <a:pt x="15874" y="16333"/>
                    </a:cubicBezTo>
                    <a:close/>
                    <a:moveTo>
                      <a:pt x="5424" y="1"/>
                    </a:moveTo>
                    <a:cubicBezTo>
                      <a:pt x="5212" y="1"/>
                      <a:pt x="4993" y="92"/>
                      <a:pt x="4806" y="308"/>
                    </a:cubicBezTo>
                    <a:cubicBezTo>
                      <a:pt x="3632" y="1656"/>
                      <a:pt x="2088" y="2743"/>
                      <a:pt x="653" y="3917"/>
                    </a:cubicBezTo>
                    <a:cubicBezTo>
                      <a:pt x="1" y="4461"/>
                      <a:pt x="653" y="5374"/>
                      <a:pt x="1284" y="5461"/>
                    </a:cubicBezTo>
                    <a:lnTo>
                      <a:pt x="1371" y="5461"/>
                    </a:lnTo>
                    <a:lnTo>
                      <a:pt x="1371" y="5548"/>
                    </a:lnTo>
                    <a:cubicBezTo>
                      <a:pt x="2284" y="7092"/>
                      <a:pt x="3458" y="8375"/>
                      <a:pt x="4806" y="9549"/>
                    </a:cubicBezTo>
                    <a:cubicBezTo>
                      <a:pt x="5002" y="9723"/>
                      <a:pt x="5263" y="9810"/>
                      <a:pt x="5437" y="9810"/>
                    </a:cubicBezTo>
                    <a:cubicBezTo>
                      <a:pt x="6350" y="10810"/>
                      <a:pt x="7438" y="11724"/>
                      <a:pt x="8438" y="12724"/>
                    </a:cubicBezTo>
                    <a:cubicBezTo>
                      <a:pt x="9895" y="14246"/>
                      <a:pt x="11417" y="15877"/>
                      <a:pt x="12961" y="17334"/>
                    </a:cubicBezTo>
                    <a:cubicBezTo>
                      <a:pt x="14961" y="19138"/>
                      <a:pt x="16962" y="21139"/>
                      <a:pt x="19027" y="22857"/>
                    </a:cubicBezTo>
                    <a:cubicBezTo>
                      <a:pt x="19397" y="23226"/>
                      <a:pt x="19680" y="23596"/>
                      <a:pt x="20028" y="23857"/>
                    </a:cubicBezTo>
                    <a:cubicBezTo>
                      <a:pt x="21115" y="25118"/>
                      <a:pt x="22485" y="25944"/>
                      <a:pt x="23572" y="27205"/>
                    </a:cubicBezTo>
                    <a:cubicBezTo>
                      <a:pt x="23659" y="27292"/>
                      <a:pt x="23920" y="27401"/>
                      <a:pt x="24115" y="27401"/>
                    </a:cubicBezTo>
                    <a:cubicBezTo>
                      <a:pt x="24572" y="27945"/>
                      <a:pt x="25116" y="28488"/>
                      <a:pt x="25464" y="29032"/>
                    </a:cubicBezTo>
                    <a:cubicBezTo>
                      <a:pt x="25571" y="29159"/>
                      <a:pt x="25709" y="29212"/>
                      <a:pt x="25843" y="29212"/>
                    </a:cubicBezTo>
                    <a:cubicBezTo>
                      <a:pt x="26168" y="29212"/>
                      <a:pt x="26475" y="28899"/>
                      <a:pt x="26290" y="28575"/>
                    </a:cubicBezTo>
                    <a:cubicBezTo>
                      <a:pt x="26007" y="28206"/>
                      <a:pt x="25833" y="27836"/>
                      <a:pt x="25746" y="27401"/>
                    </a:cubicBezTo>
                    <a:lnTo>
                      <a:pt x="25746" y="27401"/>
                    </a:lnTo>
                    <a:cubicBezTo>
                      <a:pt x="26203" y="27575"/>
                      <a:pt x="26747" y="27662"/>
                      <a:pt x="27290" y="27836"/>
                    </a:cubicBezTo>
                    <a:cubicBezTo>
                      <a:pt x="27333" y="27849"/>
                      <a:pt x="27374" y="27856"/>
                      <a:pt x="27414" y="27856"/>
                    </a:cubicBezTo>
                    <a:cubicBezTo>
                      <a:pt x="27702" y="27856"/>
                      <a:pt x="27910" y="27540"/>
                      <a:pt x="27834" y="27292"/>
                    </a:cubicBezTo>
                    <a:cubicBezTo>
                      <a:pt x="27638" y="26662"/>
                      <a:pt x="27377" y="25944"/>
                      <a:pt x="27181" y="25314"/>
                    </a:cubicBezTo>
                    <a:cubicBezTo>
                      <a:pt x="27377" y="25314"/>
                      <a:pt x="27551" y="25227"/>
                      <a:pt x="27638" y="25118"/>
                    </a:cubicBezTo>
                    <a:cubicBezTo>
                      <a:pt x="28182" y="25488"/>
                      <a:pt x="28725" y="25662"/>
                      <a:pt x="29269" y="25944"/>
                    </a:cubicBezTo>
                    <a:cubicBezTo>
                      <a:pt x="29344" y="25990"/>
                      <a:pt x="29423" y="26012"/>
                      <a:pt x="29500" y="26012"/>
                    </a:cubicBezTo>
                    <a:cubicBezTo>
                      <a:pt x="29712" y="26012"/>
                      <a:pt x="29899" y="25846"/>
                      <a:pt x="29899" y="25575"/>
                    </a:cubicBezTo>
                    <a:cubicBezTo>
                      <a:pt x="29899" y="25031"/>
                      <a:pt x="29812" y="24487"/>
                      <a:pt x="29638" y="24031"/>
                    </a:cubicBezTo>
                    <a:lnTo>
                      <a:pt x="29638" y="24031"/>
                    </a:lnTo>
                    <a:cubicBezTo>
                      <a:pt x="30008" y="24140"/>
                      <a:pt x="30443" y="24227"/>
                      <a:pt x="30813" y="24313"/>
                    </a:cubicBezTo>
                    <a:cubicBezTo>
                      <a:pt x="30870" y="24332"/>
                      <a:pt x="30924" y="24340"/>
                      <a:pt x="30973" y="24340"/>
                    </a:cubicBezTo>
                    <a:cubicBezTo>
                      <a:pt x="31387" y="24340"/>
                      <a:pt x="31493" y="23740"/>
                      <a:pt x="31182" y="23487"/>
                    </a:cubicBezTo>
                    <a:cubicBezTo>
                      <a:pt x="30639" y="23139"/>
                      <a:pt x="30095" y="22596"/>
                      <a:pt x="29638" y="22139"/>
                    </a:cubicBezTo>
                    <a:cubicBezTo>
                      <a:pt x="29638" y="21965"/>
                      <a:pt x="29552" y="21682"/>
                      <a:pt x="29356" y="21508"/>
                    </a:cubicBezTo>
                    <a:cubicBezTo>
                      <a:pt x="28638" y="20965"/>
                      <a:pt x="27921" y="20334"/>
                      <a:pt x="27181" y="19682"/>
                    </a:cubicBezTo>
                    <a:cubicBezTo>
                      <a:pt x="26747" y="19247"/>
                      <a:pt x="26203" y="18703"/>
                      <a:pt x="25659" y="18247"/>
                    </a:cubicBezTo>
                    <a:cubicBezTo>
                      <a:pt x="25116" y="17790"/>
                      <a:pt x="24659" y="17334"/>
                      <a:pt x="24202" y="16877"/>
                    </a:cubicBezTo>
                    <a:cubicBezTo>
                      <a:pt x="24115" y="16790"/>
                      <a:pt x="24028" y="16703"/>
                      <a:pt x="23920" y="16703"/>
                    </a:cubicBezTo>
                    <a:cubicBezTo>
                      <a:pt x="23115" y="15703"/>
                      <a:pt x="22289" y="14789"/>
                      <a:pt x="21484" y="13985"/>
                    </a:cubicBezTo>
                    <a:cubicBezTo>
                      <a:pt x="19484" y="11897"/>
                      <a:pt x="17136" y="10180"/>
                      <a:pt x="14874" y="8375"/>
                    </a:cubicBezTo>
                    <a:cubicBezTo>
                      <a:pt x="14678" y="8266"/>
                      <a:pt x="14591" y="8266"/>
                      <a:pt x="14504" y="8266"/>
                    </a:cubicBezTo>
                    <a:cubicBezTo>
                      <a:pt x="14048" y="7831"/>
                      <a:pt x="13591" y="7375"/>
                      <a:pt x="13243" y="6918"/>
                    </a:cubicBezTo>
                    <a:cubicBezTo>
                      <a:pt x="11786" y="5461"/>
                      <a:pt x="10330" y="4287"/>
                      <a:pt x="8894" y="2830"/>
                    </a:cubicBezTo>
                    <a:cubicBezTo>
                      <a:pt x="8687" y="2703"/>
                      <a:pt x="8539" y="2622"/>
                      <a:pt x="8363" y="2622"/>
                    </a:cubicBezTo>
                    <a:cubicBezTo>
                      <a:pt x="8299" y="2622"/>
                      <a:pt x="8231" y="2633"/>
                      <a:pt x="8155" y="2656"/>
                    </a:cubicBezTo>
                    <a:cubicBezTo>
                      <a:pt x="7612" y="2200"/>
                      <a:pt x="7177" y="1743"/>
                      <a:pt x="6894" y="1199"/>
                    </a:cubicBezTo>
                    <a:cubicBezTo>
                      <a:pt x="6720" y="938"/>
                      <a:pt x="6524" y="851"/>
                      <a:pt x="6263" y="764"/>
                    </a:cubicBezTo>
                    <a:cubicBezTo>
                      <a:pt x="6206" y="336"/>
                      <a:pt x="5830" y="1"/>
                      <a:pt x="5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2379" name="Google Shape;2379;p46"/>
              <p:cNvGrpSpPr/>
              <p:nvPr/>
            </p:nvGrpSpPr>
            <p:grpSpPr>
              <a:xfrm>
                <a:off x="1131458" y="2305002"/>
                <a:ext cx="2440319" cy="3266298"/>
                <a:chOff x="1131458" y="2305002"/>
                <a:chExt cx="2440319" cy="3266298"/>
              </a:xfrm>
            </p:grpSpPr>
            <p:sp>
              <p:nvSpPr>
                <p:cNvPr id="2380" name="Google Shape;2380;p46"/>
                <p:cNvSpPr/>
                <p:nvPr/>
              </p:nvSpPr>
              <p:spPr>
                <a:xfrm rot="-6388718">
                  <a:off x="1574936" y="4866872"/>
                  <a:ext cx="455246" cy="41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6509" extrusionOk="0">
                      <a:moveTo>
                        <a:pt x="5744" y="0"/>
                      </a:moveTo>
                      <a:cubicBezTo>
                        <a:pt x="5698" y="0"/>
                        <a:pt x="5654" y="22"/>
                        <a:pt x="5611" y="65"/>
                      </a:cubicBezTo>
                      <a:cubicBezTo>
                        <a:pt x="3980" y="1065"/>
                        <a:pt x="2436" y="2327"/>
                        <a:pt x="1088" y="3697"/>
                      </a:cubicBezTo>
                      <a:cubicBezTo>
                        <a:pt x="1" y="4871"/>
                        <a:pt x="631" y="5414"/>
                        <a:pt x="1545" y="6415"/>
                      </a:cubicBezTo>
                      <a:cubicBezTo>
                        <a:pt x="1611" y="6481"/>
                        <a:pt x="1679" y="6508"/>
                        <a:pt x="1740" y="6508"/>
                      </a:cubicBezTo>
                      <a:cubicBezTo>
                        <a:pt x="1919" y="6508"/>
                        <a:pt x="2038" y="6278"/>
                        <a:pt x="1893" y="6132"/>
                      </a:cubicBezTo>
                      <a:cubicBezTo>
                        <a:pt x="1719" y="5958"/>
                        <a:pt x="1545" y="5697"/>
                        <a:pt x="1349" y="5501"/>
                      </a:cubicBezTo>
                      <a:cubicBezTo>
                        <a:pt x="544" y="4697"/>
                        <a:pt x="1262" y="4240"/>
                        <a:pt x="1719" y="3784"/>
                      </a:cubicBezTo>
                      <a:cubicBezTo>
                        <a:pt x="2175" y="3240"/>
                        <a:pt x="2719" y="2783"/>
                        <a:pt x="3263" y="2327"/>
                      </a:cubicBezTo>
                      <a:cubicBezTo>
                        <a:pt x="3893" y="1783"/>
                        <a:pt x="4524" y="1348"/>
                        <a:pt x="5154" y="892"/>
                      </a:cubicBezTo>
                      <a:cubicBezTo>
                        <a:pt x="5381" y="725"/>
                        <a:pt x="5562" y="652"/>
                        <a:pt x="5719" y="652"/>
                      </a:cubicBezTo>
                      <a:cubicBezTo>
                        <a:pt x="6072" y="652"/>
                        <a:pt x="6294" y="1024"/>
                        <a:pt x="6611" y="1522"/>
                      </a:cubicBezTo>
                      <a:cubicBezTo>
                        <a:pt x="6635" y="1570"/>
                        <a:pt x="6687" y="1592"/>
                        <a:pt x="6747" y="1592"/>
                      </a:cubicBezTo>
                      <a:cubicBezTo>
                        <a:pt x="6902" y="1592"/>
                        <a:pt x="7107" y="1444"/>
                        <a:pt x="6981" y="1239"/>
                      </a:cubicBezTo>
                      <a:cubicBezTo>
                        <a:pt x="6698" y="805"/>
                        <a:pt x="6328" y="435"/>
                        <a:pt x="5894" y="65"/>
                      </a:cubicBezTo>
                      <a:cubicBezTo>
                        <a:pt x="5839" y="22"/>
                        <a:pt x="5790" y="0"/>
                        <a:pt x="57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 rot="-6388718">
                  <a:off x="1446212" y="5007342"/>
                  <a:ext cx="561323" cy="45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3" h="7171" extrusionOk="0">
                      <a:moveTo>
                        <a:pt x="4705" y="1"/>
                      </a:moveTo>
                      <a:cubicBezTo>
                        <a:pt x="4000" y="1"/>
                        <a:pt x="3272" y="211"/>
                        <a:pt x="2544" y="701"/>
                      </a:cubicBezTo>
                      <a:cubicBezTo>
                        <a:pt x="0" y="2528"/>
                        <a:pt x="2088" y="5333"/>
                        <a:pt x="3371" y="7051"/>
                      </a:cubicBezTo>
                      <a:cubicBezTo>
                        <a:pt x="3424" y="7137"/>
                        <a:pt x="3495" y="7171"/>
                        <a:pt x="3566" y="7171"/>
                      </a:cubicBezTo>
                      <a:cubicBezTo>
                        <a:pt x="3726" y="7171"/>
                        <a:pt x="3881" y="6998"/>
                        <a:pt x="3805" y="6877"/>
                      </a:cubicBezTo>
                      <a:cubicBezTo>
                        <a:pt x="2544" y="5050"/>
                        <a:pt x="544" y="2615"/>
                        <a:pt x="3088" y="897"/>
                      </a:cubicBezTo>
                      <a:cubicBezTo>
                        <a:pt x="3624" y="513"/>
                        <a:pt x="4173" y="351"/>
                        <a:pt x="4713" y="351"/>
                      </a:cubicBezTo>
                      <a:cubicBezTo>
                        <a:pt x="6098" y="351"/>
                        <a:pt x="7427" y="1417"/>
                        <a:pt x="8350" y="2528"/>
                      </a:cubicBezTo>
                      <a:cubicBezTo>
                        <a:pt x="8389" y="2567"/>
                        <a:pt x="8433" y="2584"/>
                        <a:pt x="8476" y="2584"/>
                      </a:cubicBezTo>
                      <a:cubicBezTo>
                        <a:pt x="8626" y="2584"/>
                        <a:pt x="8763" y="2378"/>
                        <a:pt x="8611" y="2158"/>
                      </a:cubicBezTo>
                      <a:cubicBezTo>
                        <a:pt x="7564" y="935"/>
                        <a:pt x="6187" y="1"/>
                        <a:pt x="47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 rot="-6388718">
                  <a:off x="1833686" y="5099045"/>
                  <a:ext cx="133173" cy="10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638" extrusionOk="0">
                      <a:moveTo>
                        <a:pt x="360" y="0"/>
                      </a:moveTo>
                      <a:cubicBezTo>
                        <a:pt x="153" y="0"/>
                        <a:pt x="0" y="325"/>
                        <a:pt x="234" y="396"/>
                      </a:cubicBezTo>
                      <a:cubicBezTo>
                        <a:pt x="778" y="766"/>
                        <a:pt x="1147" y="1136"/>
                        <a:pt x="1582" y="1592"/>
                      </a:cubicBezTo>
                      <a:cubicBezTo>
                        <a:pt x="1618" y="1624"/>
                        <a:pt x="1659" y="1638"/>
                        <a:pt x="1700" y="1638"/>
                      </a:cubicBezTo>
                      <a:cubicBezTo>
                        <a:pt x="1885" y="1638"/>
                        <a:pt x="2078" y="1365"/>
                        <a:pt x="1865" y="1223"/>
                      </a:cubicBezTo>
                      <a:cubicBezTo>
                        <a:pt x="1408" y="853"/>
                        <a:pt x="952" y="310"/>
                        <a:pt x="495" y="49"/>
                      </a:cubicBezTo>
                      <a:cubicBezTo>
                        <a:pt x="450" y="15"/>
                        <a:pt x="40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 rot="-6388718">
                  <a:off x="1731794" y="5031961"/>
                  <a:ext cx="113700" cy="9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412" extrusionOk="0">
                      <a:moveTo>
                        <a:pt x="305" y="0"/>
                      </a:moveTo>
                      <a:cubicBezTo>
                        <a:pt x="140" y="0"/>
                        <a:pt x="0" y="236"/>
                        <a:pt x="193" y="364"/>
                      </a:cubicBezTo>
                      <a:cubicBezTo>
                        <a:pt x="476" y="734"/>
                        <a:pt x="823" y="1191"/>
                        <a:pt x="1280" y="1365"/>
                      </a:cubicBezTo>
                      <a:cubicBezTo>
                        <a:pt x="1334" y="1398"/>
                        <a:pt x="1387" y="1412"/>
                        <a:pt x="1435" y="1412"/>
                      </a:cubicBezTo>
                      <a:cubicBezTo>
                        <a:pt x="1643" y="1412"/>
                        <a:pt x="1774" y="1153"/>
                        <a:pt x="1563" y="995"/>
                      </a:cubicBezTo>
                      <a:cubicBezTo>
                        <a:pt x="1106" y="821"/>
                        <a:pt x="823" y="364"/>
                        <a:pt x="476" y="103"/>
                      </a:cubicBezTo>
                      <a:cubicBezTo>
                        <a:pt x="424" y="30"/>
                        <a:pt x="363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 rot="-6388718">
                  <a:off x="1628892" y="4969100"/>
                  <a:ext cx="105180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81" extrusionOk="0">
                      <a:moveTo>
                        <a:pt x="380" y="1"/>
                      </a:moveTo>
                      <a:cubicBezTo>
                        <a:pt x="165" y="1"/>
                        <a:pt x="1" y="349"/>
                        <a:pt x="240" y="496"/>
                      </a:cubicBezTo>
                      <a:cubicBezTo>
                        <a:pt x="609" y="670"/>
                        <a:pt x="870" y="953"/>
                        <a:pt x="1044" y="1301"/>
                      </a:cubicBezTo>
                      <a:cubicBezTo>
                        <a:pt x="1100" y="1356"/>
                        <a:pt x="1176" y="1380"/>
                        <a:pt x="1253" y="1380"/>
                      </a:cubicBezTo>
                      <a:cubicBezTo>
                        <a:pt x="1446" y="1380"/>
                        <a:pt x="1641" y="1227"/>
                        <a:pt x="1501" y="1040"/>
                      </a:cubicBezTo>
                      <a:cubicBezTo>
                        <a:pt x="1240" y="670"/>
                        <a:pt x="870" y="322"/>
                        <a:pt x="501" y="39"/>
                      </a:cubicBezTo>
                      <a:cubicBezTo>
                        <a:pt x="460" y="12"/>
                        <a:pt x="41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2385" name="Google Shape;2385;p46"/>
                <p:cNvGrpSpPr/>
                <p:nvPr/>
              </p:nvGrpSpPr>
              <p:grpSpPr>
                <a:xfrm>
                  <a:off x="1131458" y="2305002"/>
                  <a:ext cx="2440319" cy="2937335"/>
                  <a:chOff x="1131458" y="2305002"/>
                  <a:chExt cx="2440319" cy="2937335"/>
                </a:xfrm>
              </p:grpSpPr>
              <p:sp>
                <p:nvSpPr>
                  <p:cNvPr id="2386" name="Google Shape;2386;p46"/>
                  <p:cNvSpPr/>
                  <p:nvPr/>
                </p:nvSpPr>
                <p:spPr>
                  <a:xfrm rot="-6388718">
                    <a:off x="1639742" y="3379205"/>
                    <a:ext cx="1526648" cy="13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3" h="21586" extrusionOk="0">
                        <a:moveTo>
                          <a:pt x="367" y="1"/>
                        </a:moveTo>
                        <a:cubicBezTo>
                          <a:pt x="193" y="1"/>
                          <a:pt x="0" y="207"/>
                          <a:pt x="135" y="427"/>
                        </a:cubicBezTo>
                        <a:cubicBezTo>
                          <a:pt x="961" y="1231"/>
                          <a:pt x="1875" y="1862"/>
                          <a:pt x="2679" y="2688"/>
                        </a:cubicBezTo>
                        <a:cubicBezTo>
                          <a:pt x="3679" y="3493"/>
                          <a:pt x="4484" y="4580"/>
                          <a:pt x="5397" y="5493"/>
                        </a:cubicBezTo>
                        <a:cubicBezTo>
                          <a:pt x="7398" y="7407"/>
                          <a:pt x="9572" y="9037"/>
                          <a:pt x="11551" y="10929"/>
                        </a:cubicBezTo>
                        <a:cubicBezTo>
                          <a:pt x="13638" y="12843"/>
                          <a:pt x="15465" y="15017"/>
                          <a:pt x="17444" y="16996"/>
                        </a:cubicBezTo>
                        <a:cubicBezTo>
                          <a:pt x="19270" y="18714"/>
                          <a:pt x="21444" y="19997"/>
                          <a:pt x="23423" y="21540"/>
                        </a:cubicBezTo>
                        <a:cubicBezTo>
                          <a:pt x="23459" y="21572"/>
                          <a:pt x="23497" y="21586"/>
                          <a:pt x="23533" y="21586"/>
                        </a:cubicBezTo>
                        <a:cubicBezTo>
                          <a:pt x="23697" y="21586"/>
                          <a:pt x="23832" y="21313"/>
                          <a:pt x="23619" y="21171"/>
                        </a:cubicBezTo>
                        <a:cubicBezTo>
                          <a:pt x="21531" y="19540"/>
                          <a:pt x="19270" y="18083"/>
                          <a:pt x="17357" y="16191"/>
                        </a:cubicBezTo>
                        <a:cubicBezTo>
                          <a:pt x="15465" y="14365"/>
                          <a:pt x="13834" y="12386"/>
                          <a:pt x="11920" y="10559"/>
                        </a:cubicBezTo>
                        <a:cubicBezTo>
                          <a:pt x="10116" y="8842"/>
                          <a:pt x="8115" y="7298"/>
                          <a:pt x="6223" y="5580"/>
                        </a:cubicBezTo>
                        <a:cubicBezTo>
                          <a:pt x="5223" y="4775"/>
                          <a:pt x="4397" y="3775"/>
                          <a:pt x="3505" y="2775"/>
                        </a:cubicBezTo>
                        <a:cubicBezTo>
                          <a:pt x="2592" y="1775"/>
                          <a:pt x="1418" y="1057"/>
                          <a:pt x="505" y="57"/>
                        </a:cubicBezTo>
                        <a:cubicBezTo>
                          <a:pt x="466" y="18"/>
                          <a:pt x="417" y="1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387" name="Google Shape;2387;p46"/>
                  <p:cNvSpPr/>
                  <p:nvPr/>
                </p:nvSpPr>
                <p:spPr>
                  <a:xfrm rot="-6388718">
                    <a:off x="1497055" y="3310716"/>
                    <a:ext cx="1479439" cy="1327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6" h="20721" extrusionOk="0">
                        <a:moveTo>
                          <a:pt x="277" y="0"/>
                        </a:moveTo>
                        <a:cubicBezTo>
                          <a:pt x="124" y="0"/>
                          <a:pt x="0" y="189"/>
                          <a:pt x="134" y="340"/>
                        </a:cubicBezTo>
                        <a:cubicBezTo>
                          <a:pt x="1852" y="1971"/>
                          <a:pt x="3852" y="3232"/>
                          <a:pt x="5570" y="4863"/>
                        </a:cubicBezTo>
                        <a:cubicBezTo>
                          <a:pt x="7484" y="6667"/>
                          <a:pt x="9375" y="8494"/>
                          <a:pt x="11289" y="10212"/>
                        </a:cubicBezTo>
                        <a:cubicBezTo>
                          <a:pt x="13268" y="12103"/>
                          <a:pt x="15355" y="13821"/>
                          <a:pt x="17356" y="15648"/>
                        </a:cubicBezTo>
                        <a:cubicBezTo>
                          <a:pt x="19073" y="17279"/>
                          <a:pt x="21161" y="18822"/>
                          <a:pt x="22705" y="20627"/>
                        </a:cubicBezTo>
                        <a:cubicBezTo>
                          <a:pt x="22749" y="20694"/>
                          <a:pt x="22799" y="20721"/>
                          <a:pt x="22846" y="20721"/>
                        </a:cubicBezTo>
                        <a:cubicBezTo>
                          <a:pt x="22983" y="20721"/>
                          <a:pt x="23095" y="20490"/>
                          <a:pt x="22966" y="20345"/>
                        </a:cubicBezTo>
                        <a:cubicBezTo>
                          <a:pt x="21618" y="18627"/>
                          <a:pt x="19704" y="17279"/>
                          <a:pt x="18160" y="15822"/>
                        </a:cubicBezTo>
                        <a:cubicBezTo>
                          <a:pt x="16181" y="13930"/>
                          <a:pt x="14094" y="12190"/>
                          <a:pt x="12093" y="10386"/>
                        </a:cubicBezTo>
                        <a:cubicBezTo>
                          <a:pt x="10202" y="8581"/>
                          <a:pt x="8201" y="6863"/>
                          <a:pt x="6288" y="4950"/>
                        </a:cubicBezTo>
                        <a:cubicBezTo>
                          <a:pt x="4483" y="3145"/>
                          <a:pt x="2309" y="1775"/>
                          <a:pt x="417" y="57"/>
                        </a:cubicBezTo>
                        <a:cubicBezTo>
                          <a:pt x="372" y="17"/>
                          <a:pt x="323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2388" name="Google Shape;2388;p46"/>
                  <p:cNvGrpSpPr/>
                  <p:nvPr/>
                </p:nvGrpSpPr>
                <p:grpSpPr>
                  <a:xfrm>
                    <a:off x="1131458" y="2305002"/>
                    <a:ext cx="2440319" cy="2937335"/>
                    <a:chOff x="1131458" y="2305002"/>
                    <a:chExt cx="2440319" cy="2937335"/>
                  </a:xfrm>
                </p:grpSpPr>
                <p:sp>
                  <p:nvSpPr>
                    <p:cNvPr id="2389" name="Google Shape;2389;p46"/>
                    <p:cNvSpPr/>
                    <p:nvPr/>
                  </p:nvSpPr>
                  <p:spPr>
                    <a:xfrm rot="-6388718">
                      <a:off x="1336810" y="3021130"/>
                      <a:ext cx="2029616" cy="1944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85" h="30357" extrusionOk="0">
                          <a:moveTo>
                            <a:pt x="5285" y="573"/>
                          </a:moveTo>
                          <a:cubicBezTo>
                            <a:pt x="5509" y="573"/>
                            <a:pt x="5705" y="913"/>
                            <a:pt x="6048" y="1240"/>
                          </a:cubicBezTo>
                          <a:cubicBezTo>
                            <a:pt x="6592" y="1696"/>
                            <a:pt x="7136" y="2240"/>
                            <a:pt x="7679" y="2697"/>
                          </a:cubicBezTo>
                          <a:cubicBezTo>
                            <a:pt x="10658" y="5415"/>
                            <a:pt x="13746" y="8133"/>
                            <a:pt x="16725" y="10851"/>
                          </a:cubicBezTo>
                          <a:cubicBezTo>
                            <a:pt x="19987" y="13743"/>
                            <a:pt x="23248" y="16743"/>
                            <a:pt x="26510" y="19722"/>
                          </a:cubicBezTo>
                          <a:cubicBezTo>
                            <a:pt x="27597" y="20810"/>
                            <a:pt x="28771" y="21897"/>
                            <a:pt x="29858" y="23093"/>
                          </a:cubicBezTo>
                          <a:cubicBezTo>
                            <a:pt x="30228" y="23441"/>
                            <a:pt x="30598" y="23897"/>
                            <a:pt x="30946" y="24354"/>
                          </a:cubicBezTo>
                          <a:cubicBezTo>
                            <a:pt x="31189" y="24683"/>
                            <a:pt x="31176" y="24795"/>
                            <a:pt x="31029" y="24795"/>
                          </a:cubicBezTo>
                          <a:cubicBezTo>
                            <a:pt x="30730" y="24795"/>
                            <a:pt x="29875" y="24325"/>
                            <a:pt x="29511" y="24267"/>
                          </a:cubicBezTo>
                          <a:cubicBezTo>
                            <a:pt x="29315" y="24267"/>
                            <a:pt x="29141" y="24354"/>
                            <a:pt x="29228" y="24528"/>
                          </a:cubicBezTo>
                          <a:cubicBezTo>
                            <a:pt x="29304" y="25002"/>
                            <a:pt x="30009" y="26454"/>
                            <a:pt x="29407" y="26454"/>
                          </a:cubicBezTo>
                          <a:cubicBezTo>
                            <a:pt x="29319" y="26454"/>
                            <a:pt x="29203" y="26423"/>
                            <a:pt x="29054" y="26354"/>
                          </a:cubicBezTo>
                          <a:cubicBezTo>
                            <a:pt x="28423" y="26072"/>
                            <a:pt x="27880" y="25811"/>
                            <a:pt x="27249" y="25702"/>
                          </a:cubicBezTo>
                          <a:cubicBezTo>
                            <a:pt x="27216" y="25687"/>
                            <a:pt x="27186" y="25681"/>
                            <a:pt x="27159" y="25681"/>
                          </a:cubicBezTo>
                          <a:cubicBezTo>
                            <a:pt x="27026" y="25681"/>
                            <a:pt x="26966" y="25840"/>
                            <a:pt x="26966" y="25985"/>
                          </a:cubicBezTo>
                          <a:cubicBezTo>
                            <a:pt x="27249" y="26702"/>
                            <a:pt x="27510" y="27442"/>
                            <a:pt x="27793" y="28159"/>
                          </a:cubicBezTo>
                          <a:cubicBezTo>
                            <a:pt x="27793" y="28201"/>
                            <a:pt x="27692" y="28218"/>
                            <a:pt x="27537" y="28218"/>
                          </a:cubicBezTo>
                          <a:cubicBezTo>
                            <a:pt x="27047" y="28218"/>
                            <a:pt x="26011" y="28051"/>
                            <a:pt x="25879" y="27985"/>
                          </a:cubicBezTo>
                          <a:cubicBezTo>
                            <a:pt x="25792" y="27985"/>
                            <a:pt x="25618" y="28159"/>
                            <a:pt x="25705" y="28333"/>
                          </a:cubicBezTo>
                          <a:cubicBezTo>
                            <a:pt x="25832" y="28793"/>
                            <a:pt x="25959" y="29207"/>
                            <a:pt x="26095" y="29651"/>
                          </a:cubicBezTo>
                          <a:lnTo>
                            <a:pt x="26095" y="29651"/>
                          </a:lnTo>
                          <a:cubicBezTo>
                            <a:pt x="24576" y="28645"/>
                            <a:pt x="23194" y="27200"/>
                            <a:pt x="21900" y="25985"/>
                          </a:cubicBezTo>
                          <a:cubicBezTo>
                            <a:pt x="19269" y="23528"/>
                            <a:pt x="16551" y="21005"/>
                            <a:pt x="13920" y="18461"/>
                          </a:cubicBezTo>
                          <a:cubicBezTo>
                            <a:pt x="9460" y="14173"/>
                            <a:pt x="4725" y="9884"/>
                            <a:pt x="508" y="5158"/>
                          </a:cubicBezTo>
                          <a:lnTo>
                            <a:pt x="508" y="5158"/>
                          </a:lnTo>
                          <a:cubicBezTo>
                            <a:pt x="2073" y="3665"/>
                            <a:pt x="3561" y="2100"/>
                            <a:pt x="5048" y="696"/>
                          </a:cubicBezTo>
                          <a:cubicBezTo>
                            <a:pt x="5134" y="610"/>
                            <a:pt x="5211" y="573"/>
                            <a:pt x="5285" y="573"/>
                          </a:cubicBezTo>
                          <a:close/>
                          <a:moveTo>
                            <a:pt x="5266" y="0"/>
                          </a:moveTo>
                          <a:cubicBezTo>
                            <a:pt x="5222" y="0"/>
                            <a:pt x="5179" y="22"/>
                            <a:pt x="5135" y="65"/>
                          </a:cubicBezTo>
                          <a:cubicBezTo>
                            <a:pt x="3330" y="1609"/>
                            <a:pt x="1700" y="3327"/>
                            <a:pt x="69" y="4958"/>
                          </a:cubicBezTo>
                          <a:cubicBezTo>
                            <a:pt x="65" y="4964"/>
                            <a:pt x="61" y="4970"/>
                            <a:pt x="57" y="4976"/>
                          </a:cubicBezTo>
                          <a:lnTo>
                            <a:pt x="57" y="4976"/>
                          </a:lnTo>
                          <a:cubicBezTo>
                            <a:pt x="22" y="5018"/>
                            <a:pt x="0" y="5077"/>
                            <a:pt x="3" y="5143"/>
                          </a:cubicBezTo>
                          <a:lnTo>
                            <a:pt x="3" y="5143"/>
                          </a:lnTo>
                          <a:cubicBezTo>
                            <a:pt x="0" y="5209"/>
                            <a:pt x="22" y="5267"/>
                            <a:pt x="57" y="5310"/>
                          </a:cubicBezTo>
                          <a:lnTo>
                            <a:pt x="57" y="5310"/>
                          </a:lnTo>
                          <a:cubicBezTo>
                            <a:pt x="61" y="5316"/>
                            <a:pt x="65" y="5322"/>
                            <a:pt x="69" y="5328"/>
                          </a:cubicBezTo>
                          <a:cubicBezTo>
                            <a:pt x="4309" y="10046"/>
                            <a:pt x="9027" y="14395"/>
                            <a:pt x="13659" y="18831"/>
                          </a:cubicBezTo>
                          <a:cubicBezTo>
                            <a:pt x="16377" y="21462"/>
                            <a:pt x="19095" y="23984"/>
                            <a:pt x="21813" y="26528"/>
                          </a:cubicBezTo>
                          <a:cubicBezTo>
                            <a:pt x="23248" y="27789"/>
                            <a:pt x="24705" y="29333"/>
                            <a:pt x="26336" y="30334"/>
                          </a:cubicBezTo>
                          <a:cubicBezTo>
                            <a:pt x="26367" y="30349"/>
                            <a:pt x="26403" y="30357"/>
                            <a:pt x="26439" y="30357"/>
                          </a:cubicBezTo>
                          <a:cubicBezTo>
                            <a:pt x="26600" y="30357"/>
                            <a:pt x="26777" y="30211"/>
                            <a:pt x="26706" y="30051"/>
                          </a:cubicBezTo>
                          <a:cubicBezTo>
                            <a:pt x="26597" y="29617"/>
                            <a:pt x="26424" y="29162"/>
                            <a:pt x="26250" y="28620"/>
                          </a:cubicBezTo>
                          <a:lnTo>
                            <a:pt x="26250" y="28620"/>
                          </a:lnTo>
                          <a:cubicBezTo>
                            <a:pt x="26305" y="28706"/>
                            <a:pt x="27884" y="28790"/>
                            <a:pt x="28141" y="28790"/>
                          </a:cubicBezTo>
                          <a:cubicBezTo>
                            <a:pt x="28228" y="28790"/>
                            <a:pt x="28423" y="28703"/>
                            <a:pt x="28336" y="28529"/>
                          </a:cubicBezTo>
                          <a:cubicBezTo>
                            <a:pt x="28141" y="27789"/>
                            <a:pt x="27880" y="27072"/>
                            <a:pt x="27597" y="26441"/>
                          </a:cubicBezTo>
                          <a:cubicBezTo>
                            <a:pt x="27587" y="26419"/>
                            <a:pt x="27605" y="26409"/>
                            <a:pt x="27645" y="26409"/>
                          </a:cubicBezTo>
                          <a:cubicBezTo>
                            <a:pt x="27951" y="26409"/>
                            <a:pt x="29563" y="27005"/>
                            <a:pt x="29967" y="27159"/>
                          </a:cubicBezTo>
                          <a:cubicBezTo>
                            <a:pt x="29999" y="27175"/>
                            <a:pt x="30028" y="27182"/>
                            <a:pt x="30054" y="27182"/>
                          </a:cubicBezTo>
                          <a:cubicBezTo>
                            <a:pt x="30170" y="27182"/>
                            <a:pt x="30228" y="27040"/>
                            <a:pt x="30228" y="26898"/>
                          </a:cubicBezTo>
                          <a:cubicBezTo>
                            <a:pt x="30228" y="26702"/>
                            <a:pt x="29684" y="24811"/>
                            <a:pt x="29858" y="24811"/>
                          </a:cubicBezTo>
                          <a:cubicBezTo>
                            <a:pt x="30402" y="24897"/>
                            <a:pt x="30859" y="24984"/>
                            <a:pt x="31402" y="25071"/>
                          </a:cubicBezTo>
                          <a:cubicBezTo>
                            <a:pt x="31598" y="25071"/>
                            <a:pt x="31685" y="24897"/>
                            <a:pt x="31685" y="24811"/>
                          </a:cubicBezTo>
                          <a:cubicBezTo>
                            <a:pt x="31402" y="23354"/>
                            <a:pt x="29315" y="21897"/>
                            <a:pt x="28336" y="20918"/>
                          </a:cubicBezTo>
                          <a:cubicBezTo>
                            <a:pt x="25792" y="18374"/>
                            <a:pt x="23074" y="16026"/>
                            <a:pt x="20443" y="13569"/>
                          </a:cubicBezTo>
                          <a:cubicBezTo>
                            <a:pt x="15464" y="9046"/>
                            <a:pt x="10289" y="4697"/>
                            <a:pt x="5396" y="65"/>
                          </a:cubicBezTo>
                          <a:cubicBezTo>
                            <a:pt x="5353" y="22"/>
                            <a:pt x="5309" y="0"/>
                            <a:pt x="5266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0" name="Google Shape;2390;p46"/>
                    <p:cNvSpPr/>
                    <p:nvPr/>
                  </p:nvSpPr>
                  <p:spPr>
                    <a:xfrm rot="-6388718">
                      <a:off x="2592184" y="2414258"/>
                      <a:ext cx="729406" cy="671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87" h="10482" extrusionOk="0">
                          <a:moveTo>
                            <a:pt x="5384" y="0"/>
                          </a:moveTo>
                          <a:cubicBezTo>
                            <a:pt x="5201" y="0"/>
                            <a:pt x="5025" y="169"/>
                            <a:pt x="5146" y="306"/>
                          </a:cubicBezTo>
                          <a:cubicBezTo>
                            <a:pt x="7234" y="3197"/>
                            <a:pt x="9756" y="6003"/>
                            <a:pt x="10843" y="9460"/>
                          </a:cubicBezTo>
                          <a:cubicBezTo>
                            <a:pt x="10948" y="9769"/>
                            <a:pt x="10811" y="9879"/>
                            <a:pt x="10559" y="9879"/>
                          </a:cubicBezTo>
                          <a:cubicBezTo>
                            <a:pt x="9923" y="9879"/>
                            <a:pt x="8557" y="9177"/>
                            <a:pt x="8495" y="9177"/>
                          </a:cubicBezTo>
                          <a:cubicBezTo>
                            <a:pt x="7582" y="8721"/>
                            <a:pt x="6690" y="8177"/>
                            <a:pt x="5777" y="7720"/>
                          </a:cubicBezTo>
                          <a:cubicBezTo>
                            <a:pt x="4059" y="6916"/>
                            <a:pt x="2254" y="6285"/>
                            <a:pt x="515" y="5372"/>
                          </a:cubicBezTo>
                          <a:cubicBezTo>
                            <a:pt x="488" y="5363"/>
                            <a:pt x="461" y="5359"/>
                            <a:pt x="434" y="5359"/>
                          </a:cubicBezTo>
                          <a:cubicBezTo>
                            <a:pt x="202" y="5359"/>
                            <a:pt x="0" y="5672"/>
                            <a:pt x="254" y="5829"/>
                          </a:cubicBezTo>
                          <a:cubicBezTo>
                            <a:pt x="2146" y="6829"/>
                            <a:pt x="4233" y="7459"/>
                            <a:pt x="6147" y="8460"/>
                          </a:cubicBezTo>
                          <a:cubicBezTo>
                            <a:pt x="7777" y="9264"/>
                            <a:pt x="9321" y="10177"/>
                            <a:pt x="11126" y="10438"/>
                          </a:cubicBezTo>
                          <a:cubicBezTo>
                            <a:pt x="11150" y="10468"/>
                            <a:pt x="11181" y="10482"/>
                            <a:pt x="11213" y="10482"/>
                          </a:cubicBezTo>
                          <a:cubicBezTo>
                            <a:pt x="11296" y="10482"/>
                            <a:pt x="11387" y="10390"/>
                            <a:pt x="11387" y="10264"/>
                          </a:cubicBezTo>
                          <a:cubicBezTo>
                            <a:pt x="11387" y="8721"/>
                            <a:pt x="10408" y="7285"/>
                            <a:pt x="9669" y="6003"/>
                          </a:cubicBezTo>
                          <a:cubicBezTo>
                            <a:pt x="8582" y="3828"/>
                            <a:pt x="6951" y="2023"/>
                            <a:pt x="5603" y="110"/>
                          </a:cubicBezTo>
                          <a:cubicBezTo>
                            <a:pt x="5544" y="31"/>
                            <a:pt x="5464" y="0"/>
                            <a:pt x="538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1" name="Google Shape;2391;p46"/>
                    <p:cNvSpPr/>
                    <p:nvPr/>
                  </p:nvSpPr>
                  <p:spPr>
                    <a:xfrm rot="-6388718">
                      <a:off x="3008155" y="2357484"/>
                      <a:ext cx="179805" cy="1630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7" h="2545" extrusionOk="0">
                          <a:moveTo>
                            <a:pt x="1719" y="0"/>
                          </a:moveTo>
                          <a:cubicBezTo>
                            <a:pt x="1719" y="0"/>
                            <a:pt x="1632" y="0"/>
                            <a:pt x="1545" y="87"/>
                          </a:cubicBezTo>
                          <a:lnTo>
                            <a:pt x="1545" y="174"/>
                          </a:lnTo>
                          <a:cubicBezTo>
                            <a:pt x="1436" y="174"/>
                            <a:pt x="1349" y="261"/>
                            <a:pt x="1349" y="370"/>
                          </a:cubicBezTo>
                          <a:lnTo>
                            <a:pt x="1262" y="457"/>
                          </a:lnTo>
                          <a:lnTo>
                            <a:pt x="1262" y="544"/>
                          </a:lnTo>
                          <a:cubicBezTo>
                            <a:pt x="1001" y="718"/>
                            <a:pt x="719" y="914"/>
                            <a:pt x="458" y="1088"/>
                          </a:cubicBezTo>
                          <a:cubicBezTo>
                            <a:pt x="349" y="1175"/>
                            <a:pt x="349" y="1262"/>
                            <a:pt x="349" y="1349"/>
                          </a:cubicBezTo>
                          <a:lnTo>
                            <a:pt x="175" y="1349"/>
                          </a:lnTo>
                          <a:cubicBezTo>
                            <a:pt x="88" y="1457"/>
                            <a:pt x="1" y="1631"/>
                            <a:pt x="88" y="1718"/>
                          </a:cubicBezTo>
                          <a:cubicBezTo>
                            <a:pt x="262" y="1892"/>
                            <a:pt x="545" y="2088"/>
                            <a:pt x="719" y="2088"/>
                          </a:cubicBezTo>
                          <a:cubicBezTo>
                            <a:pt x="1001" y="2349"/>
                            <a:pt x="1349" y="2436"/>
                            <a:pt x="1806" y="2436"/>
                          </a:cubicBezTo>
                          <a:cubicBezTo>
                            <a:pt x="1980" y="2544"/>
                            <a:pt x="2175" y="2544"/>
                            <a:pt x="2349" y="2544"/>
                          </a:cubicBezTo>
                          <a:lnTo>
                            <a:pt x="2523" y="2544"/>
                          </a:lnTo>
                          <a:cubicBezTo>
                            <a:pt x="2632" y="2544"/>
                            <a:pt x="2806" y="2436"/>
                            <a:pt x="2806" y="2262"/>
                          </a:cubicBezTo>
                          <a:cubicBezTo>
                            <a:pt x="2806" y="1892"/>
                            <a:pt x="2632" y="1544"/>
                            <a:pt x="2436" y="1262"/>
                          </a:cubicBezTo>
                          <a:cubicBezTo>
                            <a:pt x="2349" y="1088"/>
                            <a:pt x="2262" y="805"/>
                            <a:pt x="2088" y="631"/>
                          </a:cubicBezTo>
                          <a:cubicBezTo>
                            <a:pt x="2088" y="544"/>
                            <a:pt x="1980" y="457"/>
                            <a:pt x="1980" y="457"/>
                          </a:cubicBezTo>
                          <a:lnTo>
                            <a:pt x="1980" y="370"/>
                          </a:lnTo>
                          <a:cubicBezTo>
                            <a:pt x="2175" y="174"/>
                            <a:pt x="1980" y="0"/>
                            <a:pt x="171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</p:grpSp>
            </p:grpSp>
          </p:grpSp>
        </p:grpSp>
        <p:grpSp>
          <p:nvGrpSpPr>
            <p:cNvPr id="2392" name="Google Shape;2392;p46"/>
            <p:cNvGrpSpPr/>
            <p:nvPr/>
          </p:nvGrpSpPr>
          <p:grpSpPr>
            <a:xfrm>
              <a:off x="1299725" y="3737948"/>
              <a:ext cx="2333639" cy="1964866"/>
              <a:chOff x="2368400" y="1046425"/>
              <a:chExt cx="737350" cy="620850"/>
            </a:xfrm>
          </p:grpSpPr>
          <p:sp>
            <p:nvSpPr>
              <p:cNvPr id="2393" name="Google Shape;2393;p46"/>
              <p:cNvSpPr/>
              <p:nvPr/>
            </p:nvSpPr>
            <p:spPr>
              <a:xfrm>
                <a:off x="2369675" y="1062150"/>
                <a:ext cx="727375" cy="595275"/>
              </a:xfrm>
              <a:custGeom>
                <a:avLst/>
                <a:gdLst/>
                <a:ahLst/>
                <a:cxnLst/>
                <a:rect l="l" t="t" r="r" b="b"/>
                <a:pathLst>
                  <a:path w="29095" h="23811" extrusionOk="0">
                    <a:moveTo>
                      <a:pt x="25831" y="0"/>
                    </a:moveTo>
                    <a:cubicBezTo>
                      <a:pt x="25505" y="0"/>
                      <a:pt x="25170" y="169"/>
                      <a:pt x="25007" y="482"/>
                    </a:cubicBezTo>
                    <a:cubicBezTo>
                      <a:pt x="25007" y="569"/>
                      <a:pt x="24920" y="569"/>
                      <a:pt x="24920" y="656"/>
                    </a:cubicBezTo>
                    <a:cubicBezTo>
                      <a:pt x="24833" y="656"/>
                      <a:pt x="24746" y="743"/>
                      <a:pt x="24659" y="743"/>
                    </a:cubicBezTo>
                    <a:cubicBezTo>
                      <a:pt x="23289" y="1569"/>
                      <a:pt x="22202" y="2656"/>
                      <a:pt x="21028" y="3635"/>
                    </a:cubicBezTo>
                    <a:cubicBezTo>
                      <a:pt x="19571" y="4918"/>
                      <a:pt x="17940" y="6092"/>
                      <a:pt x="16505" y="7353"/>
                    </a:cubicBezTo>
                    <a:cubicBezTo>
                      <a:pt x="16396" y="7353"/>
                      <a:pt x="16309" y="7440"/>
                      <a:pt x="16309" y="7549"/>
                    </a:cubicBezTo>
                    <a:cubicBezTo>
                      <a:pt x="14330" y="8723"/>
                      <a:pt x="12787" y="10441"/>
                      <a:pt x="10960" y="11789"/>
                    </a:cubicBezTo>
                    <a:cubicBezTo>
                      <a:pt x="10525" y="12158"/>
                      <a:pt x="10069" y="12528"/>
                      <a:pt x="9612" y="12876"/>
                    </a:cubicBezTo>
                    <a:lnTo>
                      <a:pt x="9438" y="12876"/>
                    </a:lnTo>
                    <a:cubicBezTo>
                      <a:pt x="8981" y="13159"/>
                      <a:pt x="8525" y="13528"/>
                      <a:pt x="8155" y="13876"/>
                    </a:cubicBezTo>
                    <a:cubicBezTo>
                      <a:pt x="7524" y="14246"/>
                      <a:pt x="6894" y="14703"/>
                      <a:pt x="6350" y="15159"/>
                    </a:cubicBezTo>
                    <a:cubicBezTo>
                      <a:pt x="6176" y="15333"/>
                      <a:pt x="6068" y="15507"/>
                      <a:pt x="5981" y="15703"/>
                    </a:cubicBezTo>
                    <a:cubicBezTo>
                      <a:pt x="5720" y="15877"/>
                      <a:pt x="5437" y="16051"/>
                      <a:pt x="5176" y="16246"/>
                    </a:cubicBezTo>
                    <a:cubicBezTo>
                      <a:pt x="3806" y="17225"/>
                      <a:pt x="2458" y="18682"/>
                      <a:pt x="914" y="19312"/>
                    </a:cubicBezTo>
                    <a:cubicBezTo>
                      <a:pt x="197" y="19595"/>
                      <a:pt x="1" y="20400"/>
                      <a:pt x="632" y="20943"/>
                    </a:cubicBezTo>
                    <a:cubicBezTo>
                      <a:pt x="1175" y="21313"/>
                      <a:pt x="1827" y="22400"/>
                      <a:pt x="2632" y="22857"/>
                    </a:cubicBezTo>
                    <a:lnTo>
                      <a:pt x="2632" y="23118"/>
                    </a:lnTo>
                    <a:cubicBezTo>
                      <a:pt x="2769" y="23544"/>
                      <a:pt x="3079" y="23810"/>
                      <a:pt x="3427" y="23810"/>
                    </a:cubicBezTo>
                    <a:cubicBezTo>
                      <a:pt x="3523" y="23810"/>
                      <a:pt x="3621" y="23790"/>
                      <a:pt x="3719" y="23748"/>
                    </a:cubicBezTo>
                    <a:cubicBezTo>
                      <a:pt x="5263" y="23400"/>
                      <a:pt x="6437" y="22117"/>
                      <a:pt x="7611" y="21226"/>
                    </a:cubicBezTo>
                    <a:cubicBezTo>
                      <a:pt x="8981" y="20139"/>
                      <a:pt x="10243" y="19051"/>
                      <a:pt x="11504" y="17964"/>
                    </a:cubicBezTo>
                    <a:cubicBezTo>
                      <a:pt x="11612" y="17877"/>
                      <a:pt x="11786" y="17877"/>
                      <a:pt x="11873" y="17682"/>
                    </a:cubicBezTo>
                    <a:cubicBezTo>
                      <a:pt x="11873" y="17682"/>
                      <a:pt x="11960" y="17682"/>
                      <a:pt x="11960" y="17595"/>
                    </a:cubicBezTo>
                    <a:cubicBezTo>
                      <a:pt x="12243" y="17595"/>
                      <a:pt x="12417" y="17508"/>
                      <a:pt x="12591" y="17334"/>
                    </a:cubicBezTo>
                    <a:cubicBezTo>
                      <a:pt x="14330" y="15790"/>
                      <a:pt x="16309" y="14333"/>
                      <a:pt x="18027" y="12702"/>
                    </a:cubicBezTo>
                    <a:cubicBezTo>
                      <a:pt x="18679" y="12332"/>
                      <a:pt x="19223" y="11898"/>
                      <a:pt x="19658" y="11245"/>
                    </a:cubicBezTo>
                    <a:cubicBezTo>
                      <a:pt x="19767" y="11245"/>
                      <a:pt x="19767" y="11245"/>
                      <a:pt x="19767" y="11158"/>
                    </a:cubicBezTo>
                    <a:cubicBezTo>
                      <a:pt x="21658" y="10441"/>
                      <a:pt x="23289" y="8527"/>
                      <a:pt x="24746" y="7266"/>
                    </a:cubicBezTo>
                    <a:cubicBezTo>
                      <a:pt x="25551" y="6548"/>
                      <a:pt x="26290" y="5635"/>
                      <a:pt x="27181" y="5092"/>
                    </a:cubicBezTo>
                    <a:cubicBezTo>
                      <a:pt x="27551" y="4831"/>
                      <a:pt x="28095" y="4548"/>
                      <a:pt x="28356" y="4178"/>
                    </a:cubicBezTo>
                    <a:cubicBezTo>
                      <a:pt x="28356" y="4091"/>
                      <a:pt x="28464" y="4091"/>
                      <a:pt x="28464" y="4091"/>
                    </a:cubicBezTo>
                    <a:cubicBezTo>
                      <a:pt x="29095" y="3830"/>
                      <a:pt x="29008" y="2917"/>
                      <a:pt x="28551" y="2547"/>
                    </a:cubicBezTo>
                    <a:cubicBezTo>
                      <a:pt x="28095" y="1656"/>
                      <a:pt x="26920" y="917"/>
                      <a:pt x="26464" y="286"/>
                    </a:cubicBezTo>
                    <a:cubicBezTo>
                      <a:pt x="26307" y="92"/>
                      <a:pt x="26071" y="0"/>
                      <a:pt x="25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2368400" y="1046425"/>
                <a:ext cx="737350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29494" h="24834" extrusionOk="0">
                    <a:moveTo>
                      <a:pt x="25945" y="696"/>
                    </a:moveTo>
                    <a:cubicBezTo>
                      <a:pt x="26356" y="696"/>
                      <a:pt x="26624" y="1325"/>
                      <a:pt x="27058" y="1828"/>
                    </a:cubicBezTo>
                    <a:cubicBezTo>
                      <a:pt x="27232" y="2002"/>
                      <a:pt x="28950" y="3829"/>
                      <a:pt x="28950" y="3829"/>
                    </a:cubicBezTo>
                    <a:cubicBezTo>
                      <a:pt x="28776" y="4003"/>
                      <a:pt x="28602" y="4177"/>
                      <a:pt x="28407" y="4372"/>
                    </a:cubicBezTo>
                    <a:cubicBezTo>
                      <a:pt x="24514" y="7982"/>
                      <a:pt x="20361" y="11244"/>
                      <a:pt x="16360" y="14592"/>
                    </a:cubicBezTo>
                    <a:cubicBezTo>
                      <a:pt x="12381" y="17767"/>
                      <a:pt x="8489" y="21311"/>
                      <a:pt x="4227" y="24029"/>
                    </a:cubicBezTo>
                    <a:cubicBezTo>
                      <a:pt x="3954" y="24201"/>
                      <a:pt x="3742" y="24273"/>
                      <a:pt x="3568" y="24273"/>
                    </a:cubicBezTo>
                    <a:cubicBezTo>
                      <a:pt x="3104" y="24273"/>
                      <a:pt x="2904" y="23764"/>
                      <a:pt x="2509" y="23290"/>
                    </a:cubicBezTo>
                    <a:cubicBezTo>
                      <a:pt x="1807" y="22443"/>
                      <a:pt x="1045" y="21655"/>
                      <a:pt x="505" y="20646"/>
                    </a:cubicBezTo>
                    <a:lnTo>
                      <a:pt x="505" y="20646"/>
                    </a:lnTo>
                    <a:cubicBezTo>
                      <a:pt x="5878" y="16786"/>
                      <a:pt x="10979" y="12570"/>
                      <a:pt x="16186" y="8439"/>
                    </a:cubicBezTo>
                    <a:cubicBezTo>
                      <a:pt x="18817" y="6351"/>
                      <a:pt x="21535" y="4177"/>
                      <a:pt x="24166" y="2002"/>
                    </a:cubicBezTo>
                    <a:cubicBezTo>
                      <a:pt x="24710" y="1654"/>
                      <a:pt x="25145" y="1285"/>
                      <a:pt x="25602" y="828"/>
                    </a:cubicBezTo>
                    <a:cubicBezTo>
                      <a:pt x="25728" y="736"/>
                      <a:pt x="25841" y="696"/>
                      <a:pt x="25945" y="696"/>
                    </a:cubicBezTo>
                    <a:close/>
                    <a:moveTo>
                      <a:pt x="26024" y="1"/>
                    </a:moveTo>
                    <a:cubicBezTo>
                      <a:pt x="25971" y="1"/>
                      <a:pt x="25920" y="30"/>
                      <a:pt x="25884" y="111"/>
                    </a:cubicBezTo>
                    <a:cubicBezTo>
                      <a:pt x="17360" y="6982"/>
                      <a:pt x="8945" y="13962"/>
                      <a:pt x="139" y="20398"/>
                    </a:cubicBezTo>
                    <a:cubicBezTo>
                      <a:pt x="36" y="20467"/>
                      <a:pt x="1" y="20566"/>
                      <a:pt x="13" y="20650"/>
                    </a:cubicBezTo>
                    <a:lnTo>
                      <a:pt x="13" y="20650"/>
                    </a:lnTo>
                    <a:cubicBezTo>
                      <a:pt x="15" y="20688"/>
                      <a:pt x="27" y="20727"/>
                      <a:pt x="52" y="20768"/>
                    </a:cubicBezTo>
                    <a:cubicBezTo>
                      <a:pt x="596" y="21855"/>
                      <a:pt x="1422" y="22659"/>
                      <a:pt x="2226" y="23573"/>
                    </a:cubicBezTo>
                    <a:cubicBezTo>
                      <a:pt x="2596" y="24029"/>
                      <a:pt x="2966" y="24834"/>
                      <a:pt x="3509" y="24834"/>
                    </a:cubicBezTo>
                    <a:cubicBezTo>
                      <a:pt x="4401" y="24834"/>
                      <a:pt x="5575" y="23660"/>
                      <a:pt x="6227" y="23203"/>
                    </a:cubicBezTo>
                    <a:cubicBezTo>
                      <a:pt x="9119" y="21029"/>
                      <a:pt x="11924" y="18680"/>
                      <a:pt x="14816" y="16419"/>
                    </a:cubicBezTo>
                    <a:cubicBezTo>
                      <a:pt x="17991" y="13788"/>
                      <a:pt x="21253" y="11157"/>
                      <a:pt x="24427" y="8439"/>
                    </a:cubicBezTo>
                    <a:cubicBezTo>
                      <a:pt x="26058" y="7090"/>
                      <a:pt x="28146" y="5721"/>
                      <a:pt x="29407" y="4003"/>
                    </a:cubicBezTo>
                    <a:cubicBezTo>
                      <a:pt x="29494" y="3916"/>
                      <a:pt x="29407" y="3829"/>
                      <a:pt x="29407" y="3720"/>
                    </a:cubicBezTo>
                    <a:cubicBezTo>
                      <a:pt x="28320" y="2459"/>
                      <a:pt x="27145" y="1372"/>
                      <a:pt x="26232" y="111"/>
                    </a:cubicBezTo>
                    <a:cubicBezTo>
                      <a:pt x="26181" y="59"/>
                      <a:pt x="26100" y="1"/>
                      <a:pt x="26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2397525" y="1540000"/>
                <a:ext cx="43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03" extrusionOk="0">
                    <a:moveTo>
                      <a:pt x="323" y="1"/>
                    </a:moveTo>
                    <a:cubicBezTo>
                      <a:pt x="161" y="1"/>
                      <a:pt x="1" y="164"/>
                      <a:pt x="61" y="285"/>
                    </a:cubicBezTo>
                    <a:cubicBezTo>
                      <a:pt x="431" y="829"/>
                      <a:pt x="800" y="1286"/>
                      <a:pt x="1344" y="1655"/>
                    </a:cubicBezTo>
                    <a:cubicBezTo>
                      <a:pt x="1377" y="1688"/>
                      <a:pt x="1414" y="1702"/>
                      <a:pt x="1450" y="1702"/>
                    </a:cubicBezTo>
                    <a:cubicBezTo>
                      <a:pt x="1605" y="1702"/>
                      <a:pt x="1747" y="1444"/>
                      <a:pt x="1518" y="1286"/>
                    </a:cubicBezTo>
                    <a:cubicBezTo>
                      <a:pt x="1061" y="938"/>
                      <a:pt x="800" y="568"/>
                      <a:pt x="518" y="111"/>
                    </a:cubicBezTo>
                    <a:cubicBezTo>
                      <a:pt x="465" y="32"/>
                      <a:pt x="394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2438725" y="1512025"/>
                <a:ext cx="6167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1" extrusionOk="0">
                    <a:moveTo>
                      <a:pt x="287" y="0"/>
                    </a:moveTo>
                    <a:cubicBezTo>
                      <a:pt x="137" y="0"/>
                      <a:pt x="1" y="206"/>
                      <a:pt x="153" y="426"/>
                    </a:cubicBezTo>
                    <a:cubicBezTo>
                      <a:pt x="783" y="1056"/>
                      <a:pt x="1327" y="1774"/>
                      <a:pt x="1957" y="2405"/>
                    </a:cubicBezTo>
                    <a:cubicBezTo>
                      <a:pt x="1992" y="2444"/>
                      <a:pt x="2035" y="2460"/>
                      <a:pt x="2079" y="2460"/>
                    </a:cubicBezTo>
                    <a:cubicBezTo>
                      <a:pt x="2258" y="2460"/>
                      <a:pt x="2466" y="2196"/>
                      <a:pt x="2327" y="2057"/>
                    </a:cubicBezTo>
                    <a:cubicBezTo>
                      <a:pt x="1675" y="1404"/>
                      <a:pt x="1044" y="687"/>
                      <a:pt x="414" y="56"/>
                    </a:cubicBezTo>
                    <a:cubicBezTo>
                      <a:pt x="375" y="17"/>
                      <a:pt x="330" y="0"/>
                      <a:pt x="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2477050" y="1485050"/>
                <a:ext cx="366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13" extrusionOk="0">
                    <a:moveTo>
                      <a:pt x="396" y="1"/>
                    </a:moveTo>
                    <a:cubicBezTo>
                      <a:pt x="217" y="1"/>
                      <a:pt x="1" y="259"/>
                      <a:pt x="142" y="418"/>
                    </a:cubicBezTo>
                    <a:cubicBezTo>
                      <a:pt x="511" y="679"/>
                      <a:pt x="685" y="1048"/>
                      <a:pt x="1055" y="1309"/>
                    </a:cubicBezTo>
                    <a:cubicBezTo>
                      <a:pt x="1100" y="1383"/>
                      <a:pt x="1153" y="1412"/>
                      <a:pt x="1203" y="1412"/>
                    </a:cubicBezTo>
                    <a:cubicBezTo>
                      <a:pt x="1345" y="1412"/>
                      <a:pt x="1466" y="1177"/>
                      <a:pt x="1338" y="1048"/>
                    </a:cubicBezTo>
                    <a:cubicBezTo>
                      <a:pt x="1055" y="679"/>
                      <a:pt x="794" y="418"/>
                      <a:pt x="511" y="48"/>
                    </a:cubicBezTo>
                    <a:cubicBezTo>
                      <a:pt x="478" y="15"/>
                      <a:pt x="438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2518575" y="1450625"/>
                <a:ext cx="560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159" extrusionOk="0">
                    <a:moveTo>
                      <a:pt x="347" y="1"/>
                    </a:moveTo>
                    <a:cubicBezTo>
                      <a:pt x="176" y="1"/>
                      <a:pt x="0" y="202"/>
                      <a:pt x="220" y="338"/>
                    </a:cubicBezTo>
                    <a:cubicBezTo>
                      <a:pt x="764" y="881"/>
                      <a:pt x="1308" y="1425"/>
                      <a:pt x="1742" y="2056"/>
                    </a:cubicBezTo>
                    <a:cubicBezTo>
                      <a:pt x="1793" y="2129"/>
                      <a:pt x="1855" y="2159"/>
                      <a:pt x="1915" y="2159"/>
                    </a:cubicBezTo>
                    <a:cubicBezTo>
                      <a:pt x="2084" y="2159"/>
                      <a:pt x="2241" y="1923"/>
                      <a:pt x="2112" y="1795"/>
                    </a:cubicBezTo>
                    <a:cubicBezTo>
                      <a:pt x="1568" y="1142"/>
                      <a:pt x="1112" y="512"/>
                      <a:pt x="481" y="55"/>
                    </a:cubicBezTo>
                    <a:cubicBezTo>
                      <a:pt x="443" y="17"/>
                      <a:pt x="395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2570450" y="1404175"/>
                <a:ext cx="361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69" extrusionOk="0">
                    <a:moveTo>
                      <a:pt x="349" y="1"/>
                    </a:moveTo>
                    <a:cubicBezTo>
                      <a:pt x="195" y="1"/>
                      <a:pt x="1" y="190"/>
                      <a:pt x="124" y="391"/>
                    </a:cubicBezTo>
                    <a:cubicBezTo>
                      <a:pt x="407" y="739"/>
                      <a:pt x="668" y="1109"/>
                      <a:pt x="1037" y="1478"/>
                    </a:cubicBezTo>
                    <a:cubicBezTo>
                      <a:pt x="1080" y="1543"/>
                      <a:pt x="1130" y="1569"/>
                      <a:pt x="1177" y="1569"/>
                    </a:cubicBezTo>
                    <a:cubicBezTo>
                      <a:pt x="1322" y="1569"/>
                      <a:pt x="1446" y="1327"/>
                      <a:pt x="1298" y="1196"/>
                    </a:cubicBezTo>
                    <a:cubicBezTo>
                      <a:pt x="1037" y="826"/>
                      <a:pt x="755" y="478"/>
                      <a:pt x="494" y="108"/>
                    </a:cubicBezTo>
                    <a:cubicBezTo>
                      <a:pt x="468" y="33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2633650" y="1358175"/>
                <a:ext cx="49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322" extrusionOk="0">
                    <a:moveTo>
                      <a:pt x="290" y="1"/>
                    </a:moveTo>
                    <a:cubicBezTo>
                      <a:pt x="140" y="1"/>
                      <a:pt x="1" y="265"/>
                      <a:pt x="140" y="404"/>
                    </a:cubicBezTo>
                    <a:cubicBezTo>
                      <a:pt x="597" y="948"/>
                      <a:pt x="1053" y="1687"/>
                      <a:pt x="1488" y="2231"/>
                    </a:cubicBezTo>
                    <a:cubicBezTo>
                      <a:pt x="1537" y="2295"/>
                      <a:pt x="1594" y="2321"/>
                      <a:pt x="1651" y="2321"/>
                    </a:cubicBezTo>
                    <a:cubicBezTo>
                      <a:pt x="1824" y="2321"/>
                      <a:pt x="1989" y="2079"/>
                      <a:pt x="1858" y="1948"/>
                    </a:cubicBezTo>
                    <a:cubicBezTo>
                      <a:pt x="1314" y="1318"/>
                      <a:pt x="945" y="687"/>
                      <a:pt x="401" y="57"/>
                    </a:cubicBezTo>
                    <a:cubicBezTo>
                      <a:pt x="366" y="17"/>
                      <a:pt x="328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2684100" y="1318400"/>
                <a:ext cx="354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9" extrusionOk="0">
                    <a:moveTo>
                      <a:pt x="309" y="1"/>
                    </a:moveTo>
                    <a:cubicBezTo>
                      <a:pt x="148" y="1"/>
                      <a:pt x="1" y="236"/>
                      <a:pt x="210" y="365"/>
                    </a:cubicBezTo>
                    <a:cubicBezTo>
                      <a:pt x="384" y="734"/>
                      <a:pt x="666" y="995"/>
                      <a:pt x="927" y="1278"/>
                    </a:cubicBezTo>
                    <a:cubicBezTo>
                      <a:pt x="954" y="1357"/>
                      <a:pt x="1014" y="1388"/>
                      <a:pt x="1081" y="1388"/>
                    </a:cubicBezTo>
                    <a:cubicBezTo>
                      <a:pt x="1233" y="1388"/>
                      <a:pt x="1418" y="1225"/>
                      <a:pt x="1297" y="1104"/>
                    </a:cubicBezTo>
                    <a:cubicBezTo>
                      <a:pt x="1014" y="734"/>
                      <a:pt x="753" y="452"/>
                      <a:pt x="471" y="104"/>
                    </a:cubicBezTo>
                    <a:cubicBezTo>
                      <a:pt x="425" y="30"/>
                      <a:pt x="36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2733400" y="1277625"/>
                <a:ext cx="504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30" extrusionOk="0">
                    <a:moveTo>
                      <a:pt x="290" y="1"/>
                    </a:moveTo>
                    <a:cubicBezTo>
                      <a:pt x="110" y="1"/>
                      <a:pt x="1" y="236"/>
                      <a:pt x="129" y="365"/>
                    </a:cubicBezTo>
                    <a:cubicBezTo>
                      <a:pt x="586" y="908"/>
                      <a:pt x="1217" y="1191"/>
                      <a:pt x="1499" y="1822"/>
                    </a:cubicBezTo>
                    <a:cubicBezTo>
                      <a:pt x="1550" y="1897"/>
                      <a:pt x="1617" y="1929"/>
                      <a:pt x="1684" y="1929"/>
                    </a:cubicBezTo>
                    <a:cubicBezTo>
                      <a:pt x="1849" y="1929"/>
                      <a:pt x="2018" y="1740"/>
                      <a:pt x="1956" y="1539"/>
                    </a:cubicBezTo>
                    <a:cubicBezTo>
                      <a:pt x="1586" y="908"/>
                      <a:pt x="869" y="647"/>
                      <a:pt x="499" y="104"/>
                    </a:cubicBezTo>
                    <a:cubicBezTo>
                      <a:pt x="425" y="30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785125" y="1236450"/>
                <a:ext cx="27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190" extrusionOk="0">
                    <a:moveTo>
                      <a:pt x="312" y="0"/>
                    </a:moveTo>
                    <a:cubicBezTo>
                      <a:pt x="150" y="0"/>
                      <a:pt x="0" y="173"/>
                      <a:pt x="61" y="294"/>
                    </a:cubicBezTo>
                    <a:cubicBezTo>
                      <a:pt x="235" y="577"/>
                      <a:pt x="430" y="838"/>
                      <a:pt x="604" y="1120"/>
                    </a:cubicBezTo>
                    <a:cubicBezTo>
                      <a:pt x="628" y="1168"/>
                      <a:pt x="681" y="1190"/>
                      <a:pt x="740" y="1190"/>
                    </a:cubicBezTo>
                    <a:cubicBezTo>
                      <a:pt x="896" y="1190"/>
                      <a:pt x="1100" y="1042"/>
                      <a:pt x="974" y="838"/>
                    </a:cubicBezTo>
                    <a:cubicBezTo>
                      <a:pt x="778" y="664"/>
                      <a:pt x="604" y="381"/>
                      <a:pt x="517" y="120"/>
                    </a:cubicBezTo>
                    <a:cubicBezTo>
                      <a:pt x="458" y="34"/>
                      <a:pt x="384" y="0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839575" y="1195200"/>
                <a:ext cx="386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92" extrusionOk="0">
                    <a:moveTo>
                      <a:pt x="279" y="0"/>
                    </a:moveTo>
                    <a:cubicBezTo>
                      <a:pt x="129" y="0"/>
                      <a:pt x="1" y="143"/>
                      <a:pt x="57" y="313"/>
                    </a:cubicBezTo>
                    <a:cubicBezTo>
                      <a:pt x="318" y="770"/>
                      <a:pt x="775" y="1139"/>
                      <a:pt x="1058" y="1574"/>
                    </a:cubicBezTo>
                    <a:cubicBezTo>
                      <a:pt x="1083" y="1658"/>
                      <a:pt x="1141" y="1692"/>
                      <a:pt x="1205" y="1692"/>
                    </a:cubicBezTo>
                    <a:cubicBezTo>
                      <a:pt x="1357" y="1692"/>
                      <a:pt x="1543" y="1497"/>
                      <a:pt x="1405" y="1313"/>
                    </a:cubicBezTo>
                    <a:cubicBezTo>
                      <a:pt x="1144" y="857"/>
                      <a:pt x="775" y="596"/>
                      <a:pt x="514" y="139"/>
                    </a:cubicBezTo>
                    <a:cubicBezTo>
                      <a:pt x="446" y="41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884725" y="1151875"/>
                <a:ext cx="3232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3" extrusionOk="0">
                    <a:moveTo>
                      <a:pt x="323" y="0"/>
                    </a:moveTo>
                    <a:cubicBezTo>
                      <a:pt x="164" y="0"/>
                      <a:pt x="1" y="273"/>
                      <a:pt x="143" y="415"/>
                    </a:cubicBezTo>
                    <a:cubicBezTo>
                      <a:pt x="339" y="589"/>
                      <a:pt x="600" y="872"/>
                      <a:pt x="795" y="1046"/>
                    </a:cubicBezTo>
                    <a:cubicBezTo>
                      <a:pt x="837" y="1093"/>
                      <a:pt x="890" y="1112"/>
                      <a:pt x="944" y="1112"/>
                    </a:cubicBezTo>
                    <a:cubicBezTo>
                      <a:pt x="1114" y="1112"/>
                      <a:pt x="1292" y="917"/>
                      <a:pt x="1143" y="785"/>
                    </a:cubicBezTo>
                    <a:lnTo>
                      <a:pt x="426" y="46"/>
                    </a:lnTo>
                    <a:cubicBezTo>
                      <a:pt x="394" y="14"/>
                      <a:pt x="359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939800" y="1115825"/>
                <a:ext cx="359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568" extrusionOk="0">
                    <a:moveTo>
                      <a:pt x="263" y="1"/>
                    </a:moveTo>
                    <a:cubicBezTo>
                      <a:pt x="119" y="1"/>
                      <a:pt x="1" y="143"/>
                      <a:pt x="114" y="313"/>
                    </a:cubicBezTo>
                    <a:cubicBezTo>
                      <a:pt x="310" y="770"/>
                      <a:pt x="658" y="1053"/>
                      <a:pt x="941" y="1488"/>
                    </a:cubicBezTo>
                    <a:cubicBezTo>
                      <a:pt x="965" y="1543"/>
                      <a:pt x="1020" y="1567"/>
                      <a:pt x="1081" y="1567"/>
                    </a:cubicBezTo>
                    <a:cubicBezTo>
                      <a:pt x="1236" y="1567"/>
                      <a:pt x="1435" y="1414"/>
                      <a:pt x="1310" y="1227"/>
                    </a:cubicBezTo>
                    <a:cubicBezTo>
                      <a:pt x="1028" y="857"/>
                      <a:pt x="767" y="509"/>
                      <a:pt x="484" y="140"/>
                    </a:cubicBezTo>
                    <a:cubicBezTo>
                      <a:pt x="424" y="41"/>
                      <a:pt x="340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2982150" y="1081750"/>
                <a:ext cx="340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72" extrusionOk="0">
                    <a:moveTo>
                      <a:pt x="286" y="0"/>
                    </a:moveTo>
                    <a:cubicBezTo>
                      <a:pt x="102" y="0"/>
                      <a:pt x="0" y="273"/>
                      <a:pt x="160" y="415"/>
                    </a:cubicBezTo>
                    <a:cubicBezTo>
                      <a:pt x="508" y="589"/>
                      <a:pt x="704" y="872"/>
                      <a:pt x="878" y="1133"/>
                    </a:cubicBezTo>
                    <a:cubicBezTo>
                      <a:pt x="938" y="1231"/>
                      <a:pt x="1022" y="1272"/>
                      <a:pt x="1099" y="1272"/>
                    </a:cubicBezTo>
                    <a:cubicBezTo>
                      <a:pt x="1243" y="1272"/>
                      <a:pt x="1361" y="1129"/>
                      <a:pt x="1247" y="959"/>
                    </a:cubicBezTo>
                    <a:cubicBezTo>
                      <a:pt x="1052" y="589"/>
                      <a:pt x="791" y="241"/>
                      <a:pt x="421" y="46"/>
                    </a:cubicBezTo>
                    <a:cubicBezTo>
                      <a:pt x="373" y="14"/>
                      <a:pt x="328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08" name="Google Shape;2408;p46"/>
          <p:cNvSpPr/>
          <p:nvPr/>
        </p:nvSpPr>
        <p:spPr>
          <a:xfrm rot="-848092">
            <a:off x="10380100" y="1130906"/>
            <a:ext cx="734352" cy="700421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4076742" y="974654"/>
            <a:ext cx="555967" cy="53023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7472779" y="1643099"/>
            <a:ext cx="55433" cy="4907303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47555" y="1048868"/>
            <a:ext cx="5068348" cy="1988731"/>
            <a:chOff x="1008743" y="727624"/>
            <a:chExt cx="6745970" cy="2646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1008743" y="727624"/>
              <a:ext cx="1705428" cy="25835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59605" y="1572161"/>
              <a:ext cx="1902394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4146891" y="727624"/>
              <a:ext cx="1705428" cy="25835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52319" y="1572161"/>
              <a:ext cx="1902394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2912" y="3643815"/>
            <a:ext cx="7663843" cy="2036567"/>
            <a:chOff x="1008743" y="683717"/>
            <a:chExt cx="10200573" cy="27106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1008743" y="727624"/>
              <a:ext cx="1705428" cy="258354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306750" y="1572161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6230457" y="683718"/>
              <a:ext cx="1705428" cy="258354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306923" y="1591923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2576177" y="727624"/>
              <a:ext cx="1705428" cy="25835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7739489" y="683717"/>
              <a:ext cx="1705428" cy="258354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8664471" y="4241008"/>
            <a:ext cx="1429297" cy="132357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5174" y="1666350"/>
            <a:ext cx="1429297" cy="1323425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8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1"/>
            <a:ext cx="12204870" cy="1581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3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20" y="914401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343511" y="2048469"/>
              <a:ext cx="7474816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TIẾT HỌC ĐẦU TIÊN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77932"/>
            <a:ext cx="2362200" cy="1503219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87961" y="350104"/>
            <a:ext cx="7985919" cy="830997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TỪ 0 ĐẾN 10</a:t>
            </a: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1" y="1260968"/>
            <a:ext cx="1726223" cy="511053"/>
          </a:xfrm>
          <a:prstGeom prst="rect">
            <a:avLst/>
          </a:prstGeom>
        </p:spPr>
        <p:txBody>
          <a:bodyPr spcFirstLastPara="1" vert="horz" lIns="91428" tIns="45713" rIns="91428" bIns="45713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918683" y="629343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6</a:t>
            </a:r>
          </a:p>
        </p:txBody>
      </p:sp>
    </p:spTree>
    <p:extLst>
      <p:ext uri="{BB962C8B-B14F-4D97-AF65-F5344CB8AC3E}">
        <p14:creationId xmlns:p14="http://schemas.microsoft.com/office/powerpoint/2010/main" val="27171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p50"/>
          <p:cNvSpPr/>
          <p:nvPr/>
        </p:nvSpPr>
        <p:spPr>
          <a:xfrm>
            <a:off x="6989355" y="5747284"/>
            <a:ext cx="101482" cy="28609"/>
          </a:xfrm>
          <a:custGeom>
            <a:avLst/>
            <a:gdLst/>
            <a:ahLst/>
            <a:cxnLst/>
            <a:rect l="l" t="t" r="r" b="b"/>
            <a:pathLst>
              <a:path w="2763" h="777" extrusionOk="0">
                <a:moveTo>
                  <a:pt x="0" y="1"/>
                </a:moveTo>
                <a:cubicBezTo>
                  <a:pt x="92" y="115"/>
                  <a:pt x="183" y="115"/>
                  <a:pt x="297" y="115"/>
                </a:cubicBezTo>
                <a:cubicBezTo>
                  <a:pt x="1142" y="297"/>
                  <a:pt x="2009" y="571"/>
                  <a:pt x="2762" y="777"/>
                </a:cubicBezTo>
                <a:cubicBezTo>
                  <a:pt x="2009" y="480"/>
                  <a:pt x="1142" y="297"/>
                  <a:pt x="297" y="1"/>
                </a:cubicBezTo>
                <a:close/>
              </a:path>
            </a:pathLst>
          </a:custGeom>
          <a:solidFill>
            <a:srgbClr val="A4D4E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43" name="Google Shape;2443;p50"/>
          <p:cNvSpPr/>
          <p:nvPr/>
        </p:nvSpPr>
        <p:spPr>
          <a:xfrm>
            <a:off x="8386697" y="6283661"/>
            <a:ext cx="6758" cy="3424"/>
          </a:xfrm>
          <a:custGeom>
            <a:avLst/>
            <a:gdLst/>
            <a:ahLst/>
            <a:cxnLst/>
            <a:rect l="l" t="t" r="r" b="b"/>
            <a:pathLst>
              <a:path w="184" h="93" extrusionOk="0">
                <a:moveTo>
                  <a:pt x="92" y="1"/>
                </a:moveTo>
                <a:cubicBezTo>
                  <a:pt x="50" y="1"/>
                  <a:pt x="27" y="21"/>
                  <a:pt x="15" y="42"/>
                </a:cubicBezTo>
                <a:lnTo>
                  <a:pt x="15" y="42"/>
                </a:lnTo>
                <a:cubicBezTo>
                  <a:pt x="44" y="1"/>
                  <a:pt x="113" y="1"/>
                  <a:pt x="183" y="1"/>
                </a:cubicBezTo>
                <a:close/>
                <a:moveTo>
                  <a:pt x="15" y="42"/>
                </a:moveTo>
                <a:cubicBezTo>
                  <a:pt x="6" y="54"/>
                  <a:pt x="1" y="71"/>
                  <a:pt x="1" y="92"/>
                </a:cubicBezTo>
                <a:lnTo>
                  <a:pt x="1" y="92"/>
                </a:lnTo>
                <a:cubicBezTo>
                  <a:pt x="1" y="92"/>
                  <a:pt x="1" y="66"/>
                  <a:pt x="15" y="42"/>
                </a:cubicBezTo>
                <a:close/>
              </a:path>
            </a:pathLst>
          </a:custGeom>
          <a:solidFill>
            <a:srgbClr val="C7AD2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444" name="Google Shape;2444;p50"/>
          <p:cNvGrpSpPr/>
          <p:nvPr/>
        </p:nvGrpSpPr>
        <p:grpSpPr>
          <a:xfrm>
            <a:off x="2692513" y="1292503"/>
            <a:ext cx="488788" cy="460655"/>
            <a:chOff x="3082768" y="359777"/>
            <a:chExt cx="367500" cy="345491"/>
          </a:xfrm>
        </p:grpSpPr>
        <p:sp>
          <p:nvSpPr>
            <p:cNvPr id="2445" name="Google Shape;2445;p50"/>
            <p:cNvSpPr/>
            <p:nvPr/>
          </p:nvSpPr>
          <p:spPr>
            <a:xfrm>
              <a:off x="3111128" y="370961"/>
              <a:ext cx="210564" cy="87015"/>
            </a:xfrm>
            <a:custGeom>
              <a:avLst/>
              <a:gdLst/>
              <a:ahLst/>
              <a:cxnLst/>
              <a:rect l="l" t="t" r="r" b="b"/>
              <a:pathLst>
                <a:path w="7625" h="3151" extrusionOk="0">
                  <a:moveTo>
                    <a:pt x="7054" y="1"/>
                  </a:moveTo>
                  <a:cubicBezTo>
                    <a:pt x="6962" y="1"/>
                    <a:pt x="6848" y="115"/>
                    <a:pt x="6757" y="115"/>
                  </a:cubicBezTo>
                  <a:cubicBezTo>
                    <a:pt x="5616" y="389"/>
                    <a:pt x="4566" y="1347"/>
                    <a:pt x="3630" y="2100"/>
                  </a:cubicBezTo>
                  <a:cubicBezTo>
                    <a:pt x="3539" y="2100"/>
                    <a:pt x="3425" y="2009"/>
                    <a:pt x="3425" y="2009"/>
                  </a:cubicBezTo>
                  <a:cubicBezTo>
                    <a:pt x="3333" y="2009"/>
                    <a:pt x="3333" y="1918"/>
                    <a:pt x="3333" y="1918"/>
                  </a:cubicBezTo>
                  <a:lnTo>
                    <a:pt x="3059" y="1918"/>
                  </a:lnTo>
                  <a:cubicBezTo>
                    <a:pt x="2968" y="1918"/>
                    <a:pt x="2968" y="1918"/>
                    <a:pt x="2854" y="1827"/>
                  </a:cubicBezTo>
                  <a:cubicBezTo>
                    <a:pt x="2283" y="1712"/>
                    <a:pt x="1621" y="1621"/>
                    <a:pt x="959" y="1621"/>
                  </a:cubicBezTo>
                  <a:cubicBezTo>
                    <a:pt x="571" y="1621"/>
                    <a:pt x="297" y="1621"/>
                    <a:pt x="1" y="1827"/>
                  </a:cubicBezTo>
                  <a:cubicBezTo>
                    <a:pt x="115" y="1918"/>
                    <a:pt x="115" y="1918"/>
                    <a:pt x="206" y="1918"/>
                  </a:cubicBezTo>
                  <a:cubicBezTo>
                    <a:pt x="1530" y="2009"/>
                    <a:pt x="2580" y="2283"/>
                    <a:pt x="3630" y="3059"/>
                  </a:cubicBezTo>
                  <a:cubicBezTo>
                    <a:pt x="3721" y="3059"/>
                    <a:pt x="3813" y="3150"/>
                    <a:pt x="3904" y="3150"/>
                  </a:cubicBezTo>
                  <a:cubicBezTo>
                    <a:pt x="4109" y="3150"/>
                    <a:pt x="4292" y="2968"/>
                    <a:pt x="4383" y="2854"/>
                  </a:cubicBezTo>
                  <a:cubicBezTo>
                    <a:pt x="5045" y="1621"/>
                    <a:pt x="6004" y="1051"/>
                    <a:pt x="7328" y="685"/>
                  </a:cubicBezTo>
                  <a:cubicBezTo>
                    <a:pt x="7533" y="685"/>
                    <a:pt x="7624" y="480"/>
                    <a:pt x="7624" y="389"/>
                  </a:cubicBezTo>
                  <a:cubicBezTo>
                    <a:pt x="7533" y="206"/>
                    <a:pt x="7328" y="1"/>
                    <a:pt x="7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6" name="Google Shape;2446;p50"/>
            <p:cNvSpPr/>
            <p:nvPr/>
          </p:nvSpPr>
          <p:spPr>
            <a:xfrm>
              <a:off x="3342459" y="471176"/>
              <a:ext cx="83867" cy="70639"/>
            </a:xfrm>
            <a:custGeom>
              <a:avLst/>
              <a:gdLst/>
              <a:ahLst/>
              <a:cxnLst/>
              <a:rect l="l" t="t" r="r" b="b"/>
              <a:pathLst>
                <a:path w="3037" h="2558" extrusionOk="0">
                  <a:moveTo>
                    <a:pt x="297" y="1"/>
                  </a:moveTo>
                  <a:cubicBezTo>
                    <a:pt x="297" y="92"/>
                    <a:pt x="183" y="92"/>
                    <a:pt x="183" y="92"/>
                  </a:cubicBezTo>
                  <a:lnTo>
                    <a:pt x="92" y="92"/>
                  </a:lnTo>
                  <a:cubicBezTo>
                    <a:pt x="1" y="92"/>
                    <a:pt x="1" y="183"/>
                    <a:pt x="1" y="183"/>
                  </a:cubicBezTo>
                  <a:cubicBezTo>
                    <a:pt x="183" y="754"/>
                    <a:pt x="663" y="1051"/>
                    <a:pt x="1142" y="1325"/>
                  </a:cubicBezTo>
                  <a:cubicBezTo>
                    <a:pt x="1621" y="1713"/>
                    <a:pt x="2009" y="2192"/>
                    <a:pt x="2466" y="2466"/>
                  </a:cubicBezTo>
                  <a:cubicBezTo>
                    <a:pt x="2580" y="2466"/>
                    <a:pt x="2580" y="2557"/>
                    <a:pt x="2671" y="2557"/>
                  </a:cubicBezTo>
                  <a:cubicBezTo>
                    <a:pt x="2854" y="2557"/>
                    <a:pt x="2945" y="2466"/>
                    <a:pt x="3036" y="2375"/>
                  </a:cubicBezTo>
                  <a:lnTo>
                    <a:pt x="3036" y="2192"/>
                  </a:lnTo>
                  <a:cubicBezTo>
                    <a:pt x="3036" y="1621"/>
                    <a:pt x="2192" y="1233"/>
                    <a:pt x="1804" y="937"/>
                  </a:cubicBezTo>
                  <a:cubicBezTo>
                    <a:pt x="1325" y="663"/>
                    <a:pt x="868" y="275"/>
                    <a:pt x="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7" name="Google Shape;2447;p50"/>
            <p:cNvSpPr/>
            <p:nvPr/>
          </p:nvSpPr>
          <p:spPr>
            <a:xfrm>
              <a:off x="3082768" y="359777"/>
              <a:ext cx="367500" cy="345491"/>
            </a:xfrm>
            <a:custGeom>
              <a:avLst/>
              <a:gdLst/>
              <a:ahLst/>
              <a:cxnLst/>
              <a:rect l="l" t="t" r="r" b="b"/>
              <a:pathLst>
                <a:path w="13308" h="12511" extrusionOk="0">
                  <a:moveTo>
                    <a:pt x="8074" y="469"/>
                  </a:moveTo>
                  <a:cubicBezTo>
                    <a:pt x="9223" y="469"/>
                    <a:pt x="9235" y="3139"/>
                    <a:pt x="9405" y="3943"/>
                  </a:cubicBezTo>
                  <a:cubicBezTo>
                    <a:pt x="9405" y="4050"/>
                    <a:pt x="9506" y="4095"/>
                    <a:pt x="9609" y="4095"/>
                  </a:cubicBezTo>
                  <a:cubicBezTo>
                    <a:pt x="9682" y="4095"/>
                    <a:pt x="9755" y="4073"/>
                    <a:pt x="9793" y="4035"/>
                  </a:cubicBezTo>
                  <a:cubicBezTo>
                    <a:pt x="10272" y="4309"/>
                    <a:pt x="10729" y="4697"/>
                    <a:pt x="11208" y="4971"/>
                  </a:cubicBezTo>
                  <a:cubicBezTo>
                    <a:pt x="11687" y="5359"/>
                    <a:pt x="12828" y="5838"/>
                    <a:pt x="12349" y="6683"/>
                  </a:cubicBezTo>
                  <a:cubicBezTo>
                    <a:pt x="12075" y="6979"/>
                    <a:pt x="11413" y="7253"/>
                    <a:pt x="11025" y="7459"/>
                  </a:cubicBezTo>
                  <a:cubicBezTo>
                    <a:pt x="10455" y="7732"/>
                    <a:pt x="9793" y="8029"/>
                    <a:pt x="9131" y="8212"/>
                  </a:cubicBezTo>
                  <a:lnTo>
                    <a:pt x="9131" y="8303"/>
                  </a:lnTo>
                  <a:cubicBezTo>
                    <a:pt x="9017" y="8303"/>
                    <a:pt x="8925" y="8303"/>
                    <a:pt x="8925" y="8394"/>
                  </a:cubicBezTo>
                  <a:cubicBezTo>
                    <a:pt x="8743" y="8965"/>
                    <a:pt x="8651" y="9536"/>
                    <a:pt x="8446" y="10106"/>
                  </a:cubicBezTo>
                  <a:cubicBezTo>
                    <a:pt x="8355" y="10586"/>
                    <a:pt x="8263" y="11453"/>
                    <a:pt x="7875" y="11818"/>
                  </a:cubicBezTo>
                  <a:cubicBezTo>
                    <a:pt x="7750" y="11947"/>
                    <a:pt x="7617" y="12003"/>
                    <a:pt x="7480" y="12003"/>
                  </a:cubicBezTo>
                  <a:cubicBezTo>
                    <a:pt x="6598" y="12003"/>
                    <a:pt x="5556" y="9637"/>
                    <a:pt x="5319" y="8965"/>
                  </a:cubicBezTo>
                  <a:cubicBezTo>
                    <a:pt x="5477" y="8807"/>
                    <a:pt x="5362" y="8582"/>
                    <a:pt x="5210" y="8582"/>
                  </a:cubicBezTo>
                  <a:cubicBezTo>
                    <a:pt x="5186" y="8582"/>
                    <a:pt x="5161" y="8587"/>
                    <a:pt x="5136" y="8600"/>
                  </a:cubicBezTo>
                  <a:lnTo>
                    <a:pt x="3219" y="9170"/>
                  </a:lnTo>
                  <a:lnTo>
                    <a:pt x="2374" y="9444"/>
                  </a:lnTo>
                  <a:cubicBezTo>
                    <a:pt x="2078" y="9536"/>
                    <a:pt x="1895" y="9650"/>
                    <a:pt x="1598" y="9650"/>
                  </a:cubicBezTo>
                  <a:cubicBezTo>
                    <a:pt x="1508" y="9672"/>
                    <a:pt x="1428" y="9684"/>
                    <a:pt x="1360" y="9684"/>
                  </a:cubicBezTo>
                  <a:cubicBezTo>
                    <a:pt x="1151" y="9684"/>
                    <a:pt x="1056" y="9577"/>
                    <a:pt x="1142" y="9353"/>
                  </a:cubicBezTo>
                  <a:cubicBezTo>
                    <a:pt x="936" y="8874"/>
                    <a:pt x="1324" y="7938"/>
                    <a:pt x="1507" y="7550"/>
                  </a:cubicBezTo>
                  <a:cubicBezTo>
                    <a:pt x="1713" y="6888"/>
                    <a:pt x="1895" y="6317"/>
                    <a:pt x="2169" y="5747"/>
                  </a:cubicBezTo>
                  <a:lnTo>
                    <a:pt x="2169" y="5655"/>
                  </a:lnTo>
                  <a:lnTo>
                    <a:pt x="2169" y="5541"/>
                  </a:lnTo>
                  <a:cubicBezTo>
                    <a:pt x="1804" y="5176"/>
                    <a:pt x="1507" y="4697"/>
                    <a:pt x="1233" y="4217"/>
                  </a:cubicBezTo>
                  <a:cubicBezTo>
                    <a:pt x="1142" y="3943"/>
                    <a:pt x="936" y="3647"/>
                    <a:pt x="845" y="3373"/>
                  </a:cubicBezTo>
                  <a:cubicBezTo>
                    <a:pt x="754" y="2894"/>
                    <a:pt x="571" y="2802"/>
                    <a:pt x="936" y="2414"/>
                  </a:cubicBezTo>
                  <a:cubicBezTo>
                    <a:pt x="1151" y="2131"/>
                    <a:pt x="1568" y="2035"/>
                    <a:pt x="2056" y="2035"/>
                  </a:cubicBezTo>
                  <a:cubicBezTo>
                    <a:pt x="2865" y="2035"/>
                    <a:pt x="3867" y="2300"/>
                    <a:pt x="4452" y="2414"/>
                  </a:cubicBezTo>
                  <a:cubicBezTo>
                    <a:pt x="4452" y="2505"/>
                    <a:pt x="4566" y="2505"/>
                    <a:pt x="4657" y="2505"/>
                  </a:cubicBezTo>
                  <a:cubicBezTo>
                    <a:pt x="5593" y="1752"/>
                    <a:pt x="6643" y="794"/>
                    <a:pt x="7784" y="520"/>
                  </a:cubicBezTo>
                  <a:cubicBezTo>
                    <a:pt x="7888" y="485"/>
                    <a:pt x="7985" y="469"/>
                    <a:pt x="8074" y="469"/>
                  </a:cubicBezTo>
                  <a:close/>
                  <a:moveTo>
                    <a:pt x="8099" y="1"/>
                  </a:moveTo>
                  <a:cubicBezTo>
                    <a:pt x="6910" y="1"/>
                    <a:pt x="5425" y="1267"/>
                    <a:pt x="4657" y="2117"/>
                  </a:cubicBezTo>
                  <a:lnTo>
                    <a:pt x="4657" y="2026"/>
                  </a:lnTo>
                  <a:cubicBezTo>
                    <a:pt x="3790" y="1752"/>
                    <a:pt x="2740" y="1661"/>
                    <a:pt x="1804" y="1661"/>
                  </a:cubicBezTo>
                  <a:cubicBezTo>
                    <a:pt x="1660" y="1661"/>
                    <a:pt x="1454" y="1645"/>
                    <a:pt x="1236" y="1645"/>
                  </a:cubicBezTo>
                  <a:cubicBezTo>
                    <a:pt x="865" y="1645"/>
                    <a:pt x="461" y="1691"/>
                    <a:pt x="275" y="1935"/>
                  </a:cubicBezTo>
                  <a:cubicBezTo>
                    <a:pt x="1" y="2414"/>
                    <a:pt x="457" y="3373"/>
                    <a:pt x="663" y="3829"/>
                  </a:cubicBezTo>
                  <a:cubicBezTo>
                    <a:pt x="936" y="4514"/>
                    <a:pt x="1324" y="5176"/>
                    <a:pt x="1895" y="5747"/>
                  </a:cubicBezTo>
                  <a:cubicBezTo>
                    <a:pt x="1142" y="6888"/>
                    <a:pt x="754" y="8303"/>
                    <a:pt x="663" y="9650"/>
                  </a:cubicBezTo>
                  <a:cubicBezTo>
                    <a:pt x="571" y="9832"/>
                    <a:pt x="663" y="9832"/>
                    <a:pt x="754" y="9924"/>
                  </a:cubicBezTo>
                  <a:cubicBezTo>
                    <a:pt x="1007" y="9993"/>
                    <a:pt x="1246" y="10023"/>
                    <a:pt x="1483" y="10023"/>
                  </a:cubicBezTo>
                  <a:cubicBezTo>
                    <a:pt x="1865" y="10023"/>
                    <a:pt x="2239" y="9945"/>
                    <a:pt x="2648" y="9832"/>
                  </a:cubicBezTo>
                  <a:cubicBezTo>
                    <a:pt x="3424" y="9536"/>
                    <a:pt x="4269" y="9262"/>
                    <a:pt x="5136" y="9079"/>
                  </a:cubicBezTo>
                  <a:cubicBezTo>
                    <a:pt x="5319" y="9832"/>
                    <a:pt x="5593" y="10677"/>
                    <a:pt x="6072" y="11362"/>
                  </a:cubicBezTo>
                  <a:cubicBezTo>
                    <a:pt x="6353" y="11793"/>
                    <a:pt x="6796" y="12510"/>
                    <a:pt x="7403" y="12510"/>
                  </a:cubicBezTo>
                  <a:cubicBezTo>
                    <a:pt x="7438" y="12510"/>
                    <a:pt x="7474" y="12508"/>
                    <a:pt x="7510" y="12503"/>
                  </a:cubicBezTo>
                  <a:cubicBezTo>
                    <a:pt x="8081" y="12503"/>
                    <a:pt x="8355" y="12024"/>
                    <a:pt x="8560" y="11544"/>
                  </a:cubicBezTo>
                  <a:cubicBezTo>
                    <a:pt x="8925" y="10586"/>
                    <a:pt x="9131" y="9536"/>
                    <a:pt x="9313" y="8509"/>
                  </a:cubicBezTo>
                  <a:lnTo>
                    <a:pt x="9313" y="8394"/>
                  </a:lnTo>
                  <a:cubicBezTo>
                    <a:pt x="10158" y="8303"/>
                    <a:pt x="10934" y="7938"/>
                    <a:pt x="11596" y="7550"/>
                  </a:cubicBezTo>
                  <a:cubicBezTo>
                    <a:pt x="12075" y="7367"/>
                    <a:pt x="13011" y="6888"/>
                    <a:pt x="13125" y="6317"/>
                  </a:cubicBezTo>
                  <a:cubicBezTo>
                    <a:pt x="13308" y="5929"/>
                    <a:pt x="12920" y="5747"/>
                    <a:pt x="12555" y="5450"/>
                  </a:cubicBezTo>
                  <a:cubicBezTo>
                    <a:pt x="11687" y="4879"/>
                    <a:pt x="10843" y="4217"/>
                    <a:pt x="9975" y="3647"/>
                  </a:cubicBezTo>
                  <a:cubicBezTo>
                    <a:pt x="9884" y="3647"/>
                    <a:pt x="9793" y="3647"/>
                    <a:pt x="9793" y="3738"/>
                  </a:cubicBezTo>
                  <a:cubicBezTo>
                    <a:pt x="9701" y="2802"/>
                    <a:pt x="9496" y="1935"/>
                    <a:pt x="9313" y="1090"/>
                  </a:cubicBezTo>
                  <a:cubicBezTo>
                    <a:pt x="9222" y="611"/>
                    <a:pt x="9017" y="132"/>
                    <a:pt x="8446" y="40"/>
                  </a:cubicBezTo>
                  <a:cubicBezTo>
                    <a:pt x="8334" y="13"/>
                    <a:pt x="8218" y="1"/>
                    <a:pt x="8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48" name="Google Shape;2448;p50"/>
          <p:cNvGrpSpPr/>
          <p:nvPr/>
        </p:nvGrpSpPr>
        <p:grpSpPr>
          <a:xfrm>
            <a:off x="4791745" y="5289241"/>
            <a:ext cx="925569" cy="1612016"/>
            <a:chOff x="2840722" y="3966931"/>
            <a:chExt cx="695898" cy="1209012"/>
          </a:xfrm>
        </p:grpSpPr>
        <p:sp>
          <p:nvSpPr>
            <p:cNvPr id="2449" name="Google Shape;2449;p50"/>
            <p:cNvSpPr/>
            <p:nvPr/>
          </p:nvSpPr>
          <p:spPr>
            <a:xfrm>
              <a:off x="3384682" y="4066539"/>
              <a:ext cx="144371" cy="488509"/>
            </a:xfrm>
            <a:custGeom>
              <a:avLst/>
              <a:gdLst/>
              <a:ahLst/>
              <a:cxnLst/>
              <a:rect l="l" t="t" r="r" b="b"/>
              <a:pathLst>
                <a:path w="5228" h="17690" extrusionOk="0">
                  <a:moveTo>
                    <a:pt x="1" y="17690"/>
                  </a:moveTo>
                  <a:lnTo>
                    <a:pt x="1" y="17690"/>
                  </a:lnTo>
                  <a:lnTo>
                    <a:pt x="1" y="17690"/>
                  </a:lnTo>
                  <a:close/>
                  <a:moveTo>
                    <a:pt x="1507" y="13695"/>
                  </a:moveTo>
                  <a:lnTo>
                    <a:pt x="1507" y="13695"/>
                  </a:lnTo>
                  <a:lnTo>
                    <a:pt x="1507" y="13695"/>
                  </a:lnTo>
                  <a:lnTo>
                    <a:pt x="1507" y="13695"/>
                  </a:lnTo>
                  <a:close/>
                  <a:moveTo>
                    <a:pt x="2078" y="13695"/>
                  </a:moveTo>
                  <a:lnTo>
                    <a:pt x="1507" y="13695"/>
                  </a:lnTo>
                  <a:lnTo>
                    <a:pt x="2078" y="13695"/>
                  </a:lnTo>
                  <a:lnTo>
                    <a:pt x="2078" y="13695"/>
                  </a:lnTo>
                  <a:close/>
                  <a:moveTo>
                    <a:pt x="1895" y="13399"/>
                  </a:moveTo>
                  <a:lnTo>
                    <a:pt x="1895" y="13399"/>
                  </a:lnTo>
                  <a:lnTo>
                    <a:pt x="1895" y="13399"/>
                  </a:lnTo>
                  <a:lnTo>
                    <a:pt x="1895" y="13399"/>
                  </a:lnTo>
                  <a:close/>
                  <a:moveTo>
                    <a:pt x="2283" y="13399"/>
                  </a:moveTo>
                  <a:lnTo>
                    <a:pt x="1895" y="13399"/>
                  </a:lnTo>
                  <a:lnTo>
                    <a:pt x="2283" y="13399"/>
                  </a:lnTo>
                  <a:lnTo>
                    <a:pt x="2283" y="13399"/>
                  </a:lnTo>
                  <a:close/>
                  <a:moveTo>
                    <a:pt x="5228" y="0"/>
                  </a:moveTo>
                  <a:lnTo>
                    <a:pt x="5228" y="183"/>
                  </a:lnTo>
                  <a:lnTo>
                    <a:pt x="5228" y="0"/>
                  </a:lnTo>
                  <a:close/>
                </a:path>
              </a:pathLst>
            </a:custGeom>
            <a:solidFill>
              <a:srgbClr val="CA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0" name="Google Shape;2450;p50"/>
            <p:cNvSpPr/>
            <p:nvPr/>
          </p:nvSpPr>
          <p:spPr>
            <a:xfrm>
              <a:off x="3520852" y="3992779"/>
              <a:ext cx="8202" cy="73787"/>
            </a:xfrm>
            <a:custGeom>
              <a:avLst/>
              <a:gdLst/>
              <a:ahLst/>
              <a:cxnLst/>
              <a:rect l="l" t="t" r="r" b="b"/>
              <a:pathLst>
                <a:path w="297" h="2672" extrusionOk="0">
                  <a:moveTo>
                    <a:pt x="0" y="1"/>
                  </a:moveTo>
                  <a:cubicBezTo>
                    <a:pt x="0" y="92"/>
                    <a:pt x="0" y="206"/>
                    <a:pt x="114" y="297"/>
                  </a:cubicBezTo>
                  <a:cubicBezTo>
                    <a:pt x="114" y="206"/>
                    <a:pt x="114" y="92"/>
                    <a:pt x="0" y="1"/>
                  </a:cubicBezTo>
                  <a:close/>
                  <a:moveTo>
                    <a:pt x="114" y="297"/>
                  </a:moveTo>
                  <a:cubicBezTo>
                    <a:pt x="114" y="1142"/>
                    <a:pt x="206" y="1918"/>
                    <a:pt x="297" y="2671"/>
                  </a:cubicBezTo>
                  <a:cubicBezTo>
                    <a:pt x="297" y="1918"/>
                    <a:pt x="206" y="1051"/>
                    <a:pt x="114" y="297"/>
                  </a:cubicBezTo>
                  <a:close/>
                </a:path>
              </a:pathLst>
            </a:custGeom>
            <a:solidFill>
              <a:srgbClr val="F1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1" name="Google Shape;2451;p50"/>
            <p:cNvSpPr/>
            <p:nvPr/>
          </p:nvSpPr>
          <p:spPr>
            <a:xfrm>
              <a:off x="3103562" y="5030302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754" y="0"/>
                  </a:moveTo>
                  <a:cubicBezTo>
                    <a:pt x="571" y="479"/>
                    <a:pt x="275" y="959"/>
                    <a:pt x="1" y="1438"/>
                  </a:cubicBezTo>
                  <a:cubicBezTo>
                    <a:pt x="389" y="1529"/>
                    <a:pt x="663" y="1529"/>
                    <a:pt x="960" y="1621"/>
                  </a:cubicBezTo>
                  <a:cubicBezTo>
                    <a:pt x="1233" y="1141"/>
                    <a:pt x="1416" y="662"/>
                    <a:pt x="1713" y="183"/>
                  </a:cubicBezTo>
                  <a:cubicBezTo>
                    <a:pt x="1416" y="183"/>
                    <a:pt x="1051" y="91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2" name="Google Shape;2452;p50"/>
            <p:cNvSpPr/>
            <p:nvPr/>
          </p:nvSpPr>
          <p:spPr>
            <a:xfrm>
              <a:off x="3402964" y="4384222"/>
              <a:ext cx="70639" cy="52330"/>
            </a:xfrm>
            <a:custGeom>
              <a:avLst/>
              <a:gdLst/>
              <a:ahLst/>
              <a:cxnLst/>
              <a:rect l="l" t="t" r="r" b="b"/>
              <a:pathLst>
                <a:path w="2558" h="1895" extrusionOk="0">
                  <a:moveTo>
                    <a:pt x="1051" y="0"/>
                  </a:moveTo>
                  <a:cubicBezTo>
                    <a:pt x="663" y="571"/>
                    <a:pt x="389" y="1233"/>
                    <a:pt x="1" y="1803"/>
                  </a:cubicBezTo>
                  <a:cubicBezTo>
                    <a:pt x="480" y="1895"/>
                    <a:pt x="845" y="1895"/>
                    <a:pt x="1233" y="1895"/>
                  </a:cubicBezTo>
                  <a:lnTo>
                    <a:pt x="1621" y="1895"/>
                  </a:lnTo>
                  <a:cubicBezTo>
                    <a:pt x="1895" y="1324"/>
                    <a:pt x="2192" y="753"/>
                    <a:pt x="2557" y="297"/>
                  </a:cubicBezTo>
                  <a:cubicBezTo>
                    <a:pt x="1987" y="183"/>
                    <a:pt x="1530" y="91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3" name="Google Shape;2453;p50"/>
            <p:cNvSpPr/>
            <p:nvPr/>
          </p:nvSpPr>
          <p:spPr>
            <a:xfrm>
              <a:off x="3177321" y="4534226"/>
              <a:ext cx="209929" cy="401550"/>
            </a:xfrm>
            <a:custGeom>
              <a:avLst/>
              <a:gdLst/>
              <a:ahLst/>
              <a:cxnLst/>
              <a:rect l="l" t="t" r="r" b="b"/>
              <a:pathLst>
                <a:path w="7602" h="14541" extrusionOk="0">
                  <a:moveTo>
                    <a:pt x="6369" y="1"/>
                  </a:moveTo>
                  <a:cubicBezTo>
                    <a:pt x="4086" y="4657"/>
                    <a:pt x="2169" y="9587"/>
                    <a:pt x="0" y="14266"/>
                  </a:cubicBezTo>
                  <a:cubicBezTo>
                    <a:pt x="274" y="14358"/>
                    <a:pt x="571" y="14449"/>
                    <a:pt x="936" y="14540"/>
                  </a:cubicBezTo>
                  <a:cubicBezTo>
                    <a:pt x="2169" y="12075"/>
                    <a:pt x="3310" y="9701"/>
                    <a:pt x="4565" y="7213"/>
                  </a:cubicBezTo>
                  <a:cubicBezTo>
                    <a:pt x="4839" y="6734"/>
                    <a:pt x="5022" y="6278"/>
                    <a:pt x="5319" y="5798"/>
                  </a:cubicBezTo>
                  <a:cubicBezTo>
                    <a:pt x="6072" y="4086"/>
                    <a:pt x="6848" y="2466"/>
                    <a:pt x="7601" y="845"/>
                  </a:cubicBezTo>
                  <a:cubicBezTo>
                    <a:pt x="7601" y="754"/>
                    <a:pt x="7510" y="754"/>
                    <a:pt x="7510" y="754"/>
                  </a:cubicBezTo>
                  <a:cubicBezTo>
                    <a:pt x="7122" y="457"/>
                    <a:pt x="6734" y="183"/>
                    <a:pt x="6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4" name="Google Shape;2454;p50"/>
            <p:cNvSpPr/>
            <p:nvPr/>
          </p:nvSpPr>
          <p:spPr>
            <a:xfrm>
              <a:off x="3279442" y="4181886"/>
              <a:ext cx="236384" cy="204876"/>
            </a:xfrm>
            <a:custGeom>
              <a:avLst/>
              <a:gdLst/>
              <a:ahLst/>
              <a:cxnLst/>
              <a:rect l="l" t="t" r="r" b="b"/>
              <a:pathLst>
                <a:path w="8560" h="7419" extrusionOk="0">
                  <a:moveTo>
                    <a:pt x="91" y="0"/>
                  </a:moveTo>
                  <a:cubicBezTo>
                    <a:pt x="91" y="92"/>
                    <a:pt x="0" y="206"/>
                    <a:pt x="0" y="297"/>
                  </a:cubicBezTo>
                  <a:lnTo>
                    <a:pt x="0" y="571"/>
                  </a:lnTo>
                  <a:cubicBezTo>
                    <a:pt x="1050" y="3241"/>
                    <a:pt x="3812" y="5045"/>
                    <a:pt x="6574" y="5045"/>
                  </a:cubicBezTo>
                  <a:lnTo>
                    <a:pt x="7030" y="5045"/>
                  </a:lnTo>
                  <a:cubicBezTo>
                    <a:pt x="6574" y="5707"/>
                    <a:pt x="6094" y="6369"/>
                    <a:pt x="5706" y="7053"/>
                  </a:cubicBezTo>
                  <a:cubicBezTo>
                    <a:pt x="6186" y="7236"/>
                    <a:pt x="6665" y="7327"/>
                    <a:pt x="7144" y="7418"/>
                  </a:cubicBezTo>
                  <a:cubicBezTo>
                    <a:pt x="7327" y="7145"/>
                    <a:pt x="7418" y="6848"/>
                    <a:pt x="7601" y="6665"/>
                  </a:cubicBezTo>
                  <a:cubicBezTo>
                    <a:pt x="7898" y="6003"/>
                    <a:pt x="8172" y="5433"/>
                    <a:pt x="8468" y="4862"/>
                  </a:cubicBezTo>
                  <a:lnTo>
                    <a:pt x="8468" y="4771"/>
                  </a:lnTo>
                  <a:cubicBezTo>
                    <a:pt x="8468" y="4657"/>
                    <a:pt x="8560" y="4657"/>
                    <a:pt x="8560" y="4565"/>
                  </a:cubicBezTo>
                  <a:cubicBezTo>
                    <a:pt x="5433" y="4291"/>
                    <a:pt x="1233" y="3150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5" name="Google Shape;2455;p50"/>
            <p:cNvSpPr/>
            <p:nvPr/>
          </p:nvSpPr>
          <p:spPr>
            <a:xfrm>
              <a:off x="3295182" y="3995292"/>
              <a:ext cx="223157" cy="302605"/>
            </a:xfrm>
            <a:custGeom>
              <a:avLst/>
              <a:gdLst/>
              <a:ahLst/>
              <a:cxnLst/>
              <a:rect l="l" t="t" r="r" b="b"/>
              <a:pathLst>
                <a:path w="8081" h="10958" extrusionOk="0">
                  <a:moveTo>
                    <a:pt x="1" y="6575"/>
                  </a:moveTo>
                  <a:cubicBezTo>
                    <a:pt x="480" y="7807"/>
                    <a:pt x="1325" y="8675"/>
                    <a:pt x="2466" y="9337"/>
                  </a:cubicBezTo>
                  <a:cubicBezTo>
                    <a:pt x="1713" y="8675"/>
                    <a:pt x="1051" y="7807"/>
                    <a:pt x="480" y="6849"/>
                  </a:cubicBezTo>
                  <a:cubicBezTo>
                    <a:pt x="389" y="6666"/>
                    <a:pt x="183" y="6575"/>
                    <a:pt x="92" y="6575"/>
                  </a:cubicBezTo>
                  <a:close/>
                  <a:moveTo>
                    <a:pt x="7031" y="1"/>
                  </a:moveTo>
                  <a:lnTo>
                    <a:pt x="7031" y="115"/>
                  </a:lnTo>
                  <a:cubicBezTo>
                    <a:pt x="6666" y="3539"/>
                    <a:pt x="6940" y="7237"/>
                    <a:pt x="7145" y="10660"/>
                  </a:cubicBezTo>
                  <a:cubicBezTo>
                    <a:pt x="7145" y="10660"/>
                    <a:pt x="7145" y="10752"/>
                    <a:pt x="7236" y="10843"/>
                  </a:cubicBezTo>
                  <a:cubicBezTo>
                    <a:pt x="7510" y="10843"/>
                    <a:pt x="7807" y="10957"/>
                    <a:pt x="7990" y="10957"/>
                  </a:cubicBezTo>
                  <a:lnTo>
                    <a:pt x="8081" y="10957"/>
                  </a:lnTo>
                  <a:lnTo>
                    <a:pt x="8081" y="7716"/>
                  </a:lnTo>
                  <a:lnTo>
                    <a:pt x="8081" y="5342"/>
                  </a:lnTo>
                  <a:cubicBezTo>
                    <a:pt x="8081" y="4383"/>
                    <a:pt x="7990" y="3539"/>
                    <a:pt x="7898" y="2672"/>
                  </a:cubicBezTo>
                  <a:lnTo>
                    <a:pt x="7898" y="2284"/>
                  </a:lnTo>
                  <a:lnTo>
                    <a:pt x="7898" y="1713"/>
                  </a:lnTo>
                  <a:cubicBezTo>
                    <a:pt x="7898" y="1142"/>
                    <a:pt x="7898" y="480"/>
                    <a:pt x="7716" y="298"/>
                  </a:cubicBezTo>
                  <a:cubicBezTo>
                    <a:pt x="7602" y="115"/>
                    <a:pt x="7419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6" name="Google Shape;2456;p50"/>
            <p:cNvSpPr/>
            <p:nvPr/>
          </p:nvSpPr>
          <p:spPr>
            <a:xfrm>
              <a:off x="3130045" y="4442213"/>
              <a:ext cx="312049" cy="588117"/>
            </a:xfrm>
            <a:custGeom>
              <a:avLst/>
              <a:gdLst/>
              <a:ahLst/>
              <a:cxnLst/>
              <a:rect l="l" t="t" r="r" b="b"/>
              <a:pathLst>
                <a:path w="11300" h="21297" extrusionOk="0">
                  <a:moveTo>
                    <a:pt x="9793" y="0"/>
                  </a:moveTo>
                  <a:cubicBezTo>
                    <a:pt x="9222" y="936"/>
                    <a:pt x="8743" y="1895"/>
                    <a:pt x="8263" y="2853"/>
                  </a:cubicBezTo>
                  <a:cubicBezTo>
                    <a:pt x="8743" y="3036"/>
                    <a:pt x="9131" y="3424"/>
                    <a:pt x="9496" y="3698"/>
                  </a:cubicBezTo>
                  <a:cubicBezTo>
                    <a:pt x="10066" y="2465"/>
                    <a:pt x="10728" y="1233"/>
                    <a:pt x="11299" y="91"/>
                  </a:cubicBezTo>
                  <a:lnTo>
                    <a:pt x="10728" y="91"/>
                  </a:lnTo>
                  <a:cubicBezTo>
                    <a:pt x="10454" y="91"/>
                    <a:pt x="10066" y="91"/>
                    <a:pt x="9793" y="0"/>
                  </a:cubicBezTo>
                  <a:close/>
                  <a:moveTo>
                    <a:pt x="1507" y="17872"/>
                  </a:moveTo>
                  <a:cubicBezTo>
                    <a:pt x="1028" y="19014"/>
                    <a:pt x="571" y="20064"/>
                    <a:pt x="1" y="21022"/>
                  </a:cubicBezTo>
                  <a:cubicBezTo>
                    <a:pt x="274" y="21114"/>
                    <a:pt x="571" y="21205"/>
                    <a:pt x="845" y="21296"/>
                  </a:cubicBezTo>
                  <a:cubicBezTo>
                    <a:pt x="1416" y="20246"/>
                    <a:pt x="1895" y="19310"/>
                    <a:pt x="2374" y="18260"/>
                  </a:cubicBezTo>
                  <a:lnTo>
                    <a:pt x="2557" y="18055"/>
                  </a:lnTo>
                  <a:cubicBezTo>
                    <a:pt x="2169" y="18055"/>
                    <a:pt x="1895" y="17964"/>
                    <a:pt x="1507" y="178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7" name="Google Shape;2457;p50"/>
            <p:cNvSpPr/>
            <p:nvPr/>
          </p:nvSpPr>
          <p:spPr>
            <a:xfrm>
              <a:off x="3056285" y="5077579"/>
              <a:ext cx="70639" cy="78813"/>
            </a:xfrm>
            <a:custGeom>
              <a:avLst/>
              <a:gdLst/>
              <a:ahLst/>
              <a:cxnLst/>
              <a:rect l="l" t="t" r="r" b="b"/>
              <a:pathLst>
                <a:path w="2558" h="2854" extrusionOk="0">
                  <a:moveTo>
                    <a:pt x="1622" y="0"/>
                  </a:moveTo>
                  <a:cubicBezTo>
                    <a:pt x="1142" y="753"/>
                    <a:pt x="663" y="1529"/>
                    <a:pt x="184" y="2283"/>
                  </a:cubicBezTo>
                  <a:cubicBezTo>
                    <a:pt x="1" y="2579"/>
                    <a:pt x="275" y="2853"/>
                    <a:pt x="572" y="2853"/>
                  </a:cubicBezTo>
                  <a:cubicBezTo>
                    <a:pt x="663" y="2853"/>
                    <a:pt x="754" y="2853"/>
                    <a:pt x="845" y="2762"/>
                  </a:cubicBezTo>
                  <a:cubicBezTo>
                    <a:pt x="1325" y="2100"/>
                    <a:pt x="1804" y="1324"/>
                    <a:pt x="2283" y="662"/>
                  </a:cubicBezTo>
                  <a:cubicBezTo>
                    <a:pt x="2375" y="479"/>
                    <a:pt x="2466" y="297"/>
                    <a:pt x="2557" y="91"/>
                  </a:cubicBezTo>
                  <a:cubicBezTo>
                    <a:pt x="2192" y="91"/>
                    <a:pt x="1895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8" name="Google Shape;2458;p50"/>
            <p:cNvSpPr/>
            <p:nvPr/>
          </p:nvSpPr>
          <p:spPr>
            <a:xfrm>
              <a:off x="2840722" y="3966931"/>
              <a:ext cx="695898" cy="1209012"/>
            </a:xfrm>
            <a:custGeom>
              <a:avLst/>
              <a:gdLst/>
              <a:ahLst/>
              <a:cxnLst/>
              <a:rect l="l" t="t" r="r" b="b"/>
              <a:pathLst>
                <a:path w="25200" h="43781" extrusionOk="0">
                  <a:moveTo>
                    <a:pt x="23661" y="1026"/>
                  </a:moveTo>
                  <a:cubicBezTo>
                    <a:pt x="23846" y="1026"/>
                    <a:pt x="24020" y="1112"/>
                    <a:pt x="24173" y="1325"/>
                  </a:cubicBezTo>
                  <a:cubicBezTo>
                    <a:pt x="24447" y="1713"/>
                    <a:pt x="24355" y="3128"/>
                    <a:pt x="24355" y="3699"/>
                  </a:cubicBezTo>
                  <a:cubicBezTo>
                    <a:pt x="24447" y="4566"/>
                    <a:pt x="24538" y="5410"/>
                    <a:pt x="24538" y="6369"/>
                  </a:cubicBezTo>
                  <a:cubicBezTo>
                    <a:pt x="24629" y="8172"/>
                    <a:pt x="24629" y="10067"/>
                    <a:pt x="24538" y="11984"/>
                  </a:cubicBezTo>
                  <a:cubicBezTo>
                    <a:pt x="21502" y="11505"/>
                    <a:pt x="17211" y="10546"/>
                    <a:pt x="16366" y="7305"/>
                  </a:cubicBezTo>
                  <a:lnTo>
                    <a:pt x="16366" y="7214"/>
                  </a:lnTo>
                  <a:cubicBezTo>
                    <a:pt x="17599" y="6278"/>
                    <a:pt x="18649" y="5228"/>
                    <a:pt x="19790" y="4269"/>
                  </a:cubicBezTo>
                  <a:cubicBezTo>
                    <a:pt x="20543" y="3607"/>
                    <a:pt x="21205" y="3037"/>
                    <a:pt x="21890" y="2375"/>
                  </a:cubicBezTo>
                  <a:cubicBezTo>
                    <a:pt x="22245" y="2073"/>
                    <a:pt x="23014" y="1026"/>
                    <a:pt x="23661" y="1026"/>
                  </a:cubicBezTo>
                  <a:close/>
                  <a:moveTo>
                    <a:pt x="15978" y="7784"/>
                  </a:moveTo>
                  <a:cubicBezTo>
                    <a:pt x="17211" y="11025"/>
                    <a:pt x="21411" y="12167"/>
                    <a:pt x="24538" y="12349"/>
                  </a:cubicBezTo>
                  <a:cubicBezTo>
                    <a:pt x="24059" y="13308"/>
                    <a:pt x="23602" y="14267"/>
                    <a:pt x="23123" y="15202"/>
                  </a:cubicBezTo>
                  <a:cubicBezTo>
                    <a:pt x="19608" y="14449"/>
                    <a:pt x="16366" y="13696"/>
                    <a:pt x="14746" y="10158"/>
                  </a:cubicBezTo>
                  <a:cubicBezTo>
                    <a:pt x="15225" y="9405"/>
                    <a:pt x="15613" y="8652"/>
                    <a:pt x="15978" y="7784"/>
                  </a:cubicBezTo>
                  <a:close/>
                  <a:moveTo>
                    <a:pt x="14563" y="10546"/>
                  </a:moveTo>
                  <a:cubicBezTo>
                    <a:pt x="16184" y="13879"/>
                    <a:pt x="19402" y="14929"/>
                    <a:pt x="23031" y="15408"/>
                  </a:cubicBezTo>
                  <a:cubicBezTo>
                    <a:pt x="22735" y="15864"/>
                    <a:pt x="22461" y="16435"/>
                    <a:pt x="22164" y="17006"/>
                  </a:cubicBezTo>
                  <a:cubicBezTo>
                    <a:pt x="21983" y="17024"/>
                    <a:pt x="21796" y="17034"/>
                    <a:pt x="21603" y="17034"/>
                  </a:cubicBezTo>
                  <a:cubicBezTo>
                    <a:pt x="18757" y="17034"/>
                    <a:pt x="14759" y="15028"/>
                    <a:pt x="13605" y="12441"/>
                  </a:cubicBezTo>
                  <a:cubicBezTo>
                    <a:pt x="13901" y="11779"/>
                    <a:pt x="14267" y="11208"/>
                    <a:pt x="14563" y="10546"/>
                  </a:cubicBezTo>
                  <a:close/>
                  <a:moveTo>
                    <a:pt x="15491" y="19550"/>
                  </a:moveTo>
                  <a:cubicBezTo>
                    <a:pt x="17036" y="19550"/>
                    <a:pt x="18536" y="20377"/>
                    <a:pt x="19790" y="21388"/>
                  </a:cubicBezTo>
                  <a:lnTo>
                    <a:pt x="19973" y="21388"/>
                  </a:lnTo>
                  <a:cubicBezTo>
                    <a:pt x="18923" y="23488"/>
                    <a:pt x="17896" y="25679"/>
                    <a:pt x="16754" y="27756"/>
                  </a:cubicBezTo>
                  <a:cubicBezTo>
                    <a:pt x="15499" y="30244"/>
                    <a:pt x="14358" y="32618"/>
                    <a:pt x="13125" y="35083"/>
                  </a:cubicBezTo>
                  <a:cubicBezTo>
                    <a:pt x="10843" y="34695"/>
                    <a:pt x="8948" y="33280"/>
                    <a:pt x="8378" y="31089"/>
                  </a:cubicBezTo>
                  <a:cubicBezTo>
                    <a:pt x="7716" y="28624"/>
                    <a:pt x="9131" y="26341"/>
                    <a:pt x="10089" y="24241"/>
                  </a:cubicBezTo>
                  <a:cubicBezTo>
                    <a:pt x="11048" y="22255"/>
                    <a:pt x="12189" y="20156"/>
                    <a:pt x="14472" y="19676"/>
                  </a:cubicBezTo>
                  <a:cubicBezTo>
                    <a:pt x="14812" y="19590"/>
                    <a:pt x="15153" y="19550"/>
                    <a:pt x="15491" y="19550"/>
                  </a:cubicBezTo>
                  <a:close/>
                  <a:moveTo>
                    <a:pt x="13331" y="12920"/>
                  </a:moveTo>
                  <a:cubicBezTo>
                    <a:pt x="13993" y="14358"/>
                    <a:pt x="15408" y="15202"/>
                    <a:pt x="16754" y="15864"/>
                  </a:cubicBezTo>
                  <a:cubicBezTo>
                    <a:pt x="18242" y="16618"/>
                    <a:pt x="19730" y="17355"/>
                    <a:pt x="21338" y="17355"/>
                  </a:cubicBezTo>
                  <a:cubicBezTo>
                    <a:pt x="21580" y="17355"/>
                    <a:pt x="21825" y="17338"/>
                    <a:pt x="22073" y="17302"/>
                  </a:cubicBezTo>
                  <a:lnTo>
                    <a:pt x="22073" y="17302"/>
                  </a:lnTo>
                  <a:cubicBezTo>
                    <a:pt x="21411" y="18535"/>
                    <a:pt x="20749" y="19768"/>
                    <a:pt x="20178" y="21114"/>
                  </a:cubicBezTo>
                  <a:lnTo>
                    <a:pt x="20064" y="21000"/>
                  </a:lnTo>
                  <a:cubicBezTo>
                    <a:pt x="18842" y="19852"/>
                    <a:pt x="17168" y="19064"/>
                    <a:pt x="15507" y="19064"/>
                  </a:cubicBezTo>
                  <a:cubicBezTo>
                    <a:pt x="15122" y="19064"/>
                    <a:pt x="14736" y="19107"/>
                    <a:pt x="14358" y="19197"/>
                  </a:cubicBezTo>
                  <a:cubicBezTo>
                    <a:pt x="11893" y="19768"/>
                    <a:pt x="10660" y="22141"/>
                    <a:pt x="9610" y="24241"/>
                  </a:cubicBezTo>
                  <a:cubicBezTo>
                    <a:pt x="8469" y="26615"/>
                    <a:pt x="7145" y="28989"/>
                    <a:pt x="8081" y="31660"/>
                  </a:cubicBezTo>
                  <a:cubicBezTo>
                    <a:pt x="8857" y="33759"/>
                    <a:pt x="10751" y="35175"/>
                    <a:pt x="13034" y="35266"/>
                  </a:cubicBezTo>
                  <a:lnTo>
                    <a:pt x="12851" y="35471"/>
                  </a:lnTo>
                  <a:cubicBezTo>
                    <a:pt x="12372" y="36521"/>
                    <a:pt x="11893" y="37457"/>
                    <a:pt x="11322" y="38507"/>
                  </a:cubicBezTo>
                  <a:cubicBezTo>
                    <a:pt x="7807" y="37754"/>
                    <a:pt x="5045" y="35563"/>
                    <a:pt x="3630" y="32230"/>
                  </a:cubicBezTo>
                  <a:cubicBezTo>
                    <a:pt x="3630" y="32230"/>
                    <a:pt x="3630" y="32139"/>
                    <a:pt x="3516" y="32139"/>
                  </a:cubicBezTo>
                  <a:cubicBezTo>
                    <a:pt x="6757" y="25679"/>
                    <a:pt x="9998" y="19288"/>
                    <a:pt x="13331" y="12920"/>
                  </a:cubicBezTo>
                  <a:close/>
                  <a:moveTo>
                    <a:pt x="3424" y="32413"/>
                  </a:moveTo>
                  <a:cubicBezTo>
                    <a:pt x="4657" y="35745"/>
                    <a:pt x="7716" y="38233"/>
                    <a:pt x="11231" y="38690"/>
                  </a:cubicBezTo>
                  <a:cubicBezTo>
                    <a:pt x="10934" y="39169"/>
                    <a:pt x="10751" y="39648"/>
                    <a:pt x="10478" y="40128"/>
                  </a:cubicBezTo>
                  <a:cubicBezTo>
                    <a:pt x="6848" y="39374"/>
                    <a:pt x="4292" y="37366"/>
                    <a:pt x="2580" y="34125"/>
                  </a:cubicBezTo>
                  <a:lnTo>
                    <a:pt x="3424" y="32413"/>
                  </a:lnTo>
                  <a:close/>
                  <a:moveTo>
                    <a:pt x="2375" y="34421"/>
                  </a:moveTo>
                  <a:cubicBezTo>
                    <a:pt x="3721" y="37663"/>
                    <a:pt x="6940" y="39945"/>
                    <a:pt x="10363" y="40310"/>
                  </a:cubicBezTo>
                  <a:cubicBezTo>
                    <a:pt x="9907" y="41360"/>
                    <a:pt x="9428" y="42319"/>
                    <a:pt x="9040" y="43369"/>
                  </a:cubicBezTo>
                  <a:lnTo>
                    <a:pt x="8948" y="43369"/>
                  </a:lnTo>
                  <a:cubicBezTo>
                    <a:pt x="5524" y="43369"/>
                    <a:pt x="2489" y="41748"/>
                    <a:pt x="868" y="38690"/>
                  </a:cubicBezTo>
                  <a:cubicBezTo>
                    <a:pt x="803" y="38625"/>
                    <a:pt x="728" y="38561"/>
                    <a:pt x="656" y="38561"/>
                  </a:cubicBezTo>
                  <a:cubicBezTo>
                    <a:pt x="627" y="38561"/>
                    <a:pt x="598" y="38572"/>
                    <a:pt x="571" y="38598"/>
                  </a:cubicBezTo>
                  <a:cubicBezTo>
                    <a:pt x="480" y="38507"/>
                    <a:pt x="480" y="38507"/>
                    <a:pt x="480" y="38416"/>
                  </a:cubicBezTo>
                  <a:cubicBezTo>
                    <a:pt x="1142" y="37092"/>
                    <a:pt x="1713" y="35745"/>
                    <a:pt x="2375" y="34421"/>
                  </a:cubicBezTo>
                  <a:close/>
                  <a:moveTo>
                    <a:pt x="23967" y="1"/>
                  </a:moveTo>
                  <a:cubicBezTo>
                    <a:pt x="22552" y="754"/>
                    <a:pt x="21320" y="2283"/>
                    <a:pt x="20178" y="3311"/>
                  </a:cubicBezTo>
                  <a:cubicBezTo>
                    <a:pt x="18740" y="4566"/>
                    <a:pt x="17211" y="5890"/>
                    <a:pt x="15887" y="7305"/>
                  </a:cubicBezTo>
                  <a:lnTo>
                    <a:pt x="15796" y="7305"/>
                  </a:lnTo>
                  <a:cubicBezTo>
                    <a:pt x="15705" y="7305"/>
                    <a:pt x="15705" y="7419"/>
                    <a:pt x="15613" y="7510"/>
                  </a:cubicBezTo>
                  <a:cubicBezTo>
                    <a:pt x="10089" y="17394"/>
                    <a:pt x="4862" y="27574"/>
                    <a:pt x="206" y="37845"/>
                  </a:cubicBezTo>
                  <a:lnTo>
                    <a:pt x="206" y="37936"/>
                  </a:lnTo>
                  <a:lnTo>
                    <a:pt x="206" y="38028"/>
                  </a:lnTo>
                  <a:cubicBezTo>
                    <a:pt x="92" y="38119"/>
                    <a:pt x="92" y="38119"/>
                    <a:pt x="92" y="38233"/>
                  </a:cubicBezTo>
                  <a:cubicBezTo>
                    <a:pt x="1" y="38416"/>
                    <a:pt x="206" y="38507"/>
                    <a:pt x="297" y="38507"/>
                  </a:cubicBezTo>
                  <a:cubicBezTo>
                    <a:pt x="389" y="38598"/>
                    <a:pt x="389" y="38598"/>
                    <a:pt x="480" y="38598"/>
                  </a:cubicBezTo>
                  <a:cubicBezTo>
                    <a:pt x="389" y="38690"/>
                    <a:pt x="389" y="38804"/>
                    <a:pt x="389" y="38986"/>
                  </a:cubicBezTo>
                  <a:cubicBezTo>
                    <a:pt x="1880" y="41779"/>
                    <a:pt x="4897" y="43780"/>
                    <a:pt x="8107" y="43780"/>
                  </a:cubicBezTo>
                  <a:cubicBezTo>
                    <a:pt x="8387" y="43780"/>
                    <a:pt x="8667" y="43765"/>
                    <a:pt x="8948" y="43734"/>
                  </a:cubicBezTo>
                  <a:cubicBezTo>
                    <a:pt x="9040" y="43734"/>
                    <a:pt x="9131" y="43734"/>
                    <a:pt x="9131" y="43643"/>
                  </a:cubicBezTo>
                  <a:cubicBezTo>
                    <a:pt x="10751" y="41178"/>
                    <a:pt x="11893" y="38325"/>
                    <a:pt x="13217" y="35654"/>
                  </a:cubicBezTo>
                  <a:cubicBezTo>
                    <a:pt x="14563" y="33098"/>
                    <a:pt x="15887" y="30518"/>
                    <a:pt x="17120" y="27962"/>
                  </a:cubicBezTo>
                  <a:cubicBezTo>
                    <a:pt x="19790" y="22826"/>
                    <a:pt x="22461" y="17576"/>
                    <a:pt x="25017" y="12349"/>
                  </a:cubicBezTo>
                  <a:cubicBezTo>
                    <a:pt x="25200" y="12349"/>
                    <a:pt x="25200" y="12167"/>
                    <a:pt x="25109" y="12075"/>
                  </a:cubicBezTo>
                  <a:cubicBezTo>
                    <a:pt x="25109" y="12075"/>
                    <a:pt x="25017" y="12075"/>
                    <a:pt x="25017" y="11984"/>
                  </a:cubicBezTo>
                  <a:cubicBezTo>
                    <a:pt x="25109" y="9587"/>
                    <a:pt x="25109" y="7214"/>
                    <a:pt x="25017" y="4840"/>
                  </a:cubicBezTo>
                  <a:cubicBezTo>
                    <a:pt x="24926" y="3607"/>
                    <a:pt x="24835" y="2466"/>
                    <a:pt x="24743" y="1233"/>
                  </a:cubicBezTo>
                  <a:cubicBezTo>
                    <a:pt x="24629" y="754"/>
                    <a:pt x="24629" y="366"/>
                    <a:pt x="24264" y="92"/>
                  </a:cubicBezTo>
                  <a:cubicBezTo>
                    <a:pt x="24173" y="1"/>
                    <a:pt x="24059" y="1"/>
                    <a:pt x="23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59" name="Google Shape;2459;p50"/>
          <p:cNvGrpSpPr/>
          <p:nvPr/>
        </p:nvGrpSpPr>
        <p:grpSpPr>
          <a:xfrm>
            <a:off x="6440705" y="5746178"/>
            <a:ext cx="1327126" cy="1319481"/>
            <a:chOff x="4004308" y="4309633"/>
            <a:chExt cx="997813" cy="989611"/>
          </a:xfrm>
        </p:grpSpPr>
        <p:sp>
          <p:nvSpPr>
            <p:cNvPr id="2460" name="Google Shape;2460;p50"/>
            <p:cNvSpPr/>
            <p:nvPr/>
          </p:nvSpPr>
          <p:spPr>
            <a:xfrm>
              <a:off x="4800393" y="4930695"/>
              <a:ext cx="86380" cy="76300"/>
            </a:xfrm>
            <a:custGeom>
              <a:avLst/>
              <a:gdLst/>
              <a:ahLst/>
              <a:cxnLst/>
              <a:rect l="l" t="t" r="r" b="b"/>
              <a:pathLst>
                <a:path w="3128" h="2763" extrusionOk="0">
                  <a:moveTo>
                    <a:pt x="663" y="183"/>
                  </a:moveTo>
                  <a:cubicBezTo>
                    <a:pt x="571" y="480"/>
                    <a:pt x="366" y="754"/>
                    <a:pt x="183" y="1051"/>
                  </a:cubicBezTo>
                  <a:lnTo>
                    <a:pt x="183" y="1051"/>
                  </a:lnTo>
                  <a:cubicBezTo>
                    <a:pt x="366" y="754"/>
                    <a:pt x="571" y="480"/>
                    <a:pt x="663" y="183"/>
                  </a:cubicBezTo>
                  <a:close/>
                  <a:moveTo>
                    <a:pt x="663" y="92"/>
                  </a:moveTo>
                  <a:lnTo>
                    <a:pt x="663" y="92"/>
                  </a:lnTo>
                  <a:lnTo>
                    <a:pt x="663" y="92"/>
                  </a:lnTo>
                  <a:lnTo>
                    <a:pt x="845" y="275"/>
                  </a:lnTo>
                  <a:cubicBezTo>
                    <a:pt x="1598" y="1142"/>
                    <a:pt x="2374" y="1987"/>
                    <a:pt x="3128" y="2763"/>
                  </a:cubicBezTo>
                  <a:lnTo>
                    <a:pt x="3128" y="2763"/>
                  </a:lnTo>
                  <a:cubicBezTo>
                    <a:pt x="2374" y="1987"/>
                    <a:pt x="1598" y="1142"/>
                    <a:pt x="845" y="275"/>
                  </a:cubicBezTo>
                  <a:lnTo>
                    <a:pt x="663" y="92"/>
                  </a:lnTo>
                  <a:close/>
                  <a:moveTo>
                    <a:pt x="457" y="1"/>
                  </a:moveTo>
                  <a:cubicBezTo>
                    <a:pt x="366" y="275"/>
                    <a:pt x="183" y="571"/>
                    <a:pt x="1" y="754"/>
                  </a:cubicBezTo>
                  <a:lnTo>
                    <a:pt x="1" y="754"/>
                  </a:lnTo>
                  <a:cubicBezTo>
                    <a:pt x="183" y="571"/>
                    <a:pt x="366" y="275"/>
                    <a:pt x="457" y="1"/>
                  </a:cubicBezTo>
                  <a:close/>
                  <a:moveTo>
                    <a:pt x="571" y="1"/>
                  </a:moveTo>
                  <a:lnTo>
                    <a:pt x="571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1" name="Google Shape;2461;p50"/>
            <p:cNvSpPr/>
            <p:nvPr/>
          </p:nvSpPr>
          <p:spPr>
            <a:xfrm>
              <a:off x="4374929" y="4492003"/>
              <a:ext cx="52330" cy="78813"/>
            </a:xfrm>
            <a:custGeom>
              <a:avLst/>
              <a:gdLst/>
              <a:ahLst/>
              <a:cxnLst/>
              <a:rect l="l" t="t" r="r" b="b"/>
              <a:pathLst>
                <a:path w="1895" h="2854" extrusionOk="0">
                  <a:moveTo>
                    <a:pt x="662" y="0"/>
                  </a:moveTo>
                  <a:cubicBezTo>
                    <a:pt x="457" y="480"/>
                    <a:pt x="274" y="845"/>
                    <a:pt x="0" y="1324"/>
                  </a:cubicBezTo>
                  <a:cubicBezTo>
                    <a:pt x="366" y="1804"/>
                    <a:pt x="845" y="2374"/>
                    <a:pt x="1324" y="2853"/>
                  </a:cubicBezTo>
                  <a:cubicBezTo>
                    <a:pt x="1598" y="2374"/>
                    <a:pt x="1804" y="1895"/>
                    <a:pt x="1895" y="1415"/>
                  </a:cubicBezTo>
                  <a:cubicBezTo>
                    <a:pt x="1507" y="959"/>
                    <a:pt x="1142" y="480"/>
                    <a:pt x="6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2" name="Google Shape;2462;p50"/>
            <p:cNvSpPr/>
            <p:nvPr/>
          </p:nvSpPr>
          <p:spPr>
            <a:xfrm>
              <a:off x="4487764" y="4628780"/>
              <a:ext cx="328425" cy="322737"/>
            </a:xfrm>
            <a:custGeom>
              <a:avLst/>
              <a:gdLst/>
              <a:ahLst/>
              <a:cxnLst/>
              <a:rect l="l" t="t" r="r" b="b"/>
              <a:pathLst>
                <a:path w="11893" h="11687" extrusionOk="0">
                  <a:moveTo>
                    <a:pt x="1141" y="0"/>
                  </a:moveTo>
                  <a:cubicBezTo>
                    <a:pt x="753" y="274"/>
                    <a:pt x="365" y="571"/>
                    <a:pt x="0" y="845"/>
                  </a:cubicBezTo>
                  <a:cubicBezTo>
                    <a:pt x="3607" y="4565"/>
                    <a:pt x="7601" y="7989"/>
                    <a:pt x="11322" y="11687"/>
                  </a:cubicBezTo>
                  <a:cubicBezTo>
                    <a:pt x="11504" y="11504"/>
                    <a:pt x="11687" y="11208"/>
                    <a:pt x="11778" y="10934"/>
                  </a:cubicBezTo>
                  <a:lnTo>
                    <a:pt x="11892" y="10934"/>
                  </a:lnTo>
                  <a:cubicBezTo>
                    <a:pt x="9975" y="8925"/>
                    <a:pt x="8080" y="6939"/>
                    <a:pt x="6277" y="5022"/>
                  </a:cubicBezTo>
                  <a:cubicBezTo>
                    <a:pt x="5889" y="4657"/>
                    <a:pt x="5501" y="4177"/>
                    <a:pt x="5136" y="3789"/>
                  </a:cubicBezTo>
                  <a:cubicBezTo>
                    <a:pt x="3789" y="2557"/>
                    <a:pt x="2465" y="1324"/>
                    <a:pt x="1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3" name="Google Shape;2463;p50"/>
            <p:cNvSpPr/>
            <p:nvPr/>
          </p:nvSpPr>
          <p:spPr>
            <a:xfrm>
              <a:off x="4132883" y="4423932"/>
              <a:ext cx="257841" cy="183446"/>
            </a:xfrm>
            <a:custGeom>
              <a:avLst/>
              <a:gdLst/>
              <a:ahLst/>
              <a:cxnLst/>
              <a:rect l="l" t="t" r="r" b="b"/>
              <a:pathLst>
                <a:path w="9337" h="6643" extrusionOk="0">
                  <a:moveTo>
                    <a:pt x="7145" y="0"/>
                  </a:moveTo>
                  <a:cubicBezTo>
                    <a:pt x="5912" y="2853"/>
                    <a:pt x="3333" y="6368"/>
                    <a:pt x="1" y="6368"/>
                  </a:cubicBezTo>
                  <a:lnTo>
                    <a:pt x="297" y="6642"/>
                  </a:lnTo>
                  <a:lnTo>
                    <a:pt x="480" y="6642"/>
                  </a:lnTo>
                  <a:cubicBezTo>
                    <a:pt x="3516" y="6551"/>
                    <a:pt x="6278" y="4451"/>
                    <a:pt x="7054" y="1598"/>
                  </a:cubicBezTo>
                  <a:cubicBezTo>
                    <a:pt x="7510" y="2283"/>
                    <a:pt x="7989" y="2945"/>
                    <a:pt x="8560" y="3515"/>
                  </a:cubicBezTo>
                  <a:cubicBezTo>
                    <a:pt x="8857" y="3127"/>
                    <a:pt x="9039" y="2739"/>
                    <a:pt x="9336" y="2283"/>
                  </a:cubicBezTo>
                  <a:cubicBezTo>
                    <a:pt x="9131" y="2077"/>
                    <a:pt x="8948" y="1803"/>
                    <a:pt x="8765" y="1598"/>
                  </a:cubicBezTo>
                  <a:cubicBezTo>
                    <a:pt x="8286" y="1141"/>
                    <a:pt x="7807" y="662"/>
                    <a:pt x="7327" y="91"/>
                  </a:cubicBezTo>
                  <a:cubicBezTo>
                    <a:pt x="7327" y="91"/>
                    <a:pt x="7327" y="183"/>
                    <a:pt x="7236" y="183"/>
                  </a:cubicBezTo>
                  <a:cubicBezTo>
                    <a:pt x="7236" y="91"/>
                    <a:pt x="7145" y="0"/>
                    <a:pt x="7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4" name="Google Shape;2464;p50"/>
            <p:cNvSpPr/>
            <p:nvPr/>
          </p:nvSpPr>
          <p:spPr>
            <a:xfrm>
              <a:off x="4028250" y="4326230"/>
              <a:ext cx="291228" cy="260354"/>
            </a:xfrm>
            <a:custGeom>
              <a:avLst/>
              <a:gdLst/>
              <a:ahLst/>
              <a:cxnLst/>
              <a:rect l="l" t="t" r="r" b="b"/>
              <a:pathLst>
                <a:path w="10546" h="9428" extrusionOk="0">
                  <a:moveTo>
                    <a:pt x="457" y="0"/>
                  </a:moveTo>
                  <a:cubicBezTo>
                    <a:pt x="92" y="114"/>
                    <a:pt x="1" y="388"/>
                    <a:pt x="1" y="685"/>
                  </a:cubicBezTo>
                  <a:cubicBezTo>
                    <a:pt x="3128" y="2100"/>
                    <a:pt x="6643" y="3150"/>
                    <a:pt x="9975" y="4109"/>
                  </a:cubicBezTo>
                  <a:lnTo>
                    <a:pt x="10158" y="4109"/>
                  </a:lnTo>
                  <a:cubicBezTo>
                    <a:pt x="10272" y="3903"/>
                    <a:pt x="10455" y="3629"/>
                    <a:pt x="10546" y="3424"/>
                  </a:cubicBezTo>
                  <a:lnTo>
                    <a:pt x="10546" y="3333"/>
                  </a:lnTo>
                  <a:cubicBezTo>
                    <a:pt x="8834" y="2580"/>
                    <a:pt x="7031" y="2009"/>
                    <a:pt x="5319" y="1438"/>
                  </a:cubicBezTo>
                  <a:cubicBezTo>
                    <a:pt x="4452" y="1142"/>
                    <a:pt x="3607" y="868"/>
                    <a:pt x="2740" y="685"/>
                  </a:cubicBezTo>
                  <a:lnTo>
                    <a:pt x="2648" y="685"/>
                  </a:lnTo>
                  <a:cubicBezTo>
                    <a:pt x="2169" y="480"/>
                    <a:pt x="1142" y="0"/>
                    <a:pt x="663" y="0"/>
                  </a:cubicBezTo>
                  <a:close/>
                  <a:moveTo>
                    <a:pt x="7213" y="7989"/>
                  </a:moveTo>
                  <a:lnTo>
                    <a:pt x="7213" y="7989"/>
                  </a:lnTo>
                  <a:cubicBezTo>
                    <a:pt x="6278" y="8560"/>
                    <a:pt x="5319" y="8948"/>
                    <a:pt x="4178" y="9039"/>
                  </a:cubicBezTo>
                  <a:cubicBezTo>
                    <a:pt x="3995" y="9130"/>
                    <a:pt x="3790" y="9244"/>
                    <a:pt x="3790" y="9427"/>
                  </a:cubicBezTo>
                  <a:cubicBezTo>
                    <a:pt x="5136" y="9427"/>
                    <a:pt x="6163" y="8856"/>
                    <a:pt x="7213" y="7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5" name="Google Shape;2465;p50"/>
            <p:cNvSpPr/>
            <p:nvPr/>
          </p:nvSpPr>
          <p:spPr>
            <a:xfrm>
              <a:off x="4416517" y="4536739"/>
              <a:ext cx="470256" cy="491050"/>
            </a:xfrm>
            <a:custGeom>
              <a:avLst/>
              <a:gdLst/>
              <a:ahLst/>
              <a:cxnLst/>
              <a:rect l="l" t="t" r="r" b="b"/>
              <a:pathLst>
                <a:path w="17029" h="17782" extrusionOk="0">
                  <a:moveTo>
                    <a:pt x="663" y="1"/>
                  </a:moveTo>
                  <a:cubicBezTo>
                    <a:pt x="480" y="572"/>
                    <a:pt x="298" y="1051"/>
                    <a:pt x="1" y="1507"/>
                  </a:cubicBezTo>
                  <a:cubicBezTo>
                    <a:pt x="777" y="2283"/>
                    <a:pt x="1439" y="3128"/>
                    <a:pt x="2192" y="3790"/>
                  </a:cubicBezTo>
                  <a:cubicBezTo>
                    <a:pt x="2580" y="3516"/>
                    <a:pt x="2945" y="3219"/>
                    <a:pt x="3425" y="3037"/>
                  </a:cubicBezTo>
                  <a:cubicBezTo>
                    <a:pt x="2489" y="1987"/>
                    <a:pt x="1530" y="1051"/>
                    <a:pt x="663" y="1"/>
                  </a:cubicBezTo>
                  <a:close/>
                  <a:moveTo>
                    <a:pt x="14564" y="14358"/>
                  </a:moveTo>
                  <a:lnTo>
                    <a:pt x="14564" y="14449"/>
                  </a:lnTo>
                  <a:cubicBezTo>
                    <a:pt x="14472" y="14746"/>
                    <a:pt x="14267" y="15020"/>
                    <a:pt x="14084" y="15317"/>
                  </a:cubicBezTo>
                  <a:cubicBezTo>
                    <a:pt x="14929" y="16070"/>
                    <a:pt x="15796" y="16914"/>
                    <a:pt x="16549" y="17782"/>
                  </a:cubicBezTo>
                  <a:cubicBezTo>
                    <a:pt x="16755" y="17599"/>
                    <a:pt x="16937" y="17302"/>
                    <a:pt x="17029" y="17029"/>
                  </a:cubicBezTo>
                  <a:cubicBezTo>
                    <a:pt x="16275" y="16253"/>
                    <a:pt x="15499" y="15408"/>
                    <a:pt x="14746" y="14541"/>
                  </a:cubicBezTo>
                  <a:lnTo>
                    <a:pt x="14564" y="143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6" name="Google Shape;2466;p50"/>
            <p:cNvSpPr/>
            <p:nvPr/>
          </p:nvSpPr>
          <p:spPr>
            <a:xfrm>
              <a:off x="4004308" y="4309633"/>
              <a:ext cx="997813" cy="989611"/>
            </a:xfrm>
            <a:custGeom>
              <a:avLst/>
              <a:gdLst/>
              <a:ahLst/>
              <a:cxnLst/>
              <a:rect l="l" t="t" r="r" b="b"/>
              <a:pathLst>
                <a:path w="36133" h="35836" extrusionOk="0">
                  <a:moveTo>
                    <a:pt x="1441" y="591"/>
                  </a:moveTo>
                  <a:cubicBezTo>
                    <a:pt x="1980" y="591"/>
                    <a:pt x="3078" y="1096"/>
                    <a:pt x="3607" y="1286"/>
                  </a:cubicBezTo>
                  <a:cubicBezTo>
                    <a:pt x="4474" y="1469"/>
                    <a:pt x="5319" y="1743"/>
                    <a:pt x="6186" y="2039"/>
                  </a:cubicBezTo>
                  <a:cubicBezTo>
                    <a:pt x="7989" y="2610"/>
                    <a:pt x="9701" y="3272"/>
                    <a:pt x="11413" y="3934"/>
                  </a:cubicBezTo>
                  <a:lnTo>
                    <a:pt x="11504" y="3934"/>
                  </a:lnTo>
                  <a:cubicBezTo>
                    <a:pt x="10051" y="6510"/>
                    <a:pt x="7875" y="10042"/>
                    <a:pt x="4649" y="10042"/>
                  </a:cubicBezTo>
                  <a:cubicBezTo>
                    <a:pt x="4531" y="10042"/>
                    <a:pt x="4412" y="10038"/>
                    <a:pt x="4291" y="10028"/>
                  </a:cubicBezTo>
                  <a:cubicBezTo>
                    <a:pt x="3812" y="8590"/>
                    <a:pt x="3150" y="7175"/>
                    <a:pt x="2579" y="5737"/>
                  </a:cubicBezTo>
                  <a:cubicBezTo>
                    <a:pt x="2283" y="4892"/>
                    <a:pt x="1895" y="4025"/>
                    <a:pt x="1530" y="3181"/>
                  </a:cubicBezTo>
                  <a:cubicBezTo>
                    <a:pt x="1324" y="2519"/>
                    <a:pt x="297" y="989"/>
                    <a:pt x="1324" y="601"/>
                  </a:cubicBezTo>
                  <a:cubicBezTo>
                    <a:pt x="1359" y="595"/>
                    <a:pt x="1398" y="591"/>
                    <a:pt x="1441" y="591"/>
                  </a:cubicBezTo>
                  <a:close/>
                  <a:moveTo>
                    <a:pt x="11801" y="4025"/>
                  </a:moveTo>
                  <a:cubicBezTo>
                    <a:pt x="12554" y="4801"/>
                    <a:pt x="13307" y="5554"/>
                    <a:pt x="13992" y="6422"/>
                  </a:cubicBezTo>
                  <a:cubicBezTo>
                    <a:pt x="12166" y="9457"/>
                    <a:pt x="10272" y="12219"/>
                    <a:pt x="6460" y="12493"/>
                  </a:cubicBezTo>
                  <a:cubicBezTo>
                    <a:pt x="5889" y="11831"/>
                    <a:pt x="5319" y="11169"/>
                    <a:pt x="4657" y="10507"/>
                  </a:cubicBezTo>
                  <a:cubicBezTo>
                    <a:pt x="8080" y="10507"/>
                    <a:pt x="10568" y="6878"/>
                    <a:pt x="11801" y="4025"/>
                  </a:cubicBezTo>
                  <a:close/>
                  <a:moveTo>
                    <a:pt x="14175" y="6513"/>
                  </a:moveTo>
                  <a:cubicBezTo>
                    <a:pt x="14563" y="6992"/>
                    <a:pt x="15019" y="7358"/>
                    <a:pt x="15407" y="7837"/>
                  </a:cubicBezTo>
                  <a:cubicBezTo>
                    <a:pt x="14745" y="10599"/>
                    <a:pt x="11322" y="14205"/>
                    <a:pt x="8286" y="14411"/>
                  </a:cubicBezTo>
                  <a:cubicBezTo>
                    <a:pt x="7715" y="13931"/>
                    <a:pt x="7236" y="13361"/>
                    <a:pt x="6756" y="12881"/>
                  </a:cubicBezTo>
                  <a:cubicBezTo>
                    <a:pt x="10454" y="12402"/>
                    <a:pt x="12554" y="9731"/>
                    <a:pt x="14175" y="6513"/>
                  </a:cubicBezTo>
                  <a:close/>
                  <a:moveTo>
                    <a:pt x="18831" y="11352"/>
                  </a:moveTo>
                  <a:cubicBezTo>
                    <a:pt x="20452" y="13064"/>
                    <a:pt x="22072" y="14867"/>
                    <a:pt x="23784" y="16579"/>
                  </a:cubicBezTo>
                  <a:cubicBezTo>
                    <a:pt x="25587" y="18496"/>
                    <a:pt x="27482" y="20482"/>
                    <a:pt x="29399" y="22491"/>
                  </a:cubicBezTo>
                  <a:cubicBezTo>
                    <a:pt x="28331" y="24264"/>
                    <a:pt x="26583" y="25637"/>
                    <a:pt x="24417" y="25637"/>
                  </a:cubicBezTo>
                  <a:cubicBezTo>
                    <a:pt x="24269" y="25637"/>
                    <a:pt x="24119" y="25631"/>
                    <a:pt x="23967" y="25618"/>
                  </a:cubicBezTo>
                  <a:cubicBezTo>
                    <a:pt x="21502" y="25435"/>
                    <a:pt x="19790" y="23244"/>
                    <a:pt x="18169" y="21623"/>
                  </a:cubicBezTo>
                  <a:cubicBezTo>
                    <a:pt x="16640" y="20117"/>
                    <a:pt x="15019" y="18291"/>
                    <a:pt x="15316" y="16008"/>
                  </a:cubicBezTo>
                  <a:cubicBezTo>
                    <a:pt x="15590" y="14023"/>
                    <a:pt x="17028" y="12585"/>
                    <a:pt x="18740" y="11557"/>
                  </a:cubicBezTo>
                  <a:cubicBezTo>
                    <a:pt x="18740" y="11557"/>
                    <a:pt x="18831" y="11443"/>
                    <a:pt x="18831" y="11352"/>
                  </a:cubicBezTo>
                  <a:close/>
                  <a:moveTo>
                    <a:pt x="15590" y="8019"/>
                  </a:moveTo>
                  <a:cubicBezTo>
                    <a:pt x="16549" y="9069"/>
                    <a:pt x="17599" y="10119"/>
                    <a:pt x="18557" y="11169"/>
                  </a:cubicBezTo>
                  <a:lnTo>
                    <a:pt x="18443" y="11169"/>
                  </a:lnTo>
                  <a:cubicBezTo>
                    <a:pt x="16640" y="12128"/>
                    <a:pt x="15133" y="13931"/>
                    <a:pt x="14837" y="15917"/>
                  </a:cubicBezTo>
                  <a:cubicBezTo>
                    <a:pt x="14563" y="18496"/>
                    <a:pt x="16366" y="20391"/>
                    <a:pt x="17987" y="22103"/>
                  </a:cubicBezTo>
                  <a:cubicBezTo>
                    <a:pt x="19790" y="23906"/>
                    <a:pt x="21593" y="26097"/>
                    <a:pt x="24446" y="26097"/>
                  </a:cubicBezTo>
                  <a:cubicBezTo>
                    <a:pt x="26729" y="26097"/>
                    <a:pt x="28623" y="24682"/>
                    <a:pt x="29491" y="22582"/>
                  </a:cubicBezTo>
                  <a:lnTo>
                    <a:pt x="29673" y="22765"/>
                  </a:lnTo>
                  <a:cubicBezTo>
                    <a:pt x="30426" y="23632"/>
                    <a:pt x="31202" y="24477"/>
                    <a:pt x="31956" y="25253"/>
                  </a:cubicBezTo>
                  <a:cubicBezTo>
                    <a:pt x="30152" y="28380"/>
                    <a:pt x="27117" y="30183"/>
                    <a:pt x="23487" y="30388"/>
                  </a:cubicBezTo>
                  <a:lnTo>
                    <a:pt x="23396" y="30480"/>
                  </a:lnTo>
                  <a:cubicBezTo>
                    <a:pt x="18443" y="25344"/>
                    <a:pt x="13421" y="20117"/>
                    <a:pt x="8560" y="14776"/>
                  </a:cubicBezTo>
                  <a:cubicBezTo>
                    <a:pt x="10089" y="14684"/>
                    <a:pt x="11413" y="13543"/>
                    <a:pt x="12554" y="12493"/>
                  </a:cubicBezTo>
                  <a:cubicBezTo>
                    <a:pt x="13878" y="11261"/>
                    <a:pt x="15225" y="9937"/>
                    <a:pt x="15590" y="8019"/>
                  </a:cubicBezTo>
                  <a:close/>
                  <a:moveTo>
                    <a:pt x="32138" y="25435"/>
                  </a:moveTo>
                  <a:cubicBezTo>
                    <a:pt x="32526" y="25823"/>
                    <a:pt x="32914" y="26280"/>
                    <a:pt x="33188" y="26668"/>
                  </a:cubicBezTo>
                  <a:cubicBezTo>
                    <a:pt x="31385" y="29818"/>
                    <a:pt x="28532" y="31621"/>
                    <a:pt x="24925" y="32100"/>
                  </a:cubicBezTo>
                  <a:cubicBezTo>
                    <a:pt x="24446" y="31621"/>
                    <a:pt x="24058" y="31141"/>
                    <a:pt x="23693" y="30753"/>
                  </a:cubicBezTo>
                  <a:cubicBezTo>
                    <a:pt x="27208" y="30662"/>
                    <a:pt x="30540" y="28676"/>
                    <a:pt x="32138" y="25435"/>
                  </a:cubicBezTo>
                  <a:close/>
                  <a:moveTo>
                    <a:pt x="33394" y="26850"/>
                  </a:moveTo>
                  <a:cubicBezTo>
                    <a:pt x="34147" y="27626"/>
                    <a:pt x="34991" y="28380"/>
                    <a:pt x="35859" y="29133"/>
                  </a:cubicBezTo>
                  <a:lnTo>
                    <a:pt x="35767" y="29133"/>
                  </a:lnTo>
                  <a:cubicBezTo>
                    <a:pt x="34626" y="32374"/>
                    <a:pt x="32047" y="34748"/>
                    <a:pt x="28623" y="35227"/>
                  </a:cubicBezTo>
                  <a:cubicBezTo>
                    <a:pt x="28532" y="35227"/>
                    <a:pt x="28441" y="35319"/>
                    <a:pt x="28441" y="35410"/>
                  </a:cubicBezTo>
                  <a:cubicBezTo>
                    <a:pt x="28349" y="35524"/>
                    <a:pt x="28349" y="35524"/>
                    <a:pt x="28258" y="35524"/>
                  </a:cubicBezTo>
                  <a:cubicBezTo>
                    <a:pt x="27208" y="34474"/>
                    <a:pt x="26249" y="33424"/>
                    <a:pt x="25199" y="32374"/>
                  </a:cubicBezTo>
                  <a:cubicBezTo>
                    <a:pt x="28623" y="32191"/>
                    <a:pt x="31956" y="29909"/>
                    <a:pt x="33394" y="26850"/>
                  </a:cubicBezTo>
                  <a:close/>
                  <a:moveTo>
                    <a:pt x="709" y="1"/>
                  </a:moveTo>
                  <a:cubicBezTo>
                    <a:pt x="510" y="1"/>
                    <a:pt x="311" y="59"/>
                    <a:pt x="92" y="236"/>
                  </a:cubicBezTo>
                  <a:cubicBezTo>
                    <a:pt x="0" y="236"/>
                    <a:pt x="0" y="327"/>
                    <a:pt x="0" y="419"/>
                  </a:cubicBezTo>
                  <a:cubicBezTo>
                    <a:pt x="183" y="2039"/>
                    <a:pt x="1233" y="3660"/>
                    <a:pt x="1803" y="5075"/>
                  </a:cubicBezTo>
                  <a:cubicBezTo>
                    <a:pt x="2579" y="6878"/>
                    <a:pt x="3241" y="8796"/>
                    <a:pt x="4086" y="10507"/>
                  </a:cubicBezTo>
                  <a:lnTo>
                    <a:pt x="4177" y="10599"/>
                  </a:lnTo>
                  <a:lnTo>
                    <a:pt x="4177" y="10781"/>
                  </a:lnTo>
                  <a:cubicBezTo>
                    <a:pt x="11710" y="19341"/>
                    <a:pt x="19493" y="27718"/>
                    <a:pt x="27687" y="35524"/>
                  </a:cubicBezTo>
                  <a:lnTo>
                    <a:pt x="27687" y="35615"/>
                  </a:lnTo>
                  <a:cubicBezTo>
                    <a:pt x="27779" y="35615"/>
                    <a:pt x="27779" y="35615"/>
                    <a:pt x="27870" y="35707"/>
                  </a:cubicBezTo>
                  <a:lnTo>
                    <a:pt x="27961" y="35798"/>
                  </a:lnTo>
                  <a:cubicBezTo>
                    <a:pt x="27988" y="35825"/>
                    <a:pt x="28024" y="35836"/>
                    <a:pt x="28065" y="35836"/>
                  </a:cubicBezTo>
                  <a:cubicBezTo>
                    <a:pt x="28163" y="35836"/>
                    <a:pt x="28285" y="35771"/>
                    <a:pt x="28349" y="35707"/>
                  </a:cubicBezTo>
                  <a:cubicBezTo>
                    <a:pt x="28349" y="35615"/>
                    <a:pt x="28441" y="35615"/>
                    <a:pt x="28441" y="35615"/>
                  </a:cubicBezTo>
                  <a:cubicBezTo>
                    <a:pt x="28532" y="35707"/>
                    <a:pt x="28623" y="35707"/>
                    <a:pt x="28714" y="35707"/>
                  </a:cubicBezTo>
                  <a:cubicBezTo>
                    <a:pt x="32252" y="35227"/>
                    <a:pt x="35288" y="32762"/>
                    <a:pt x="36133" y="29247"/>
                  </a:cubicBezTo>
                  <a:lnTo>
                    <a:pt x="36133" y="29133"/>
                  </a:lnTo>
                  <a:lnTo>
                    <a:pt x="36133" y="29042"/>
                  </a:lnTo>
                  <a:cubicBezTo>
                    <a:pt x="34329" y="26759"/>
                    <a:pt x="32047" y="24682"/>
                    <a:pt x="29970" y="22582"/>
                  </a:cubicBezTo>
                  <a:cubicBezTo>
                    <a:pt x="28053" y="20482"/>
                    <a:pt x="26067" y="18405"/>
                    <a:pt x="24058" y="16305"/>
                  </a:cubicBezTo>
                  <a:cubicBezTo>
                    <a:pt x="20064" y="12014"/>
                    <a:pt x="15978" y="7837"/>
                    <a:pt x="11983" y="3569"/>
                  </a:cubicBezTo>
                  <a:cubicBezTo>
                    <a:pt x="11983" y="3487"/>
                    <a:pt x="11937" y="3417"/>
                    <a:pt x="11877" y="3417"/>
                  </a:cubicBezTo>
                  <a:cubicBezTo>
                    <a:pt x="11853" y="3417"/>
                    <a:pt x="11827" y="3428"/>
                    <a:pt x="11801" y="3454"/>
                  </a:cubicBezTo>
                  <a:lnTo>
                    <a:pt x="11595" y="3454"/>
                  </a:lnTo>
                  <a:cubicBezTo>
                    <a:pt x="9427" y="2519"/>
                    <a:pt x="7145" y="1743"/>
                    <a:pt x="4862" y="1081"/>
                  </a:cubicBezTo>
                  <a:cubicBezTo>
                    <a:pt x="3721" y="807"/>
                    <a:pt x="2579" y="419"/>
                    <a:pt x="1438" y="145"/>
                  </a:cubicBezTo>
                  <a:cubicBezTo>
                    <a:pt x="1178" y="83"/>
                    <a:pt x="944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74" name="Google Shape;2474;p50"/>
          <p:cNvSpPr/>
          <p:nvPr/>
        </p:nvSpPr>
        <p:spPr>
          <a:xfrm rot="950965" flipH="1">
            <a:off x="7883277" y="4795588"/>
            <a:ext cx="217215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476749" y="1695355"/>
            <a:ext cx="11024798" cy="2687717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799"/>
              </a:spcBef>
            </a:pPr>
            <a:r>
              <a:rPr lang="en-US" sz="8000" smtClean="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ĐỒ DÙNG </a:t>
            </a:r>
          </a:p>
          <a:p>
            <a:pPr algn="ctr">
              <a:spcBef>
                <a:spcPts val="799"/>
              </a:spcBef>
            </a:pPr>
            <a:r>
              <a:rPr lang="en-US" sz="8000" smtClean="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HỌC TOÁN</a:t>
            </a:r>
            <a:endParaRPr lang="en-US" sz="8000">
              <a:solidFill>
                <a:srgbClr val="0070C0"/>
              </a:solidFill>
              <a:latin typeface="Arial" pitchFamily="34" charset="0"/>
              <a:ea typeface="Kids" pitchFamily="2" charset="0"/>
              <a:cs typeface="Arial" pitchFamily="34" charset="0"/>
            </a:endParaRPr>
          </a:p>
        </p:txBody>
      </p:sp>
      <p:grpSp>
        <p:nvGrpSpPr>
          <p:cNvPr id="42" name="Google Shape;2624;p54"/>
          <p:cNvGrpSpPr/>
          <p:nvPr/>
        </p:nvGrpSpPr>
        <p:grpSpPr>
          <a:xfrm rot="2006912">
            <a:off x="10083227" y="2315872"/>
            <a:ext cx="1172241" cy="1616136"/>
            <a:chOff x="8000083" y="1889301"/>
            <a:chExt cx="881341" cy="1212075"/>
          </a:xfrm>
        </p:grpSpPr>
        <p:sp>
          <p:nvSpPr>
            <p:cNvPr id="43" name="Google Shape;2625;p54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626;p54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627;p54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628;p54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629;p54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630;p54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99" y="284534"/>
            <a:ext cx="3707227" cy="5167702"/>
          </a:xfrm>
          <a:prstGeom prst="rect">
            <a:avLst/>
          </a:prstGeom>
        </p:spPr>
      </p:pic>
      <p:pic>
        <p:nvPicPr>
          <p:cNvPr id="2050" name="Picture 2" descr="Vở bài tập Toán lớp 1 - tập một (Kết nối tri thức với cuộc sống) | Shopee 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r="11787"/>
          <a:stretch/>
        </p:blipFill>
        <p:spPr bwMode="auto">
          <a:xfrm>
            <a:off x="6273232" y="284534"/>
            <a:ext cx="3939739" cy="516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50009" y="56388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Sách Toán 1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3264" y="56388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VBT Toán 1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0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495" name="Google Shape;2495;p52"/>
          <p:cNvGrpSpPr/>
          <p:nvPr/>
        </p:nvGrpSpPr>
        <p:grpSpPr>
          <a:xfrm>
            <a:off x="3378992" y="3164518"/>
            <a:ext cx="539119" cy="1240799"/>
            <a:chOff x="2386301" y="1484037"/>
            <a:chExt cx="425735" cy="977314"/>
          </a:xfrm>
        </p:grpSpPr>
        <p:sp>
          <p:nvSpPr>
            <p:cNvPr id="2496" name="Google Shape;2496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7" name="Google Shape;2497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8" name="Google Shape;2498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99" name="Google Shape;2499;p52"/>
          <p:cNvGrpSpPr/>
          <p:nvPr/>
        </p:nvGrpSpPr>
        <p:grpSpPr>
          <a:xfrm flipH="1">
            <a:off x="8243727" y="3164518"/>
            <a:ext cx="539119" cy="1240799"/>
            <a:chOff x="2386301" y="1484037"/>
            <a:chExt cx="425735" cy="977314"/>
          </a:xfrm>
        </p:grpSpPr>
        <p:sp>
          <p:nvSpPr>
            <p:cNvPr id="2500" name="Google Shape;2500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1" name="Google Shape;2501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2" name="Google Shape;2502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00297" y="1971884"/>
            <a:ext cx="4794021" cy="238526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CÙNG </a:t>
            </a:r>
          </a:p>
          <a:p>
            <a:pPr algn="ctr">
              <a:spcBef>
                <a:spcPts val="600"/>
              </a:spcBef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KHÁM PHÁ SÁCH TOÁN 1</a:t>
            </a:r>
            <a:endParaRPr lang="en-US" sz="4800">
              <a:solidFill>
                <a:srgbClr val="0070C0"/>
              </a:solidFill>
              <a:latin typeface="Arial" pitchFamily="34" charset="0"/>
              <a:ea typeface="Kids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08" y="497114"/>
            <a:ext cx="3707227" cy="5167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1284" y="57912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 trước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0833" r="25371" b="20634"/>
          <a:stretch/>
        </p:blipFill>
        <p:spPr bwMode="auto">
          <a:xfrm>
            <a:off x="755078" y="1075713"/>
            <a:ext cx="5256583" cy="36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0387" r="25684" b="21280"/>
          <a:stretch/>
        </p:blipFill>
        <p:spPr bwMode="auto">
          <a:xfrm>
            <a:off x="6165278" y="1075712"/>
            <a:ext cx="5249641" cy="36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861" y="5159514"/>
            <a:ext cx="10515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Nội dung mỗi bài học nằm trên 2 trang sách.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219</Words>
  <Application>Microsoft Office PowerPoint</Application>
  <PresentationFormat>Custom</PresentationFormat>
  <Paragraphs>62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Kids</vt:lpstr>
      <vt:lpstr>Neucha</vt:lpstr>
      <vt:lpstr>Satisfy</vt:lpstr>
      <vt:lpstr>Poppins</vt:lpstr>
      <vt:lpstr>Arial</vt:lpstr>
      <vt:lpstr>Times New Roman</vt:lpstr>
      <vt:lpstr>Class Awards Certificates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Awards CERTIFICATES</dc:title>
  <dc:creator>PC</dc:creator>
  <cp:lastModifiedBy>MAIHUNG</cp:lastModifiedBy>
  <cp:revision>14</cp:revision>
  <dcterms:modified xsi:type="dcterms:W3CDTF">2025-04-04T22:58:58Z</dcterms:modified>
</cp:coreProperties>
</file>