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8" r:id="rId2"/>
    <p:sldId id="280" r:id="rId3"/>
    <p:sldId id="2643" r:id="rId4"/>
    <p:sldId id="2646" r:id="rId5"/>
    <p:sldId id="2656" r:id="rId6"/>
    <p:sldId id="2657" r:id="rId7"/>
    <p:sldId id="2644" r:id="rId8"/>
    <p:sldId id="2659" r:id="rId9"/>
    <p:sldId id="2660" r:id="rId10"/>
    <p:sldId id="285" r:id="rId11"/>
    <p:sldId id="2658" r:id="rId12"/>
    <p:sldId id="281" r:id="rId13"/>
    <p:sldId id="282" r:id="rId14"/>
    <p:sldId id="2651" r:id="rId15"/>
    <p:sldId id="2650" r:id="rId16"/>
    <p:sldId id="2652" r:id="rId17"/>
    <p:sldId id="290" r:id="rId18"/>
    <p:sldId id="2645" r:id="rId19"/>
    <p:sldId id="295" r:id="rId20"/>
    <p:sldId id="2654" r:id="rId21"/>
    <p:sldId id="29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90" d="100"/>
          <a:sy n="90" d="100"/>
        </p:scale>
        <p:origin x="744" y="-23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47C4C-E186-4931-A072-B24FEB5C54A4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58C07-42E5-4180-BD2A-24E65FD32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00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58C07-42E5-4180-BD2A-24E65FD322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56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58C07-42E5-4180-BD2A-24E65FD3224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7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1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7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8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0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1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88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1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63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42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7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8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7CE1F9D7-932C-49FE-879A-C5AEB4E94CD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1360" y="228600"/>
            <a:ext cx="1517352" cy="151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9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7" Type="http://schemas.openxmlformats.org/officeDocument/2006/relationships/image" Target="../media/image19.png"/><Relationship Id="rId12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13.svg"/><Relationship Id="rId5" Type="http://schemas.openxmlformats.org/officeDocument/2006/relationships/image" Target="../media/image17.png"/><Relationship Id="rId10" Type="http://schemas.openxmlformats.org/officeDocument/2006/relationships/image" Target="../media/image8.png"/><Relationship Id="rId4" Type="http://schemas.openxmlformats.org/officeDocument/2006/relationships/image" Target="../media/image22.svg"/><Relationship Id="rId9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22.gif"/><Relationship Id="rId18" Type="http://schemas.openxmlformats.org/officeDocument/2006/relationships/image" Target="../media/image27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audio" Target="../media/audio1.wav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22.svg"/><Relationship Id="rId15" Type="http://schemas.openxmlformats.org/officeDocument/2006/relationships/image" Target="../media/image24.png"/><Relationship Id="rId10" Type="http://schemas.openxmlformats.org/officeDocument/2006/relationships/image" Target="../media/image13.svg"/><Relationship Id="rId19" Type="http://schemas.openxmlformats.org/officeDocument/2006/relationships/image" Target="../media/image28.png"/><Relationship Id="rId9" Type="http://schemas.openxmlformats.org/officeDocument/2006/relationships/image" Target="../media/image8.png"/><Relationship Id="rId1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11.svg"/><Relationship Id="rId12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9.png"/><Relationship Id="rId5" Type="http://schemas.openxmlformats.org/officeDocument/2006/relationships/image" Target="../media/image22.svg"/><Relationship Id="rId15" Type="http://schemas.openxmlformats.org/officeDocument/2006/relationships/image" Target="../media/image30.png"/><Relationship Id="rId10" Type="http://schemas.openxmlformats.org/officeDocument/2006/relationships/image" Target="../media/image20.png"/><Relationship Id="rId9" Type="http://schemas.openxmlformats.org/officeDocument/2006/relationships/image" Target="../media/image13.svg"/><Relationship Id="rId1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2.png"/><Relationship Id="rId7" Type="http://schemas.openxmlformats.org/officeDocument/2006/relationships/image" Target="../media/image11.svg"/><Relationship Id="rId12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22.svg"/><Relationship Id="rId9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34.png"/><Relationship Id="rId4" Type="http://schemas.openxmlformats.org/officeDocument/2006/relationships/image" Target="../media/image11.svg"/><Relationship Id="rId9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"/>
          <p:cNvGrpSpPr/>
          <p:nvPr/>
        </p:nvGrpSpPr>
        <p:grpSpPr>
          <a:xfrm>
            <a:off x="2007705" y="215078"/>
            <a:ext cx="8994912" cy="6655750"/>
            <a:chOff x="0" y="0"/>
            <a:chExt cx="6350000" cy="6350000"/>
          </a:xfrm>
        </p:grpSpPr>
        <p:sp>
          <p:nvSpPr>
            <p:cNvPr id="10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BE2"/>
            </a:solidFill>
          </p:spPr>
        </p:sp>
      </p:grpSp>
      <p:sp>
        <p:nvSpPr>
          <p:cNvPr id="4" name="TextBox 11"/>
          <p:cNvSpPr txBox="1"/>
          <p:nvPr/>
        </p:nvSpPr>
        <p:spPr>
          <a:xfrm>
            <a:off x="2744304" y="1517479"/>
            <a:ext cx="6805365" cy="1167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667"/>
              </a:lnSpc>
            </a:pPr>
            <a:r>
              <a:rPr lang="en-US" sz="3334" dirty="0" err="1">
                <a:solidFill>
                  <a:srgbClr val="2A5474"/>
                </a:solidFill>
                <a:latin typeface="Calibri"/>
              </a:rPr>
              <a:t>Thứ</a:t>
            </a:r>
            <a:r>
              <a:rPr lang="en-US" sz="3334" dirty="0">
                <a:solidFill>
                  <a:srgbClr val="2A5474"/>
                </a:solidFill>
                <a:latin typeface="Calibri"/>
              </a:rPr>
              <a:t> ... </a:t>
            </a:r>
            <a:r>
              <a:rPr lang="en-US" sz="3334" dirty="0" err="1">
                <a:solidFill>
                  <a:srgbClr val="2A5474"/>
                </a:solidFill>
                <a:latin typeface="Calibri"/>
              </a:rPr>
              <a:t>ngày</a:t>
            </a:r>
            <a:r>
              <a:rPr lang="en-US" sz="3334" dirty="0">
                <a:solidFill>
                  <a:srgbClr val="2A5474"/>
                </a:solidFill>
                <a:latin typeface="Calibri"/>
              </a:rPr>
              <a:t> ... </a:t>
            </a:r>
            <a:r>
              <a:rPr lang="en-US" sz="3334" dirty="0" err="1">
                <a:solidFill>
                  <a:srgbClr val="2A5474"/>
                </a:solidFill>
                <a:latin typeface="Calibri"/>
              </a:rPr>
              <a:t>tháng</a:t>
            </a:r>
            <a:r>
              <a:rPr lang="en-US" sz="3334" dirty="0">
                <a:solidFill>
                  <a:srgbClr val="2A5474"/>
                </a:solidFill>
                <a:latin typeface="Calibri"/>
              </a:rPr>
              <a:t> ... </a:t>
            </a:r>
            <a:r>
              <a:rPr lang="en-US" sz="3334" dirty="0" err="1">
                <a:solidFill>
                  <a:srgbClr val="2A5474"/>
                </a:solidFill>
                <a:latin typeface="Calibri"/>
              </a:rPr>
              <a:t>năm</a:t>
            </a:r>
            <a:r>
              <a:rPr lang="en-US" sz="3334" dirty="0">
                <a:solidFill>
                  <a:srgbClr val="2A5474"/>
                </a:solidFill>
                <a:latin typeface="Calibri"/>
              </a:rPr>
              <a:t> ....</a:t>
            </a:r>
          </a:p>
          <a:p>
            <a:pPr algn="ctr" defTabSz="609630">
              <a:lnSpc>
                <a:spcPts val="4667"/>
              </a:lnSpc>
            </a:pPr>
            <a:r>
              <a:rPr lang="en-US" sz="3334" dirty="0" err="1">
                <a:solidFill>
                  <a:srgbClr val="2A5474"/>
                </a:solidFill>
                <a:latin typeface="Calibri"/>
              </a:rPr>
              <a:t>Toán</a:t>
            </a:r>
            <a:endParaRPr lang="en-US" sz="3334" dirty="0">
              <a:solidFill>
                <a:srgbClr val="2A5474"/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022725"/>
            <a:ext cx="3148430" cy="314843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5E489BE9-65D2-446E-AD6F-D5BB4A0F0D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55" y="2984311"/>
            <a:ext cx="4384864" cy="43848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1D1CF9-6FD2-4B76-907B-3D2A0BC4C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4661" y="2708207"/>
            <a:ext cx="7857488" cy="15480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5AC695E-B569-40F4-9B5D-1AB04BE3AFE0}"/>
              </a:ext>
            </a:extLst>
          </p:cNvPr>
          <p:cNvSpPr txBox="1"/>
          <p:nvPr/>
        </p:nvSpPr>
        <p:spPr>
          <a:xfrm>
            <a:off x="5764695" y="3955773"/>
            <a:ext cx="2633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(</a:t>
            </a:r>
            <a:r>
              <a:rPr lang="en-US" sz="3600" b="1" dirty="0" err="1"/>
              <a:t>Tiết</a:t>
            </a:r>
            <a:r>
              <a:rPr lang="en-US" sz="3600" b="1" dirty="0"/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2463874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A7A054-149C-4DF0-9DCE-1CCD85F647C1}"/>
              </a:ext>
            </a:extLst>
          </p:cNvPr>
          <p:cNvSpPr/>
          <p:nvPr/>
        </p:nvSpPr>
        <p:spPr>
          <a:xfrm>
            <a:off x="495494" y="381000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477E48-5A38-45A3-9E37-1A04E4D36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005" y="735497"/>
            <a:ext cx="2857499" cy="2932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C7C682-9186-4DA8-B45A-41B52B50E4B5}"/>
              </a:ext>
            </a:extLst>
          </p:cNvPr>
          <p:cNvSpPr/>
          <p:nvPr/>
        </p:nvSpPr>
        <p:spPr>
          <a:xfrm>
            <a:off x="4373218" y="695740"/>
            <a:ext cx="6957392" cy="189837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C98B2F-664C-4638-8071-1D4E42E9A77D}"/>
              </a:ext>
            </a:extLst>
          </p:cNvPr>
          <p:cNvSpPr/>
          <p:nvPr/>
        </p:nvSpPr>
        <p:spPr>
          <a:xfrm>
            <a:off x="4572000" y="894522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547E47E-4F14-4CFE-B57B-D0FA1A2C7FF3}"/>
              </a:ext>
            </a:extLst>
          </p:cNvPr>
          <p:cNvSpPr/>
          <p:nvPr/>
        </p:nvSpPr>
        <p:spPr>
          <a:xfrm>
            <a:off x="5923722" y="904461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703CC4E-0E91-4E23-97AD-4B25D806BAE5}"/>
              </a:ext>
            </a:extLst>
          </p:cNvPr>
          <p:cNvSpPr/>
          <p:nvPr/>
        </p:nvSpPr>
        <p:spPr>
          <a:xfrm>
            <a:off x="7255565" y="884583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8DE75FD-BD25-42A0-8793-005BFE0AE95D}"/>
              </a:ext>
            </a:extLst>
          </p:cNvPr>
          <p:cNvSpPr/>
          <p:nvPr/>
        </p:nvSpPr>
        <p:spPr>
          <a:xfrm>
            <a:off x="8577469" y="874644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4B3F4A7-622E-487E-9FAB-FF76A9EC792E}"/>
              </a:ext>
            </a:extLst>
          </p:cNvPr>
          <p:cNvSpPr/>
          <p:nvPr/>
        </p:nvSpPr>
        <p:spPr>
          <a:xfrm>
            <a:off x="9879495" y="854766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5D813DD-F3A6-49A5-8479-59E17C29353D}"/>
              </a:ext>
            </a:extLst>
          </p:cNvPr>
          <p:cNvSpPr/>
          <p:nvPr/>
        </p:nvSpPr>
        <p:spPr>
          <a:xfrm>
            <a:off x="4591878" y="1759227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90B4F914-5DAB-418F-8AF4-AB37728A67BE}"/>
              </a:ext>
            </a:extLst>
          </p:cNvPr>
          <p:cNvSpPr/>
          <p:nvPr/>
        </p:nvSpPr>
        <p:spPr>
          <a:xfrm>
            <a:off x="5943600" y="1769166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9745AEDB-620E-4DA1-A855-A444BCB4DB28}"/>
              </a:ext>
            </a:extLst>
          </p:cNvPr>
          <p:cNvSpPr/>
          <p:nvPr/>
        </p:nvSpPr>
        <p:spPr>
          <a:xfrm>
            <a:off x="7275443" y="1749288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2FFE520-DA2A-47D5-9C7C-DF87C6F92D52}"/>
              </a:ext>
            </a:extLst>
          </p:cNvPr>
          <p:cNvSpPr/>
          <p:nvPr/>
        </p:nvSpPr>
        <p:spPr>
          <a:xfrm>
            <a:off x="8597347" y="1739349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2E171ECB-67C9-4BE6-B411-DF7FB9D5E1D7}"/>
              </a:ext>
            </a:extLst>
          </p:cNvPr>
          <p:cNvSpPr/>
          <p:nvPr/>
        </p:nvSpPr>
        <p:spPr>
          <a:xfrm>
            <a:off x="9899373" y="1719471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EEF60A-E0E0-422F-95A7-EDE734F42C4E}"/>
              </a:ext>
            </a:extLst>
          </p:cNvPr>
          <p:cNvCxnSpPr/>
          <p:nvPr/>
        </p:nvCxnSpPr>
        <p:spPr>
          <a:xfrm>
            <a:off x="7822096" y="2574235"/>
            <a:ext cx="0" cy="5565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0919E71C-8672-459D-9DBE-A7E0CF64EBA5}"/>
              </a:ext>
            </a:extLst>
          </p:cNvPr>
          <p:cNvSpPr/>
          <p:nvPr/>
        </p:nvSpPr>
        <p:spPr>
          <a:xfrm>
            <a:off x="7166113" y="3120888"/>
            <a:ext cx="1302027" cy="53671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10 000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0C3FAD-1BA7-46B5-8DAA-7C4B4FC894E3}"/>
              </a:ext>
            </a:extLst>
          </p:cNvPr>
          <p:cNvSpPr txBox="1"/>
          <p:nvPr/>
        </p:nvSpPr>
        <p:spPr>
          <a:xfrm>
            <a:off x="1003852" y="4025348"/>
            <a:ext cx="665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1F0CA51-8C59-4638-A747-FE8C5F111553}"/>
              </a:ext>
            </a:extLst>
          </p:cNvPr>
          <p:cNvGrpSpPr/>
          <p:nvPr/>
        </p:nvGrpSpPr>
        <p:grpSpPr>
          <a:xfrm>
            <a:off x="2604052" y="4512365"/>
            <a:ext cx="7056783" cy="387627"/>
            <a:chOff x="2604052" y="4512365"/>
            <a:chExt cx="7056783" cy="387627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377A3D8-BB19-45E1-99D0-40E216755DCD}"/>
                </a:ext>
              </a:extLst>
            </p:cNvPr>
            <p:cNvCxnSpPr>
              <a:cxnSpLocks/>
            </p:cNvCxnSpPr>
            <p:nvPr/>
          </p:nvCxnSpPr>
          <p:spPr>
            <a:xfrm>
              <a:off x="2604052" y="4711148"/>
              <a:ext cx="705678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D6AECFE-04D3-401B-ADEE-6B33B7650453}"/>
                </a:ext>
              </a:extLst>
            </p:cNvPr>
            <p:cNvCxnSpPr/>
            <p:nvPr/>
          </p:nvCxnSpPr>
          <p:spPr>
            <a:xfrm>
              <a:off x="3240156" y="4532243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5B4CA5F-D801-4A29-B7E1-BBCCCD1FECED}"/>
                </a:ext>
              </a:extLst>
            </p:cNvPr>
            <p:cNvCxnSpPr/>
            <p:nvPr/>
          </p:nvCxnSpPr>
          <p:spPr>
            <a:xfrm>
              <a:off x="4154556" y="4522304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479EDC0-040A-4D1D-884D-BA4C48B39D18}"/>
                </a:ext>
              </a:extLst>
            </p:cNvPr>
            <p:cNvCxnSpPr/>
            <p:nvPr/>
          </p:nvCxnSpPr>
          <p:spPr>
            <a:xfrm>
              <a:off x="5088834" y="4522304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1E348DB-0846-41D1-8BA7-E5428D7E5022}"/>
                </a:ext>
              </a:extLst>
            </p:cNvPr>
            <p:cNvCxnSpPr/>
            <p:nvPr/>
          </p:nvCxnSpPr>
          <p:spPr>
            <a:xfrm>
              <a:off x="5973416" y="4512365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BDADC39E-9440-4DD3-9D92-E39EA76A6027}"/>
                </a:ext>
              </a:extLst>
            </p:cNvPr>
            <p:cNvCxnSpPr/>
            <p:nvPr/>
          </p:nvCxnSpPr>
          <p:spPr>
            <a:xfrm>
              <a:off x="6897757" y="4542183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0593EE5-C44E-43FC-BF0E-DFBACF66DE7E}"/>
                </a:ext>
              </a:extLst>
            </p:cNvPr>
            <p:cNvCxnSpPr/>
            <p:nvPr/>
          </p:nvCxnSpPr>
          <p:spPr>
            <a:xfrm>
              <a:off x="7772399" y="4522304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F1625CE-D0A5-4F5B-B9BD-A8A525672072}"/>
                </a:ext>
              </a:extLst>
            </p:cNvPr>
            <p:cNvCxnSpPr/>
            <p:nvPr/>
          </p:nvCxnSpPr>
          <p:spPr>
            <a:xfrm>
              <a:off x="8647043" y="4522305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906196E-E01C-4C22-AD66-ADB2B15156F9}"/>
              </a:ext>
            </a:extLst>
          </p:cNvPr>
          <p:cNvSpPr txBox="1"/>
          <p:nvPr/>
        </p:nvSpPr>
        <p:spPr>
          <a:xfrm>
            <a:off x="2773018" y="4929809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C455FB4-647D-4ABA-B436-824B6B729FB9}"/>
              </a:ext>
            </a:extLst>
          </p:cNvPr>
          <p:cNvSpPr txBox="1"/>
          <p:nvPr/>
        </p:nvSpPr>
        <p:spPr>
          <a:xfrm>
            <a:off x="3687418" y="4929808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843D361-48E5-4A17-87E9-994055E1AEC0}"/>
              </a:ext>
            </a:extLst>
          </p:cNvPr>
          <p:cNvSpPr txBox="1"/>
          <p:nvPr/>
        </p:nvSpPr>
        <p:spPr>
          <a:xfrm>
            <a:off x="4671392" y="4909930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9 996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13D3F01-5309-461A-B2E4-C7A0B9D62377}"/>
              </a:ext>
            </a:extLst>
          </p:cNvPr>
          <p:cNvSpPr txBox="1"/>
          <p:nvPr/>
        </p:nvSpPr>
        <p:spPr>
          <a:xfrm>
            <a:off x="5585792" y="4909930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9 997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970BD35-A8FA-4C19-BD30-B35D0818D39A}"/>
              </a:ext>
            </a:extLst>
          </p:cNvPr>
          <p:cNvSpPr txBox="1"/>
          <p:nvPr/>
        </p:nvSpPr>
        <p:spPr>
          <a:xfrm>
            <a:off x="6520071" y="4890051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9 998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5EFD5C4-2B49-46A2-A456-580634B5A22E}"/>
              </a:ext>
            </a:extLst>
          </p:cNvPr>
          <p:cNvSpPr txBox="1"/>
          <p:nvPr/>
        </p:nvSpPr>
        <p:spPr>
          <a:xfrm>
            <a:off x="7424532" y="4890051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9 999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56D5F0E-5CB0-41FF-8653-6C89A776A8D6}"/>
              </a:ext>
            </a:extLst>
          </p:cNvPr>
          <p:cNvSpPr txBox="1"/>
          <p:nvPr/>
        </p:nvSpPr>
        <p:spPr>
          <a:xfrm>
            <a:off x="8408506" y="4899990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10 000</a:t>
            </a:r>
          </a:p>
        </p:txBody>
      </p:sp>
    </p:spTree>
    <p:extLst>
      <p:ext uri="{BB962C8B-B14F-4D97-AF65-F5344CB8AC3E}">
        <p14:creationId xmlns:p14="http://schemas.microsoft.com/office/powerpoint/2010/main" val="549001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48" grpId="0" animBg="1"/>
      <p:bldP spid="50" grpId="0" animBg="1"/>
      <p:bldP spid="51" grpId="0" animBg="1"/>
      <p:bldP spid="52" grpId="0" animBg="1"/>
      <p:bldP spid="55" grpId="0" animBg="1"/>
      <p:bldP spid="57" grpId="0" animBg="1"/>
      <p:bldP spid="78" grpId="0" animBg="1"/>
      <p:bldP spid="81" grpId="0" animBg="1"/>
      <p:bldP spid="82" grpId="0" animBg="1"/>
      <p:bldP spid="83" grpId="0" animBg="1"/>
      <p:bldP spid="13" grpId="0"/>
      <p:bldP spid="32" grpId="0"/>
      <p:bldP spid="91" grpId="0"/>
      <p:bldP spid="92" grpId="0"/>
      <p:bldP spid="93" grpId="0"/>
      <p:bldP spid="94" grpId="0"/>
      <p:bldP spid="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90800" y="381000"/>
            <a:ext cx="7054867" cy="33262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012298-59C8-468E-8ABE-9CB737AA8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918" y="1890848"/>
            <a:ext cx="6029467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31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3DC91064-B1A5-409E-93B1-1B97D85CB7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2" t="262" r="1189" b="10016"/>
          <a:stretch/>
        </p:blipFill>
        <p:spPr>
          <a:xfrm>
            <a:off x="7374921" y="92162"/>
            <a:ext cx="5486400" cy="674927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09429" y="3686675"/>
            <a:ext cx="6299200" cy="2286000"/>
            <a:chOff x="914143" y="5530013"/>
            <a:chExt cx="9448800" cy="3429000"/>
          </a:xfrm>
        </p:grpSpPr>
        <p:pic>
          <p:nvPicPr>
            <p:cNvPr id="9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14143" y="5530013"/>
              <a:ext cx="9448800" cy="34290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251447" y="6024691"/>
              <a:ext cx="8774195" cy="23544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>
                <a:defRPr/>
              </a:pPr>
              <a:r>
                <a:rPr lang="vi-VN" sz="3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Với mỗi nhiệm vụ, khi hoàn thành bạn sẽ nhận được các vật dụng để trồng cây xanh đấy</a:t>
              </a:r>
              <a:r>
                <a:rPr lang="en-US" sz="3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7A10691-3860-4BBF-9FEB-43D59661CA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400" y="300561"/>
            <a:ext cx="7449958" cy="292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12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621106">
            <a:off x="10896280" y="-127790"/>
            <a:ext cx="1595505" cy="15171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629" y="713628"/>
            <a:ext cx="8514742" cy="11360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629" y="2509035"/>
            <a:ext cx="6563961" cy="11306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400" y="4259340"/>
            <a:ext cx="7715323" cy="127752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67386" y="6003413"/>
            <a:ext cx="11653033" cy="637803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621106">
            <a:off x="-233669" y="2367688"/>
            <a:ext cx="1210793" cy="1151354"/>
          </a:xfrm>
          <a:prstGeom prst="rect">
            <a:avLst/>
          </a:prstGeom>
        </p:spPr>
      </p:pic>
      <p:pic>
        <p:nvPicPr>
          <p:cNvPr id="22" name="Picture 12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621106">
            <a:off x="10131404" y="4560872"/>
            <a:ext cx="1106371" cy="105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04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21106">
            <a:off x="10896280" y="-127790"/>
            <a:ext cx="1595505" cy="15171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680" y="330588"/>
            <a:ext cx="8514742" cy="113601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67386" y="6003413"/>
            <a:ext cx="11653033" cy="637803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21106">
            <a:off x="-233669" y="2367688"/>
            <a:ext cx="1210793" cy="1151354"/>
          </a:xfrm>
          <a:prstGeom prst="rect">
            <a:avLst/>
          </a:prstGeom>
        </p:spPr>
      </p:pic>
      <p:pic>
        <p:nvPicPr>
          <p:cNvPr id="22" name="Picture 12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21106">
            <a:off x="10131404" y="4560872"/>
            <a:ext cx="1106371" cy="105205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F4EF204-4807-4F22-8C8D-EE45DF224FE0}"/>
              </a:ext>
            </a:extLst>
          </p:cNvPr>
          <p:cNvGrpSpPr/>
          <p:nvPr/>
        </p:nvGrpSpPr>
        <p:grpSpPr>
          <a:xfrm>
            <a:off x="1924804" y="4439435"/>
            <a:ext cx="1550397" cy="1575731"/>
            <a:chOff x="5479419" y="3505929"/>
            <a:chExt cx="2006943" cy="203973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B432BCD-B979-40DB-A388-0DF807B75CC7}"/>
                </a:ext>
              </a:extLst>
            </p:cNvPr>
            <p:cNvGrpSpPr/>
            <p:nvPr/>
          </p:nvGrpSpPr>
          <p:grpSpPr>
            <a:xfrm>
              <a:off x="5479419" y="3505929"/>
              <a:ext cx="2006943" cy="2039737"/>
              <a:chOff x="3584456" y="1236687"/>
              <a:chExt cx="4991837" cy="4991836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6BF8542-B16B-4B79-8C77-6ED145077A7F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00000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60963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kern="0">
                  <a:solidFill>
                    <a:srgbClr val="FFFFFF"/>
                  </a:solidFill>
                  <a:latin typeface="Arial"/>
                </a:endParaRP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3E3D4676-6014-472D-AC4E-D147EAAB8F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4456" y="1236687"/>
                <a:ext cx="4991837" cy="4991836"/>
              </a:xfrm>
              <a:prstGeom prst="rect">
                <a:avLst/>
              </a:prstGeom>
            </p:spPr>
          </p:pic>
          <p:pic>
            <p:nvPicPr>
              <p:cNvPr id="30" name="Graphic 46">
                <a:extLst>
                  <a:ext uri="{FF2B5EF4-FFF2-40B4-BE49-F238E27FC236}">
                    <a16:creationId xmlns:a16="http://schemas.microsoft.com/office/drawing/2014/main" id="{13857DDC-C729-44EB-B076-8356D22B41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046217">
                <a:off x="4255333" y="2823814"/>
                <a:ext cx="3739697" cy="2116255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9ED9DC4-E56C-4D84-B5F6-73378C2E2439}"/>
                </a:ext>
              </a:extLst>
            </p:cNvPr>
            <p:cNvGrpSpPr/>
            <p:nvPr/>
          </p:nvGrpSpPr>
          <p:grpSpPr>
            <a:xfrm>
              <a:off x="5562600" y="3695700"/>
              <a:ext cx="1722717" cy="1722717"/>
              <a:chOff x="3481906" y="11685815"/>
              <a:chExt cx="1673321" cy="1673321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C269604-D7CE-43BC-A2A4-9D08E58BE4AF}"/>
                  </a:ext>
                </a:extLst>
              </p:cNvPr>
              <p:cNvSpPr/>
              <p:nvPr/>
            </p:nvSpPr>
            <p:spPr>
              <a:xfrm>
                <a:off x="3481906" y="11685815"/>
                <a:ext cx="1673321" cy="1673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422B9293-6185-492A-880C-132C1BCEC9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23" t="22231" r="61943" b="37768"/>
              <a:stretch/>
            </p:blipFill>
            <p:spPr>
              <a:xfrm>
                <a:off x="3716313" y="11847938"/>
                <a:ext cx="1099244" cy="1349073"/>
              </a:xfrm>
              <a:prstGeom prst="rect">
                <a:avLst/>
              </a:prstGeom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FAF1627-2677-48FB-9608-86127D3990D6}"/>
              </a:ext>
            </a:extLst>
          </p:cNvPr>
          <p:cNvGrpSpPr/>
          <p:nvPr/>
        </p:nvGrpSpPr>
        <p:grpSpPr>
          <a:xfrm>
            <a:off x="4709233" y="4451599"/>
            <a:ext cx="1704391" cy="1516455"/>
            <a:chOff x="9304877" y="7106438"/>
            <a:chExt cx="2041972" cy="185310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59C2CAE-AFA5-46F8-AEBC-061F4D890BF6}"/>
                </a:ext>
              </a:extLst>
            </p:cNvPr>
            <p:cNvGrpSpPr/>
            <p:nvPr/>
          </p:nvGrpSpPr>
          <p:grpSpPr>
            <a:xfrm>
              <a:off x="9304877" y="7106438"/>
              <a:ext cx="2041972" cy="1853102"/>
              <a:chOff x="3584456" y="1198908"/>
              <a:chExt cx="5007462" cy="5016908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11BBF83D-A60F-44B6-BFF3-C48E34810427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719FD374-DC6D-4107-A1C0-166C8F46F3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1FA46CB-5DBD-40C5-894C-B7B16267B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52" t="42350" r="10597" b="16946"/>
            <a:stretch/>
          </p:blipFill>
          <p:spPr>
            <a:xfrm>
              <a:off x="9508828" y="7591386"/>
              <a:ext cx="1448691" cy="982765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13059C7-775C-4C22-A07B-A032A1B2EDEF}"/>
              </a:ext>
            </a:extLst>
          </p:cNvPr>
          <p:cNvGrpSpPr/>
          <p:nvPr/>
        </p:nvGrpSpPr>
        <p:grpSpPr>
          <a:xfrm>
            <a:off x="7855910" y="4500591"/>
            <a:ext cx="1655083" cy="1472681"/>
            <a:chOff x="14009529" y="3515555"/>
            <a:chExt cx="2142457" cy="1906343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A7BFF1E-E9B4-4083-87DC-D4CD11F12C27}"/>
                </a:ext>
              </a:extLst>
            </p:cNvPr>
            <p:cNvGrpSpPr/>
            <p:nvPr/>
          </p:nvGrpSpPr>
          <p:grpSpPr>
            <a:xfrm>
              <a:off x="14009529" y="3515555"/>
              <a:ext cx="2142457" cy="1906343"/>
              <a:chOff x="3584456" y="1198908"/>
              <a:chExt cx="5007462" cy="5016908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C35C707-4A1E-45EB-A6E1-0DD036BDA205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AAF0FBDA-3885-4F49-8210-64260C406B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4925192-284C-4FA8-A1D3-30183097A3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37" t="27610" r="38329" b="27204"/>
            <a:stretch/>
          </p:blipFill>
          <p:spPr>
            <a:xfrm>
              <a:off x="14468358" y="3778349"/>
              <a:ext cx="1231483" cy="1341437"/>
            </a:xfrm>
            <a:prstGeom prst="ellipse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CA38031-560A-4A51-840F-992C30328563}"/>
              </a:ext>
            </a:extLst>
          </p:cNvPr>
          <p:cNvGrpSpPr/>
          <p:nvPr/>
        </p:nvGrpSpPr>
        <p:grpSpPr>
          <a:xfrm>
            <a:off x="1838129" y="2393008"/>
            <a:ext cx="1725455" cy="1753649"/>
            <a:chOff x="3584456" y="1236687"/>
            <a:chExt cx="4991837" cy="4991836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5726ECD-980A-405B-BFE2-E0C8FD81966A}"/>
                </a:ext>
              </a:extLst>
            </p:cNvPr>
            <p:cNvSpPr/>
            <p:nvPr/>
          </p:nvSpPr>
          <p:spPr>
            <a:xfrm>
              <a:off x="3584456" y="1314526"/>
              <a:ext cx="4901290" cy="4901290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00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60963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kern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95DFB1F-4695-4EB7-9B0B-16FEBE9F8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4456" y="1236687"/>
              <a:ext cx="4991837" cy="4991836"/>
            </a:xfrm>
            <a:prstGeom prst="rect">
              <a:avLst/>
            </a:prstGeom>
          </p:spPr>
        </p:pic>
        <p:pic>
          <p:nvPicPr>
            <p:cNvPr id="44" name="Graphic 46">
              <a:extLst>
                <a:ext uri="{FF2B5EF4-FFF2-40B4-BE49-F238E27FC236}">
                  <a16:creationId xmlns:a16="http://schemas.microsoft.com/office/drawing/2014/main" id="{2401BC6B-1126-4528-A426-D7344CF0E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46217">
              <a:off x="4255333" y="2823814"/>
              <a:ext cx="3739697" cy="2116255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24A04D7-C573-410B-9A3F-159361960B4D}"/>
              </a:ext>
            </a:extLst>
          </p:cNvPr>
          <p:cNvGrpSpPr/>
          <p:nvPr/>
        </p:nvGrpSpPr>
        <p:grpSpPr>
          <a:xfrm>
            <a:off x="7681966" y="2413239"/>
            <a:ext cx="1863530" cy="1629897"/>
            <a:chOff x="3710343" y="1046605"/>
            <a:chExt cx="5007462" cy="501690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3411317-070E-4381-BF3F-D94BEECFA005}"/>
                </a:ext>
              </a:extLst>
            </p:cNvPr>
            <p:cNvGrpSpPr/>
            <p:nvPr/>
          </p:nvGrpSpPr>
          <p:grpSpPr>
            <a:xfrm>
              <a:off x="3710343" y="1046605"/>
              <a:ext cx="5007462" cy="5016908"/>
              <a:chOff x="3584456" y="1198908"/>
              <a:chExt cx="5007462" cy="5016908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42800E8-3310-43B3-A12A-A85754AD3B0F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E65CC523-5C09-46B7-94D0-CD3B1F5F2E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47" name="Graphic 16">
              <a:extLst>
                <a:ext uri="{FF2B5EF4-FFF2-40B4-BE49-F238E27FC236}">
                  <a16:creationId xmlns:a16="http://schemas.microsoft.com/office/drawing/2014/main" id="{C9DB88CE-0C68-41D2-A776-C3C816BA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89121" y="1918432"/>
              <a:ext cx="3708842" cy="3194476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8A1503E-1CD9-49A6-837B-9632FC7D422E}"/>
              </a:ext>
            </a:extLst>
          </p:cNvPr>
          <p:cNvGrpSpPr/>
          <p:nvPr/>
        </p:nvGrpSpPr>
        <p:grpSpPr>
          <a:xfrm>
            <a:off x="4682769" y="2420354"/>
            <a:ext cx="1730855" cy="1570761"/>
            <a:chOff x="3710343" y="1046605"/>
            <a:chExt cx="5007462" cy="501690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398BCE0-41BC-4FFE-BF41-A4E8191254D4}"/>
                </a:ext>
              </a:extLst>
            </p:cNvPr>
            <p:cNvGrpSpPr/>
            <p:nvPr/>
          </p:nvGrpSpPr>
          <p:grpSpPr>
            <a:xfrm>
              <a:off x="3710343" y="1046605"/>
              <a:ext cx="5007462" cy="5016908"/>
              <a:chOff x="3584456" y="1198908"/>
              <a:chExt cx="5007462" cy="5016908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D71FB7C-DF63-4BC4-A153-DB57E38D5CB7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CAF875CD-06FB-42D5-BF76-5C4043DDE7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52" name="Graphic 16">
              <a:extLst>
                <a:ext uri="{FF2B5EF4-FFF2-40B4-BE49-F238E27FC236}">
                  <a16:creationId xmlns:a16="http://schemas.microsoft.com/office/drawing/2014/main" id="{B10E2060-CA46-4926-8610-CE83E42FC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25545" y="2091309"/>
              <a:ext cx="3440203" cy="3194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4359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A7A054-149C-4DF0-9DCE-1CCD85F647C1}"/>
              </a:ext>
            </a:extLst>
          </p:cNvPr>
          <p:cNvSpPr/>
          <p:nvPr/>
        </p:nvSpPr>
        <p:spPr>
          <a:xfrm>
            <a:off x="495494" y="119270"/>
            <a:ext cx="11342310" cy="64835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21106">
            <a:off x="11394248" y="-559446"/>
            <a:ext cx="1595505" cy="15171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6828" y="5799764"/>
            <a:ext cx="11653033" cy="637803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21106">
            <a:off x="10927060" y="5658926"/>
            <a:ext cx="1210793" cy="115135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863BDC0-B92F-4899-A253-24A85A609EFD}"/>
              </a:ext>
            </a:extLst>
          </p:cNvPr>
          <p:cNvSpPr txBox="1"/>
          <p:nvPr/>
        </p:nvSpPr>
        <p:spPr>
          <a:xfrm>
            <a:off x="1145416" y="271462"/>
            <a:ext cx="10505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630">
              <a:defRPr/>
            </a:pPr>
            <a:r>
              <a:rPr lang="vi-VN" sz="3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1</a:t>
            </a:r>
            <a:r>
              <a:rPr lang="en-US" sz="3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.</a:t>
            </a:r>
            <a:r>
              <a:rPr lang="vi-VN" sz="3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 Viết số rồi đọc số, biết số đó gồm: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C19257E-E55C-45E4-80C4-94533BAEFDA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393" y="4107416"/>
            <a:ext cx="3114012" cy="2908933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503B7E45-EF01-44EA-8CBE-6CF6428300C3}"/>
              </a:ext>
            </a:extLst>
          </p:cNvPr>
          <p:cNvGrpSpPr/>
          <p:nvPr/>
        </p:nvGrpSpPr>
        <p:grpSpPr>
          <a:xfrm>
            <a:off x="4973783" y="5416825"/>
            <a:ext cx="969817" cy="1106759"/>
            <a:chOff x="3584456" y="1236687"/>
            <a:chExt cx="4991837" cy="4991836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88E0364-4C0C-4863-846B-E7B0AFCBB3CB}"/>
                </a:ext>
              </a:extLst>
            </p:cNvPr>
            <p:cNvSpPr/>
            <p:nvPr/>
          </p:nvSpPr>
          <p:spPr>
            <a:xfrm>
              <a:off x="3584456" y="1314526"/>
              <a:ext cx="4901290" cy="4901290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00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60963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kern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0236B393-E21A-4632-B84B-4FC76202C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4456" y="1236687"/>
              <a:ext cx="4991837" cy="4991836"/>
            </a:xfrm>
            <a:prstGeom prst="rect">
              <a:avLst/>
            </a:prstGeom>
          </p:spPr>
        </p:pic>
        <p:pic>
          <p:nvPicPr>
            <p:cNvPr id="57" name="Graphic 46">
              <a:extLst>
                <a:ext uri="{FF2B5EF4-FFF2-40B4-BE49-F238E27FC236}">
                  <a16:creationId xmlns:a16="http://schemas.microsoft.com/office/drawing/2014/main" id="{0EBC3D0B-84C6-4C04-92AA-002B82127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46217">
              <a:off x="4255333" y="2823814"/>
              <a:ext cx="3739697" cy="2116255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37F795F-BE09-4CE3-A8DE-29CE778BA8C0}"/>
              </a:ext>
            </a:extLst>
          </p:cNvPr>
          <p:cNvGrpSpPr/>
          <p:nvPr/>
        </p:nvGrpSpPr>
        <p:grpSpPr>
          <a:xfrm>
            <a:off x="6776793" y="5406888"/>
            <a:ext cx="1075120" cy="1065224"/>
            <a:chOff x="3710343" y="1046605"/>
            <a:chExt cx="5007462" cy="5016908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6413DB1D-8DB0-42FC-9E7E-C9257B43ED9C}"/>
                </a:ext>
              </a:extLst>
            </p:cNvPr>
            <p:cNvGrpSpPr/>
            <p:nvPr/>
          </p:nvGrpSpPr>
          <p:grpSpPr>
            <a:xfrm>
              <a:off x="3710343" y="1046605"/>
              <a:ext cx="5007462" cy="5016908"/>
              <a:chOff x="3584456" y="1198908"/>
              <a:chExt cx="5007462" cy="5016908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99C42E9A-7565-4925-A8DE-4393C009FCFC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91ECDB4D-F532-4AA4-9267-C3C89487A2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87" name="Graphic 16">
              <a:extLst>
                <a:ext uri="{FF2B5EF4-FFF2-40B4-BE49-F238E27FC236}">
                  <a16:creationId xmlns:a16="http://schemas.microsoft.com/office/drawing/2014/main" id="{BE566BFF-1881-40CF-A3BB-29862C92C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25545" y="2091309"/>
              <a:ext cx="3440203" cy="3194476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A728334-84D6-49D9-B171-8B491DAC0812}"/>
              </a:ext>
            </a:extLst>
          </p:cNvPr>
          <p:cNvSpPr txBox="1"/>
          <p:nvPr/>
        </p:nvSpPr>
        <p:spPr>
          <a:xfrm>
            <a:off x="1441174" y="616226"/>
            <a:ext cx="8458200" cy="3894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 2 nghìn, 9 trăm, 4 chục và 5 đơn vị.</a:t>
            </a:r>
          </a:p>
          <a:p>
            <a:pPr algn="just">
              <a:lnSpc>
                <a:spcPct val="20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5 nghìn, 0 trăm, 7 chục và 2 đơn vị.</a:t>
            </a:r>
          </a:p>
          <a:p>
            <a:pPr algn="just">
              <a:lnSpc>
                <a:spcPct val="20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6 nghìn, 3 trăm, 0 chục và 2 đơn vị.</a:t>
            </a:r>
          </a:p>
          <a:p>
            <a:pPr algn="just">
              <a:lnSpc>
                <a:spcPct val="20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8 nghìn, 0 trăm, 6 chục và 0 đơn vị.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244115-530C-4812-82AF-22CB850EF67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92145" y="1818861"/>
            <a:ext cx="3696480" cy="34244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B2336E-AB38-4CB6-8A8D-9E80EA2567D6}"/>
              </a:ext>
            </a:extLst>
          </p:cNvPr>
          <p:cNvSpPr txBox="1"/>
          <p:nvPr/>
        </p:nvSpPr>
        <p:spPr>
          <a:xfrm>
            <a:off x="3160644" y="1421295"/>
            <a:ext cx="3081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2 945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5609B3D-BA1E-4C23-B67B-64B775203E01}"/>
              </a:ext>
            </a:extLst>
          </p:cNvPr>
          <p:cNvSpPr txBox="1"/>
          <p:nvPr/>
        </p:nvSpPr>
        <p:spPr>
          <a:xfrm>
            <a:off x="3220279" y="2365513"/>
            <a:ext cx="3081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5 072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63CCD61-2715-4E71-A0DD-5A2BDB65DCB2}"/>
              </a:ext>
            </a:extLst>
          </p:cNvPr>
          <p:cNvSpPr txBox="1"/>
          <p:nvPr/>
        </p:nvSpPr>
        <p:spPr>
          <a:xfrm>
            <a:off x="3269975" y="3349487"/>
            <a:ext cx="3081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6 302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FEFEEFF-89B6-439F-B2A7-9842BA8A2C6F}"/>
              </a:ext>
            </a:extLst>
          </p:cNvPr>
          <p:cNvSpPr txBox="1"/>
          <p:nvPr/>
        </p:nvSpPr>
        <p:spPr>
          <a:xfrm>
            <a:off x="3339549" y="4333461"/>
            <a:ext cx="3081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8 060</a:t>
            </a:r>
          </a:p>
        </p:txBody>
      </p:sp>
    </p:spTree>
    <p:extLst>
      <p:ext uri="{BB962C8B-B14F-4D97-AF65-F5344CB8AC3E}">
        <p14:creationId xmlns:p14="http://schemas.microsoft.com/office/powerpoint/2010/main" val="3699129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E5819117-5166-42A6-8404-8EE31F909E41}"/>
              </a:ext>
            </a:extLst>
          </p:cNvPr>
          <p:cNvSpPr/>
          <p:nvPr/>
        </p:nvSpPr>
        <p:spPr>
          <a:xfrm>
            <a:off x="495494" y="381000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831401E-3E67-4067-870B-A7BC48F8C6C6}"/>
              </a:ext>
            </a:extLst>
          </p:cNvPr>
          <p:cNvSpPr/>
          <p:nvPr/>
        </p:nvSpPr>
        <p:spPr>
          <a:xfrm>
            <a:off x="909925" y="603093"/>
            <a:ext cx="599924" cy="599924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F0F1DF"/>
                </a:solidFill>
                <a:latin typeface="Arial"/>
                <a:sym typeface="Arial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9A606E-093F-4359-A579-B06055B8F522}"/>
              </a:ext>
            </a:extLst>
          </p:cNvPr>
          <p:cNvSpPr txBox="1"/>
          <p:nvPr/>
        </p:nvSpPr>
        <p:spPr>
          <a:xfrm>
            <a:off x="1427920" y="712871"/>
            <a:ext cx="9644271" cy="369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a) Số liền trước của số 10</a:t>
            </a:r>
            <a:r>
              <a:rPr 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000 là số nào?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b) Số liền sau của số 8</a:t>
            </a:r>
            <a:r>
              <a:rPr 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999 là số nào?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c) Số 9</a:t>
            </a:r>
            <a:r>
              <a:rPr 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000 là số liền sau của số nào?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d) Số 4</a:t>
            </a:r>
            <a:r>
              <a:rPr 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078 là số liền trước của số nào?</a:t>
            </a:r>
            <a:endParaRPr lang="en-US" sz="40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DE4E83F-203E-4B05-A8FD-BBF4AD1CEF0F}"/>
              </a:ext>
            </a:extLst>
          </p:cNvPr>
          <p:cNvGrpSpPr/>
          <p:nvPr/>
        </p:nvGrpSpPr>
        <p:grpSpPr>
          <a:xfrm>
            <a:off x="4383524" y="4866155"/>
            <a:ext cx="1550397" cy="1575731"/>
            <a:chOff x="5479419" y="3505929"/>
            <a:chExt cx="2006943" cy="203973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077BC71-1127-4BBD-98FD-EF6077CCFFA9}"/>
                </a:ext>
              </a:extLst>
            </p:cNvPr>
            <p:cNvGrpSpPr/>
            <p:nvPr/>
          </p:nvGrpSpPr>
          <p:grpSpPr>
            <a:xfrm>
              <a:off x="5479419" y="3505929"/>
              <a:ext cx="2006943" cy="2039737"/>
              <a:chOff x="3584456" y="1236687"/>
              <a:chExt cx="4991837" cy="4991836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CB73612-3C34-47A0-B5CA-F5014FC17674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00000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60963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kern="0">
                  <a:solidFill>
                    <a:srgbClr val="FFFFFF"/>
                  </a:solidFill>
                  <a:latin typeface="Arial"/>
                </a:endParaRPr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0A056A83-1168-4605-9681-E88E9309FC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4456" y="1236687"/>
                <a:ext cx="4991837" cy="4991836"/>
              </a:xfrm>
              <a:prstGeom prst="rect">
                <a:avLst/>
              </a:prstGeom>
            </p:spPr>
          </p:pic>
          <p:pic>
            <p:nvPicPr>
              <p:cNvPr id="37" name="Graphic 46">
                <a:extLst>
                  <a:ext uri="{FF2B5EF4-FFF2-40B4-BE49-F238E27FC236}">
                    <a16:creationId xmlns:a16="http://schemas.microsoft.com/office/drawing/2014/main" id="{13E4D54A-FD3C-4C74-8431-4C6D3859F6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046217">
                <a:off x="4255333" y="2823814"/>
                <a:ext cx="3739697" cy="2116255"/>
              </a:xfrm>
              <a:prstGeom prst="rect">
                <a:avLst/>
              </a:prstGeom>
            </p:spPr>
          </p:pic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E3065A4-C3BC-4971-A5E8-77AC5C82974F}"/>
                </a:ext>
              </a:extLst>
            </p:cNvPr>
            <p:cNvGrpSpPr/>
            <p:nvPr/>
          </p:nvGrpSpPr>
          <p:grpSpPr>
            <a:xfrm>
              <a:off x="5562600" y="3695700"/>
              <a:ext cx="1722717" cy="1722717"/>
              <a:chOff x="3481906" y="11685815"/>
              <a:chExt cx="1673321" cy="1673321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00D78A9-EA08-42CA-9CA3-C277B3B0FAD6}"/>
                  </a:ext>
                </a:extLst>
              </p:cNvPr>
              <p:cNvSpPr/>
              <p:nvPr/>
            </p:nvSpPr>
            <p:spPr>
              <a:xfrm>
                <a:off x="3481906" y="11685815"/>
                <a:ext cx="1673321" cy="1673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8C4D7251-3B1C-415E-A9BF-541CE95B90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23" t="22231" r="61943" b="37768"/>
              <a:stretch/>
            </p:blipFill>
            <p:spPr>
              <a:xfrm>
                <a:off x="3716313" y="11847938"/>
                <a:ext cx="1099244" cy="1349073"/>
              </a:xfrm>
              <a:prstGeom prst="rect">
                <a:avLst/>
              </a:prstGeom>
            </p:spPr>
          </p:pic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8A28EBD-D2F7-496A-ACF0-C302428B58FC}"/>
              </a:ext>
            </a:extLst>
          </p:cNvPr>
          <p:cNvGrpSpPr/>
          <p:nvPr/>
        </p:nvGrpSpPr>
        <p:grpSpPr>
          <a:xfrm>
            <a:off x="6493246" y="4892279"/>
            <a:ext cx="1863530" cy="1629897"/>
            <a:chOff x="3710343" y="1046605"/>
            <a:chExt cx="5007462" cy="501690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35E728D-67A6-4DCB-A5D1-F2C387DE49FA}"/>
                </a:ext>
              </a:extLst>
            </p:cNvPr>
            <p:cNvGrpSpPr/>
            <p:nvPr/>
          </p:nvGrpSpPr>
          <p:grpSpPr>
            <a:xfrm>
              <a:off x="3710343" y="1046605"/>
              <a:ext cx="5007462" cy="5016908"/>
              <a:chOff x="3584456" y="1198908"/>
              <a:chExt cx="5007462" cy="5016908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6A6D610-270A-48EA-9508-9535F93B6A73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94316C71-AE5E-4C43-9217-7E69E42A3D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40" name="Graphic 16">
              <a:extLst>
                <a:ext uri="{FF2B5EF4-FFF2-40B4-BE49-F238E27FC236}">
                  <a16:creationId xmlns:a16="http://schemas.microsoft.com/office/drawing/2014/main" id="{4840E166-2897-47B6-BE0C-4B1638AB3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89121" y="1918432"/>
              <a:ext cx="3708842" cy="3194476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FCF656-35F6-4BE1-B4AB-AB46EC0327D8}"/>
              </a:ext>
            </a:extLst>
          </p:cNvPr>
          <p:cNvSpPr/>
          <p:nvPr/>
        </p:nvSpPr>
        <p:spPr>
          <a:xfrm>
            <a:off x="10078720" y="904240"/>
            <a:ext cx="152400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j-lt"/>
              </a:rPr>
              <a:t>9 999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EAA9AB8-C975-453A-8FDE-AC51C243399C}"/>
              </a:ext>
            </a:extLst>
          </p:cNvPr>
          <p:cNvSpPr/>
          <p:nvPr/>
        </p:nvSpPr>
        <p:spPr>
          <a:xfrm>
            <a:off x="9347200" y="1879600"/>
            <a:ext cx="152400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j-lt"/>
              </a:rPr>
              <a:t>9 000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996B343-08F7-444E-8FE7-8EA15FCEC48F}"/>
              </a:ext>
            </a:extLst>
          </p:cNvPr>
          <p:cNvSpPr/>
          <p:nvPr/>
        </p:nvSpPr>
        <p:spPr>
          <a:xfrm>
            <a:off x="9408160" y="2722880"/>
            <a:ext cx="152400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j-lt"/>
              </a:rPr>
              <a:t>8 999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13710847-3284-4E5E-858D-A1FEA77863F5}"/>
              </a:ext>
            </a:extLst>
          </p:cNvPr>
          <p:cNvSpPr/>
          <p:nvPr/>
        </p:nvSpPr>
        <p:spPr>
          <a:xfrm>
            <a:off x="9784080" y="3657600"/>
            <a:ext cx="152400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j-lt"/>
              </a:rPr>
              <a:t>4 079</a:t>
            </a:r>
          </a:p>
        </p:txBody>
      </p:sp>
    </p:spTree>
    <p:extLst>
      <p:ext uri="{BB962C8B-B14F-4D97-AF65-F5344CB8AC3E}">
        <p14:creationId xmlns:p14="http://schemas.microsoft.com/office/powerpoint/2010/main" val="946626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 animBg="1"/>
      <p:bldP spid="44" grpId="0" animBg="1"/>
      <p:bldP spid="45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621106">
            <a:off x="10896280" y="-127790"/>
            <a:ext cx="1595505" cy="15171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647" y="1968530"/>
            <a:ext cx="9687853" cy="166875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67386" y="6003413"/>
            <a:ext cx="11653033" cy="637803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621106">
            <a:off x="-233669" y="2367688"/>
            <a:ext cx="1210793" cy="1151354"/>
          </a:xfrm>
          <a:prstGeom prst="rect">
            <a:avLst/>
          </a:prstGeom>
        </p:spPr>
      </p:pic>
      <p:pic>
        <p:nvPicPr>
          <p:cNvPr id="22" name="Picture 12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621106">
            <a:off x="10131404" y="4560872"/>
            <a:ext cx="1106371" cy="10520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4C47838-BF94-4784-892B-58014DE6D0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4906" y="4834354"/>
            <a:ext cx="2269257" cy="1038236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FB42582C-416C-4BC6-9405-29AFC5D5E7F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40" y="4648200"/>
            <a:ext cx="2346847" cy="234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18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67 0.00138 L 0.86154 -0.01667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43" y="-9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E5819117-5166-42A6-8404-8EE31F909E41}"/>
              </a:ext>
            </a:extLst>
          </p:cNvPr>
          <p:cNvSpPr/>
          <p:nvPr/>
        </p:nvSpPr>
        <p:spPr>
          <a:xfrm>
            <a:off x="545190" y="400878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68C661F-004E-491B-9EBB-031E53333E60}"/>
              </a:ext>
            </a:extLst>
          </p:cNvPr>
          <p:cNvSpPr/>
          <p:nvPr/>
        </p:nvSpPr>
        <p:spPr>
          <a:xfrm>
            <a:off x="909925" y="603093"/>
            <a:ext cx="599924" cy="599924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F0F1DF"/>
                </a:solidFill>
                <a:latin typeface="Arial"/>
                <a:sym typeface="Arial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69E5A83-6C02-4077-94E9-1DD600167921}"/>
              </a:ext>
            </a:extLst>
          </p:cNvPr>
          <p:cNvSpPr txBox="1"/>
          <p:nvPr/>
        </p:nvSpPr>
        <p:spPr>
          <a:xfrm>
            <a:off x="1488880" y="347111"/>
            <a:ext cx="9644271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Chọn câu trả lời đúng:</a:t>
            </a:r>
            <a:endParaRPr lang="en-US" sz="40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84BCF1-2FFA-4326-8112-03F45D50D2C1}"/>
              </a:ext>
            </a:extLst>
          </p:cNvPr>
          <p:cNvSpPr txBox="1"/>
          <p:nvPr/>
        </p:nvSpPr>
        <p:spPr>
          <a:xfrm>
            <a:off x="1605280" y="1889760"/>
            <a:ext cx="8442960" cy="445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EE149E0-C098-4D7E-831F-B1E95758A551}"/>
              </a:ext>
            </a:extLst>
          </p:cNvPr>
          <p:cNvSpPr txBox="1"/>
          <p:nvPr/>
        </p:nvSpPr>
        <p:spPr>
          <a:xfrm>
            <a:off x="1524000" y="1391920"/>
            <a:ext cx="9265920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 nào dưới đây có chữ số hàng trăm là 7?</a:t>
            </a:r>
            <a:endParaRPr lang="en-US" sz="36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8275      B. 7285      C. 5782      D. 2587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C921C7C-84D7-49EF-865C-74BCFF9DA766}"/>
              </a:ext>
            </a:extLst>
          </p:cNvPr>
          <p:cNvSpPr txBox="1"/>
          <p:nvPr/>
        </p:nvSpPr>
        <p:spPr>
          <a:xfrm>
            <a:off x="1574800" y="3078480"/>
            <a:ext cx="9265920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Số nào dưới đây có chữ số hàng chục là 7?</a:t>
            </a:r>
            <a:endParaRPr lang="en-US" sz="3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8275      B. 7285      C. 5782      D. 2587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6FA742C-1863-4532-B282-204D105669E7}"/>
              </a:ext>
            </a:extLst>
          </p:cNvPr>
          <p:cNvSpPr txBox="1"/>
          <p:nvPr/>
        </p:nvSpPr>
        <p:spPr>
          <a:xfrm>
            <a:off x="1595120" y="4693920"/>
            <a:ext cx="9265920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nào dưới đây có chữ số hàng nghìn là 7?</a:t>
            </a:r>
            <a:endParaRPr lang="en-US" sz="3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8275      B. 7285      C. 5782      D. 2587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A840DF7-86B9-4B00-9D0D-EB1A6D18B851}"/>
              </a:ext>
            </a:extLst>
          </p:cNvPr>
          <p:cNvSpPr/>
          <p:nvPr/>
        </p:nvSpPr>
        <p:spPr>
          <a:xfrm>
            <a:off x="5496560" y="2468880"/>
            <a:ext cx="629920" cy="5892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7EF3859A-D1BF-4FCF-975D-C85C7F5583B4}"/>
              </a:ext>
            </a:extLst>
          </p:cNvPr>
          <p:cNvSpPr/>
          <p:nvPr/>
        </p:nvSpPr>
        <p:spPr>
          <a:xfrm>
            <a:off x="1503680" y="4145280"/>
            <a:ext cx="629920" cy="5892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B5C1B87-4629-49A1-9E7B-636CEDD9249B}"/>
              </a:ext>
            </a:extLst>
          </p:cNvPr>
          <p:cNvSpPr/>
          <p:nvPr/>
        </p:nvSpPr>
        <p:spPr>
          <a:xfrm>
            <a:off x="3576320" y="5730240"/>
            <a:ext cx="629920" cy="5892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8829FE67-9DE0-43CE-981D-A56FD9C5E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5522" y="4419600"/>
            <a:ext cx="2647170" cy="264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74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2" grpId="0"/>
      <p:bldP spid="72" grpId="0"/>
      <p:bldP spid="73" grpId="0"/>
      <p:bldP spid="54" grpId="0" animBg="1"/>
      <p:bldP spid="75" grpId="0" animBg="1"/>
      <p:bldP spid="7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70AE84-FE08-4A82-9093-470F64241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1" y="1654573"/>
            <a:ext cx="8319816" cy="172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19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90800" y="381000"/>
            <a:ext cx="7054867" cy="31538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5C46C2-88D5-4D42-BFFE-2F215200B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697" y="2135617"/>
            <a:ext cx="4202540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16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E5819117-5166-42A6-8404-8EE31F909E41}"/>
              </a:ext>
            </a:extLst>
          </p:cNvPr>
          <p:cNvSpPr/>
          <p:nvPr/>
        </p:nvSpPr>
        <p:spPr>
          <a:xfrm>
            <a:off x="495494" y="381000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9854" y="5553193"/>
            <a:ext cx="11653033" cy="637803"/>
            <a:chOff x="251078" y="9005120"/>
            <a:chExt cx="17479550" cy="956704"/>
          </a:xfrm>
        </p:grpSpPr>
        <p:pic>
          <p:nvPicPr>
            <p:cNvPr id="22" name="Picture 9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23" name="Picture 10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24" name="Picture 11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25" name="Picture 12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7" name="Picture 14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6E482D54-9B14-474D-BD3F-D01210EBEE2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02" y="1"/>
            <a:ext cx="10368076" cy="629919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03A5E02-420A-4083-9E4D-647517B010FA}"/>
              </a:ext>
            </a:extLst>
          </p:cNvPr>
          <p:cNvSpPr txBox="1"/>
          <p:nvPr/>
        </p:nvSpPr>
        <p:spPr>
          <a:xfrm>
            <a:off x="2312180" y="647167"/>
            <a:ext cx="889901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endParaRPr lang="en-US" sz="2667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C381A3D-5B9B-4C23-B3C2-22D2F7A34B10}"/>
              </a:ext>
            </a:extLst>
          </p:cNvPr>
          <p:cNvSpPr txBox="1"/>
          <p:nvPr/>
        </p:nvSpPr>
        <p:spPr>
          <a:xfrm>
            <a:off x="1521409" y="0"/>
            <a:ext cx="9310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 Dưới đây là nhà của Nam, Việt và Mai.</a:t>
            </a:r>
            <a:endParaRPr lang="en-US" sz="4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FBC3AA67-0D9F-49C1-90FB-C0A9A430DF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" y="4683760"/>
            <a:ext cx="2413490" cy="2413490"/>
          </a:xfrm>
          <a:prstGeom prst="rect">
            <a:avLst/>
          </a:prstGeom>
        </p:spPr>
      </p:pic>
      <p:pic>
        <p:nvPicPr>
          <p:cNvPr id="28" name="图片 17">
            <a:extLst>
              <a:ext uri="{FF2B5EF4-FFF2-40B4-BE49-F238E27FC236}">
                <a16:creationId xmlns:a16="http://schemas.microsoft.com/office/drawing/2014/main" id="{202FD0EC-2E87-478E-9093-0CE41D4D13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0" y="4598660"/>
            <a:ext cx="2724186" cy="2724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CB5D62-1966-48E3-AA19-DC2FB076C1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3280" y="1114742"/>
            <a:ext cx="8453120" cy="26518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8C4EEF-3223-42E7-A77F-02D6202776BC}"/>
              </a:ext>
            </a:extLst>
          </p:cNvPr>
          <p:cNvSpPr txBox="1"/>
          <p:nvPr/>
        </p:nvSpPr>
        <p:spPr>
          <a:xfrm>
            <a:off x="2133600" y="4470400"/>
            <a:ext cx="94081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Biết: - Nhà của Việt có trồng cây trước nhà</a:t>
            </a:r>
          </a:p>
          <a:p>
            <a:pPr algn="just"/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 Nhà của Mai có ô cửa sổ cạng hình tròn</a:t>
            </a:r>
          </a:p>
          <a:p>
            <a:pPr algn="just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 hãy tìm xem số được ghi trên nhà của mỗi bạn là số nào rồi đọc số đó.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7D360B0-46E4-4D70-9739-66795792CEFB}"/>
              </a:ext>
            </a:extLst>
          </p:cNvPr>
          <p:cNvSpPr/>
          <p:nvPr/>
        </p:nvSpPr>
        <p:spPr>
          <a:xfrm>
            <a:off x="2265680" y="3738880"/>
            <a:ext cx="201168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Việt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89DC9F4-F11B-49E8-9AED-C7625D50A862}"/>
              </a:ext>
            </a:extLst>
          </p:cNvPr>
          <p:cNvSpPr/>
          <p:nvPr/>
        </p:nvSpPr>
        <p:spPr>
          <a:xfrm>
            <a:off x="4998720" y="3779520"/>
            <a:ext cx="201168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Mai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BA8F4B2-0464-4056-A752-B82972102DAA}"/>
              </a:ext>
            </a:extLst>
          </p:cNvPr>
          <p:cNvSpPr/>
          <p:nvPr/>
        </p:nvSpPr>
        <p:spPr>
          <a:xfrm>
            <a:off x="7985760" y="3738880"/>
            <a:ext cx="201168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Nam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90C2F2-4384-4231-9617-63C82D6042F2}"/>
              </a:ext>
            </a:extLst>
          </p:cNvPr>
          <p:cNvSpPr txBox="1"/>
          <p:nvPr/>
        </p:nvSpPr>
        <p:spPr>
          <a:xfrm>
            <a:off x="1605280" y="660400"/>
            <a:ext cx="29768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0" dirty="0">
                <a:solidFill>
                  <a:srgbClr val="00B050"/>
                </a:solidFill>
                <a:effectLst/>
                <a:latin typeface="+mj-lt"/>
              </a:rPr>
              <a:t>Ba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+mj-lt"/>
              </a:rPr>
              <a:t>nghìn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+mj-lt"/>
              </a:rPr>
              <a:t>bốn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+mj-lt"/>
              </a:rPr>
              <a:t>trăm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+mj-lt"/>
              </a:rPr>
              <a:t>linh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+mj-lt"/>
              </a:rPr>
              <a:t>lăm</a:t>
            </a:r>
            <a:endParaRPr lang="en-US" sz="2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3E707EF-772C-4570-8C12-688D2B64DC83}"/>
              </a:ext>
            </a:extLst>
          </p:cNvPr>
          <p:cNvSpPr txBox="1"/>
          <p:nvPr/>
        </p:nvSpPr>
        <p:spPr>
          <a:xfrm>
            <a:off x="4267200" y="629920"/>
            <a:ext cx="322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Sáu nghìn bốn trăm năm mươi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1F088E-1C98-45AB-84E0-861420CBF43A}"/>
              </a:ext>
            </a:extLst>
          </p:cNvPr>
          <p:cNvSpPr txBox="1"/>
          <p:nvPr/>
        </p:nvSpPr>
        <p:spPr>
          <a:xfrm>
            <a:off x="7518400" y="1341120"/>
            <a:ext cx="322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Mười nghìn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919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29" grpId="0" animBg="1"/>
      <p:bldP spid="30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"/>
          <p:cNvGrpSpPr/>
          <p:nvPr/>
        </p:nvGrpSpPr>
        <p:grpSpPr>
          <a:xfrm>
            <a:off x="2742250" y="215078"/>
            <a:ext cx="6655750" cy="6655750"/>
            <a:chOff x="0" y="0"/>
            <a:chExt cx="6350000" cy="6350000"/>
          </a:xfrm>
        </p:grpSpPr>
        <p:sp>
          <p:nvSpPr>
            <p:cNvPr id="10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BE2"/>
            </a:solidFill>
          </p:spPr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022725"/>
            <a:ext cx="3148430" cy="314843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5E489BE9-65D2-446E-AD6F-D5BB4A0F0D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55" y="2984311"/>
            <a:ext cx="4384864" cy="43848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BB41F67-259F-4662-A347-F238BE50BE96}"/>
              </a:ext>
            </a:extLst>
          </p:cNvPr>
          <p:cNvSpPr txBox="1"/>
          <p:nvPr/>
        </p:nvSpPr>
        <p:spPr>
          <a:xfrm>
            <a:off x="2804160" y="2827838"/>
            <a:ext cx="6221220" cy="1733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5333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TẠM BIỆT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137978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67386" y="6003413"/>
            <a:ext cx="11653033" cy="637803"/>
            <a:chOff x="251078" y="9005120"/>
            <a:chExt cx="17479550" cy="956704"/>
          </a:xfrm>
        </p:grpSpPr>
        <p:pic>
          <p:nvPicPr>
            <p:cNvPr id="22" name="Picture 9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23" name="Picture 10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24" name="Picture 11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25" name="Picture 12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7" name="Picture 14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F6CD3C8F-D37B-478C-947B-080856810192}"/>
              </a:ext>
            </a:extLst>
          </p:cNvPr>
          <p:cNvSpPr txBox="1"/>
          <p:nvPr/>
        </p:nvSpPr>
        <p:spPr>
          <a:xfrm>
            <a:off x="2911999" y="845993"/>
            <a:ext cx="621865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chơi “ Ai nhanh hơn” </a:t>
            </a:r>
          </a:p>
        </p:txBody>
      </p:sp>
      <p:sp>
        <p:nvSpPr>
          <p:cNvPr id="69" name="Wave 68">
            <a:extLst>
              <a:ext uri="{FF2B5EF4-FFF2-40B4-BE49-F238E27FC236}">
                <a16:creationId xmlns:a16="http://schemas.microsoft.com/office/drawing/2014/main" id="{5E25E7CA-0627-410E-B8B6-4CA2ADABB597}"/>
              </a:ext>
            </a:extLst>
          </p:cNvPr>
          <p:cNvSpPr/>
          <p:nvPr/>
        </p:nvSpPr>
        <p:spPr>
          <a:xfrm>
            <a:off x="2940043" y="2111585"/>
            <a:ext cx="6218657" cy="1865429"/>
          </a:xfrm>
          <a:prstGeom prst="wave">
            <a:avLst>
              <a:gd name="adj1" fmla="val 12500"/>
              <a:gd name="adj2" fmla="val 89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Hãy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đọc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các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số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sau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đây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2892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ounded Rectangle 11">
            <a:extLst>
              <a:ext uri="{FF2B5EF4-FFF2-40B4-BE49-F238E27FC236}">
                <a16:creationId xmlns:a16="http://schemas.microsoft.com/office/drawing/2014/main" id="{B166BA4C-BEAE-4FF2-BFF3-63F2A405C6BE}"/>
              </a:ext>
            </a:extLst>
          </p:cNvPr>
          <p:cNvSpPr/>
          <p:nvPr/>
        </p:nvSpPr>
        <p:spPr>
          <a:xfrm>
            <a:off x="4064001" y="2988280"/>
            <a:ext cx="4414077" cy="10958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US" sz="4800" b="1" dirty="0" err="1">
                <a:solidFill>
                  <a:sysClr val="windowText" lastClr="000000"/>
                </a:solidFill>
                <a:latin typeface="+mj-lt"/>
              </a:rPr>
              <a:t>Đáp</a:t>
            </a:r>
            <a:r>
              <a:rPr lang="en-US" sz="4800" b="1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ysClr val="windowText" lastClr="000000"/>
                </a:solidFill>
                <a:latin typeface="+mj-lt"/>
              </a:rPr>
              <a:t>án</a:t>
            </a:r>
            <a:r>
              <a:rPr lang="en-US" sz="4800" b="1" dirty="0">
                <a:solidFill>
                  <a:sysClr val="windowText" lastClr="000000"/>
                </a:solidFill>
                <a:latin typeface="+mj-lt"/>
              </a:rPr>
              <a:t>: 3 874</a:t>
            </a:r>
            <a:endParaRPr lang="en-US" sz="4800" dirty="0">
              <a:solidFill>
                <a:sysClr val="windowText" lastClr="000000"/>
              </a:solidFill>
              <a:latin typeface="+mj-lt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3152626-3447-45C4-874D-54DF9721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619" y="4054878"/>
            <a:ext cx="3148430" cy="3148430"/>
          </a:xfrm>
          <a:prstGeom prst="rect">
            <a:avLst/>
          </a:prstGeom>
        </p:spPr>
      </p:pic>
      <p:pic>
        <p:nvPicPr>
          <p:cNvPr id="48" name="图片 17">
            <a:extLst>
              <a:ext uri="{FF2B5EF4-FFF2-40B4-BE49-F238E27FC236}">
                <a16:creationId xmlns:a16="http://schemas.microsoft.com/office/drawing/2014/main" id="{DD182FEE-1694-4567-9C4A-15CF0B3182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62" y="3011979"/>
            <a:ext cx="4384864" cy="438486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C8D569C-B157-42A1-9A5E-6B90FAFF822C}"/>
              </a:ext>
            </a:extLst>
          </p:cNvPr>
          <p:cNvSpPr txBox="1"/>
          <p:nvPr/>
        </p:nvSpPr>
        <p:spPr>
          <a:xfrm>
            <a:off x="2673626" y="1530626"/>
            <a:ext cx="8448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Ba </a:t>
            </a:r>
            <a:r>
              <a:rPr lang="en-US" sz="4800" b="1" dirty="0" err="1">
                <a:solidFill>
                  <a:srgbClr val="002060"/>
                </a:solidFill>
              </a:rPr>
              <a:t>nghìn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tám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trăm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bảy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mươi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tư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761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11">
            <a:extLst>
              <a:ext uri="{FF2B5EF4-FFF2-40B4-BE49-F238E27FC236}">
                <a16:creationId xmlns:a16="http://schemas.microsoft.com/office/drawing/2014/main" id="{B166BA4C-BEAE-4FF2-BFF3-63F2A405C6BE}"/>
              </a:ext>
            </a:extLst>
          </p:cNvPr>
          <p:cNvSpPr/>
          <p:nvPr/>
        </p:nvSpPr>
        <p:spPr>
          <a:xfrm>
            <a:off x="4064001" y="2988280"/>
            <a:ext cx="4414077" cy="10958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2 134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3152626-3447-45C4-874D-54DF9721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619" y="4054878"/>
            <a:ext cx="3148430" cy="3148430"/>
          </a:xfrm>
          <a:prstGeom prst="rect">
            <a:avLst/>
          </a:prstGeom>
        </p:spPr>
      </p:pic>
      <p:pic>
        <p:nvPicPr>
          <p:cNvPr id="48" name="图片 17">
            <a:extLst>
              <a:ext uri="{FF2B5EF4-FFF2-40B4-BE49-F238E27FC236}">
                <a16:creationId xmlns:a16="http://schemas.microsoft.com/office/drawing/2014/main" id="{DD182FEE-1694-4567-9C4A-15CF0B3182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62" y="3011979"/>
            <a:ext cx="4384864" cy="4384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63E554-8FF4-4B73-A663-686FE4218209}"/>
              </a:ext>
            </a:extLst>
          </p:cNvPr>
          <p:cNvSpPr txBox="1"/>
          <p:nvPr/>
        </p:nvSpPr>
        <p:spPr>
          <a:xfrm>
            <a:off x="2564296" y="1500809"/>
            <a:ext cx="8448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Hai </a:t>
            </a:r>
            <a:r>
              <a:rPr lang="en-US" sz="4800" b="1" dirty="0" err="1">
                <a:solidFill>
                  <a:srgbClr val="002060"/>
                </a:solidFill>
              </a:rPr>
              <a:t>nghìn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một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trăm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ba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mươi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tư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4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11">
            <a:extLst>
              <a:ext uri="{FF2B5EF4-FFF2-40B4-BE49-F238E27FC236}">
                <a16:creationId xmlns:a16="http://schemas.microsoft.com/office/drawing/2014/main" id="{B166BA4C-BEAE-4FF2-BFF3-63F2A405C6BE}"/>
              </a:ext>
            </a:extLst>
          </p:cNvPr>
          <p:cNvSpPr/>
          <p:nvPr/>
        </p:nvSpPr>
        <p:spPr>
          <a:xfrm>
            <a:off x="4064001" y="2988280"/>
            <a:ext cx="4414077" cy="10958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6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503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3152626-3447-45C4-874D-54DF9721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619" y="4054878"/>
            <a:ext cx="3148430" cy="3148430"/>
          </a:xfrm>
          <a:prstGeom prst="rect">
            <a:avLst/>
          </a:prstGeom>
        </p:spPr>
      </p:pic>
      <p:pic>
        <p:nvPicPr>
          <p:cNvPr id="48" name="图片 17">
            <a:extLst>
              <a:ext uri="{FF2B5EF4-FFF2-40B4-BE49-F238E27FC236}">
                <a16:creationId xmlns:a16="http://schemas.microsoft.com/office/drawing/2014/main" id="{DD182FEE-1694-4567-9C4A-15CF0B3182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62" y="3011979"/>
            <a:ext cx="4384864" cy="43848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DDC4C8-3E90-48CA-AB7F-0907FD1F1699}"/>
              </a:ext>
            </a:extLst>
          </p:cNvPr>
          <p:cNvSpPr txBox="1"/>
          <p:nvPr/>
        </p:nvSpPr>
        <p:spPr>
          <a:xfrm>
            <a:off x="2812774" y="1510748"/>
            <a:ext cx="8448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</a:rPr>
              <a:t>Sáu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nghìn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năm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trăm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linh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ba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944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90800" y="381000"/>
            <a:ext cx="7054867" cy="3153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0BC85B-6B24-4E32-9C60-F66CADC09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670" y="1824987"/>
            <a:ext cx="5017443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8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A7A054-149C-4DF0-9DCE-1CCD85F647C1}"/>
              </a:ext>
            </a:extLst>
          </p:cNvPr>
          <p:cNvSpPr/>
          <p:nvPr/>
        </p:nvSpPr>
        <p:spPr>
          <a:xfrm>
            <a:off x="185195" y="185196"/>
            <a:ext cx="11652609" cy="66982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477E48-5A38-45A3-9E37-1A04E4D36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738" y="735497"/>
            <a:ext cx="2333911" cy="23953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C7C682-9186-4DA8-B45A-41B52B50E4B5}"/>
              </a:ext>
            </a:extLst>
          </p:cNvPr>
          <p:cNvSpPr/>
          <p:nvPr/>
        </p:nvSpPr>
        <p:spPr>
          <a:xfrm>
            <a:off x="4373218" y="695740"/>
            <a:ext cx="6957392" cy="189837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C98B2F-664C-4638-8071-1D4E42E9A77D}"/>
              </a:ext>
            </a:extLst>
          </p:cNvPr>
          <p:cNvSpPr/>
          <p:nvPr/>
        </p:nvSpPr>
        <p:spPr>
          <a:xfrm>
            <a:off x="4572000" y="894522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1 000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547E47E-4F14-4CFE-B57B-D0FA1A2C7FF3}"/>
              </a:ext>
            </a:extLst>
          </p:cNvPr>
          <p:cNvSpPr/>
          <p:nvPr/>
        </p:nvSpPr>
        <p:spPr>
          <a:xfrm>
            <a:off x="5923722" y="904461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1 000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703CC4E-0E91-4E23-97AD-4B25D806BAE5}"/>
              </a:ext>
            </a:extLst>
          </p:cNvPr>
          <p:cNvSpPr/>
          <p:nvPr/>
        </p:nvSpPr>
        <p:spPr>
          <a:xfrm>
            <a:off x="7255565" y="884583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1 000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8DE75FD-BD25-42A0-8793-005BFE0AE95D}"/>
              </a:ext>
            </a:extLst>
          </p:cNvPr>
          <p:cNvSpPr/>
          <p:nvPr/>
        </p:nvSpPr>
        <p:spPr>
          <a:xfrm>
            <a:off x="8577469" y="874644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1 000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4B3F4A7-622E-487E-9FAB-FF76A9EC792E}"/>
              </a:ext>
            </a:extLst>
          </p:cNvPr>
          <p:cNvSpPr/>
          <p:nvPr/>
        </p:nvSpPr>
        <p:spPr>
          <a:xfrm>
            <a:off x="9879495" y="854766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1 000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5D813DD-F3A6-49A5-8479-59E17C29353D}"/>
              </a:ext>
            </a:extLst>
          </p:cNvPr>
          <p:cNvSpPr/>
          <p:nvPr/>
        </p:nvSpPr>
        <p:spPr>
          <a:xfrm>
            <a:off x="4591878" y="1749286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1 000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90B4F914-5DAB-418F-8AF4-AB37728A67BE}"/>
              </a:ext>
            </a:extLst>
          </p:cNvPr>
          <p:cNvSpPr/>
          <p:nvPr/>
        </p:nvSpPr>
        <p:spPr>
          <a:xfrm>
            <a:off x="5943600" y="1769166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1 000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9745AEDB-620E-4DA1-A855-A444BCB4DB28}"/>
              </a:ext>
            </a:extLst>
          </p:cNvPr>
          <p:cNvSpPr/>
          <p:nvPr/>
        </p:nvSpPr>
        <p:spPr>
          <a:xfrm>
            <a:off x="7275443" y="1749288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1 000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2FFE520-DA2A-47D5-9C7C-DF87C6F92D52}"/>
              </a:ext>
            </a:extLst>
          </p:cNvPr>
          <p:cNvSpPr/>
          <p:nvPr/>
        </p:nvSpPr>
        <p:spPr>
          <a:xfrm>
            <a:off x="9959008" y="1749287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2E171ECB-67C9-4BE6-B411-DF7FB9D5E1D7}"/>
              </a:ext>
            </a:extLst>
          </p:cNvPr>
          <p:cNvSpPr/>
          <p:nvPr/>
        </p:nvSpPr>
        <p:spPr>
          <a:xfrm>
            <a:off x="8607286" y="1755452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1 000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EEF60A-E0E0-422F-95A7-EDE734F42C4E}"/>
              </a:ext>
            </a:extLst>
          </p:cNvPr>
          <p:cNvCxnSpPr/>
          <p:nvPr/>
        </p:nvCxnSpPr>
        <p:spPr>
          <a:xfrm>
            <a:off x="7822096" y="2574235"/>
            <a:ext cx="0" cy="5565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0919E71C-8672-459D-9DBE-A7E0CF64EBA5}"/>
              </a:ext>
            </a:extLst>
          </p:cNvPr>
          <p:cNvSpPr/>
          <p:nvPr/>
        </p:nvSpPr>
        <p:spPr>
          <a:xfrm>
            <a:off x="7166113" y="3120888"/>
            <a:ext cx="1302027" cy="53671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</a:p>
        </p:txBody>
      </p:sp>
      <p:sp>
        <p:nvSpPr>
          <p:cNvPr id="37" name="Rectangle: Rounded Corners 82">
            <a:extLst>
              <a:ext uri="{FF2B5EF4-FFF2-40B4-BE49-F238E27FC236}">
                <a16:creationId xmlns:a16="http://schemas.microsoft.com/office/drawing/2014/main" id="{0919E71C-8672-459D-9DBE-A7E0CF64EBA5}"/>
              </a:ext>
            </a:extLst>
          </p:cNvPr>
          <p:cNvSpPr/>
          <p:nvPr/>
        </p:nvSpPr>
        <p:spPr>
          <a:xfrm>
            <a:off x="7126357" y="3120888"/>
            <a:ext cx="1302027" cy="53671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</a:p>
        </p:txBody>
      </p:sp>
      <p:sp>
        <p:nvSpPr>
          <p:cNvPr id="38" name="Rectangle: Rounded Corners 82">
            <a:extLst>
              <a:ext uri="{FF2B5EF4-FFF2-40B4-BE49-F238E27FC236}">
                <a16:creationId xmlns:a16="http://schemas.microsoft.com/office/drawing/2014/main" id="{0919E71C-8672-459D-9DBE-A7E0CF64EBA5}"/>
              </a:ext>
            </a:extLst>
          </p:cNvPr>
          <p:cNvSpPr/>
          <p:nvPr/>
        </p:nvSpPr>
        <p:spPr>
          <a:xfrm>
            <a:off x="7042063" y="3096752"/>
            <a:ext cx="1436015" cy="53671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31005" y="3754149"/>
            <a:ext cx="3972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19141" y="3661730"/>
            <a:ext cx="3916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78626" y="4014267"/>
            <a:ext cx="6590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414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48" grpId="0" animBg="1"/>
      <p:bldP spid="50" grpId="0" animBg="1"/>
      <p:bldP spid="51" grpId="0" animBg="1"/>
      <p:bldP spid="52" grpId="0" animBg="1"/>
      <p:bldP spid="55" grpId="0" animBg="1"/>
      <p:bldP spid="57" grpId="0" animBg="1"/>
      <p:bldP spid="78" grpId="0" animBg="1"/>
      <p:bldP spid="81" grpId="0" animBg="1"/>
      <p:bldP spid="82" grpId="0" animBg="1"/>
      <p:bldP spid="83" grpId="0" animBg="1"/>
      <p:bldP spid="83" grpId="1" animBg="1"/>
      <p:bldP spid="37" grpId="0" animBg="1"/>
      <p:bldP spid="37" grpId="1" animBg="1"/>
      <p:bldP spid="38" grpId="0" animBg="1"/>
      <p:bldP spid="39" grpId="0"/>
      <p:bldP spid="39" grpId="1"/>
      <p:bldP spid="40" grpId="0"/>
      <p:bldP spid="40" grpId="1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53C6BDB-5C9C-4913-836B-F0EABF9D12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7758" y="1296386"/>
            <a:ext cx="2114107" cy="1057053"/>
          </a:xfrm>
          <a:prstGeom prst="rect">
            <a:avLst/>
          </a:prstGeom>
        </p:spPr>
      </p:pic>
      <p:sp>
        <p:nvSpPr>
          <p:cNvPr id="3" name="Cube 2"/>
          <p:cNvSpPr/>
          <p:nvPr/>
        </p:nvSpPr>
        <p:spPr>
          <a:xfrm>
            <a:off x="2319847" y="1983194"/>
            <a:ext cx="868680" cy="75438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4419" y="2137410"/>
            <a:ext cx="10343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1000.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be 10"/>
          <p:cNvSpPr/>
          <p:nvPr/>
        </p:nvSpPr>
        <p:spPr>
          <a:xfrm>
            <a:off x="8274182" y="3545553"/>
            <a:ext cx="868680" cy="75438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be 11"/>
          <p:cNvSpPr/>
          <p:nvPr/>
        </p:nvSpPr>
        <p:spPr>
          <a:xfrm>
            <a:off x="7240475" y="3510598"/>
            <a:ext cx="868680" cy="75438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be 12"/>
          <p:cNvSpPr/>
          <p:nvPr/>
        </p:nvSpPr>
        <p:spPr>
          <a:xfrm>
            <a:off x="6253116" y="3487644"/>
            <a:ext cx="868680" cy="75438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be 13"/>
          <p:cNvSpPr/>
          <p:nvPr/>
        </p:nvSpPr>
        <p:spPr>
          <a:xfrm>
            <a:off x="5237441" y="3484548"/>
            <a:ext cx="868680" cy="75438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ube 14"/>
          <p:cNvSpPr/>
          <p:nvPr/>
        </p:nvSpPr>
        <p:spPr>
          <a:xfrm>
            <a:off x="4233619" y="3484548"/>
            <a:ext cx="868680" cy="75438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be 15"/>
          <p:cNvSpPr/>
          <p:nvPr/>
        </p:nvSpPr>
        <p:spPr>
          <a:xfrm>
            <a:off x="3195306" y="3484548"/>
            <a:ext cx="868680" cy="75438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ube 16"/>
          <p:cNvSpPr/>
          <p:nvPr/>
        </p:nvSpPr>
        <p:spPr>
          <a:xfrm>
            <a:off x="2234078" y="3489029"/>
            <a:ext cx="868680" cy="75438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ube 17"/>
          <p:cNvSpPr/>
          <p:nvPr/>
        </p:nvSpPr>
        <p:spPr>
          <a:xfrm>
            <a:off x="1246934" y="3522785"/>
            <a:ext cx="868680" cy="75438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ight Brace 18"/>
          <p:cNvSpPr/>
          <p:nvPr/>
        </p:nvSpPr>
        <p:spPr>
          <a:xfrm rot="5400000">
            <a:off x="4857738" y="451783"/>
            <a:ext cx="708660" cy="80423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370826" y="5003879"/>
            <a:ext cx="39722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8 000</a:t>
            </a:r>
          </a:p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ube 21"/>
          <p:cNvSpPr/>
          <p:nvPr/>
        </p:nvSpPr>
        <p:spPr>
          <a:xfrm>
            <a:off x="9306723" y="3585213"/>
            <a:ext cx="868680" cy="75438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ight Brace 22"/>
          <p:cNvSpPr/>
          <p:nvPr/>
        </p:nvSpPr>
        <p:spPr>
          <a:xfrm rot="5400000">
            <a:off x="5345709" y="145060"/>
            <a:ext cx="708658" cy="90977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758357" y="4981632"/>
            <a:ext cx="39164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9 000</a:t>
            </a:r>
          </a:p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ight Brace 24"/>
          <p:cNvSpPr/>
          <p:nvPr/>
        </p:nvSpPr>
        <p:spPr>
          <a:xfrm rot="5400000">
            <a:off x="5799098" y="-343455"/>
            <a:ext cx="708659" cy="1000450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/>
          <p:cNvSpPr/>
          <p:nvPr/>
        </p:nvSpPr>
        <p:spPr>
          <a:xfrm>
            <a:off x="10278577" y="3586628"/>
            <a:ext cx="868680" cy="75438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50796" y="5266663"/>
            <a:ext cx="65902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266821" y="49427"/>
            <a:ext cx="5822428" cy="992290"/>
            <a:chOff x="4539228" y="172432"/>
            <a:chExt cx="5724186" cy="992290"/>
          </a:xfrm>
        </p:grpSpPr>
        <p:grpSp>
          <p:nvGrpSpPr>
            <p:cNvPr id="28" name="Group 27"/>
            <p:cNvGrpSpPr/>
            <p:nvPr/>
          </p:nvGrpSpPr>
          <p:grpSpPr>
            <a:xfrm>
              <a:off x="4539228" y="172432"/>
              <a:ext cx="5724186" cy="992290"/>
              <a:chOff x="4539228" y="172432"/>
              <a:chExt cx="5724186" cy="992290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4539228" y="172432"/>
                <a:ext cx="57241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ba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14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1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2025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9" name="Straight Connector 28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630195" y="1041400"/>
            <a:ext cx="11380573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45: CÁC SỐ CÓ BỐN CHỮ SỐ. SỐ 10 000 (TIẾT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368054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20" grpId="0"/>
      <p:bldP spid="20" grpId="1"/>
      <p:bldP spid="22" grpId="0" animBg="1"/>
      <p:bldP spid="23" grpId="0" animBg="1"/>
      <p:bldP spid="23" grpId="1" animBg="1"/>
      <p:bldP spid="21" grpId="0"/>
      <p:bldP spid="21" grpId="1"/>
      <p:bldP spid="25" grpId="0" animBg="1"/>
      <p:bldP spid="26" grpId="0" animBg="1"/>
      <p:bldP spid="2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446</Words>
  <Application>Microsoft Office PowerPoint</Application>
  <PresentationFormat>Widescreen</PresentationFormat>
  <Paragraphs>98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思源黑体 CN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MAIHUNG</cp:lastModifiedBy>
  <cp:revision>44</cp:revision>
  <dcterms:created xsi:type="dcterms:W3CDTF">2022-10-08T00:48:10Z</dcterms:created>
  <dcterms:modified xsi:type="dcterms:W3CDTF">2025-04-05T20:50:29Z</dcterms:modified>
</cp:coreProperties>
</file>