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99" r:id="rId2"/>
    <p:sldId id="272" r:id="rId3"/>
    <p:sldId id="286" r:id="rId4"/>
    <p:sldId id="257" r:id="rId5"/>
    <p:sldId id="298" r:id="rId6"/>
    <p:sldId id="300" r:id="rId7"/>
    <p:sldId id="301" r:id="rId8"/>
    <p:sldId id="302" r:id="rId9"/>
    <p:sldId id="287" r:id="rId10"/>
    <p:sldId id="258" r:id="rId11"/>
    <p:sldId id="305" r:id="rId12"/>
    <p:sldId id="288" r:id="rId13"/>
    <p:sldId id="306" r:id="rId14"/>
    <p:sldId id="259" r:id="rId15"/>
    <p:sldId id="30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833B"/>
    <a:srgbClr val="D2A000"/>
    <a:srgbClr val="A68E2A"/>
    <a:srgbClr val="AAB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DB70-5285-4D0D-B2F3-495D26CD7A8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8DAD-17B9-4CC6-BB8C-FB6E621A80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24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29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30DDDB9-03A7-49D6-8321-234E23E3BFB4}"/>
              </a:ext>
            </a:extLst>
          </p:cNvPr>
          <p:cNvGrpSpPr/>
          <p:nvPr userDrawn="1"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1672EDD-DCF8-472F-B048-262DE88485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20ABE53-B77D-4221-8659-038F5FF82E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B957E3C-95BF-4FE7-B90D-F151353024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971A242-DF86-4A37-AA2D-95019AC2B1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D84D5EF1-315D-4AF2-A917-A0B1379BE282}"/>
              </a:ext>
            </a:extLst>
          </p:cNvPr>
          <p:cNvSpPr/>
          <p:nvPr userDrawn="1"/>
        </p:nvSpPr>
        <p:spPr>
          <a:xfrm>
            <a:off x="916973" y="638403"/>
            <a:ext cx="10358055" cy="5581194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42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795F98A-D928-46D5-A2FB-1AC4AF19B0E0}"/>
              </a:ext>
            </a:extLst>
          </p:cNvPr>
          <p:cNvGrpSpPr/>
          <p:nvPr userDrawn="1"/>
        </p:nvGrpSpPr>
        <p:grpSpPr>
          <a:xfrm>
            <a:off x="0" y="0"/>
            <a:ext cx="12192000" cy="2343150"/>
            <a:chOff x="0" y="0"/>
            <a:chExt cx="12192000" cy="234315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DF80B87-0CBE-49AD-90D6-CAB31C68C0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7B854B0-6E2D-4C9D-8652-3AB2674078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DF9F6FF-B14F-4089-B324-8F0CAE61347F}"/>
              </a:ext>
            </a:extLst>
          </p:cNvPr>
          <p:cNvGrpSpPr/>
          <p:nvPr userDrawn="1"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990D092-FF89-4B05-B20D-687114A425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02B223C-414F-46B5-9D40-E9F436B306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C844F23-F46E-4ABB-AB71-5100B0162F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200A984-60B9-47C6-B561-F92F9BAA86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D8DA5F96-9894-4F5E-A86B-5927EA28BB4C}"/>
              </a:ext>
            </a:extLst>
          </p:cNvPr>
          <p:cNvSpPr/>
          <p:nvPr userDrawn="1"/>
        </p:nvSpPr>
        <p:spPr>
          <a:xfrm>
            <a:off x="757316" y="359228"/>
            <a:ext cx="5179027" cy="6139543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ACAC7FD-653C-40E9-9716-F7DAE0017455}"/>
              </a:ext>
            </a:extLst>
          </p:cNvPr>
          <p:cNvSpPr/>
          <p:nvPr userDrawn="1"/>
        </p:nvSpPr>
        <p:spPr>
          <a:xfrm>
            <a:off x="6255659" y="359228"/>
            <a:ext cx="5179027" cy="6139543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77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5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30DDDB9-03A7-49D6-8321-234E23E3BFB4}"/>
              </a:ext>
            </a:extLst>
          </p:cNvPr>
          <p:cNvGrpSpPr/>
          <p:nvPr userDrawn="1"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1672EDD-DCF8-472F-B048-262DE88485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20ABE53-B77D-4221-8659-038F5FF82E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B957E3C-95BF-4FE7-B90D-F151353024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971A242-DF86-4A37-AA2D-95019AC2B1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D84D5EF1-315D-4AF2-A917-A0B1379BE282}"/>
              </a:ext>
            </a:extLst>
          </p:cNvPr>
          <p:cNvSpPr/>
          <p:nvPr userDrawn="1"/>
        </p:nvSpPr>
        <p:spPr>
          <a:xfrm>
            <a:off x="916973" y="638403"/>
            <a:ext cx="10358055" cy="5581194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38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795F98A-D928-46D5-A2FB-1AC4AF19B0E0}"/>
              </a:ext>
            </a:extLst>
          </p:cNvPr>
          <p:cNvGrpSpPr/>
          <p:nvPr userDrawn="1"/>
        </p:nvGrpSpPr>
        <p:grpSpPr>
          <a:xfrm>
            <a:off x="0" y="0"/>
            <a:ext cx="12192000" cy="2343150"/>
            <a:chOff x="0" y="0"/>
            <a:chExt cx="12192000" cy="234315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DF80B87-0CBE-49AD-90D6-CAB31C68C0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7B854B0-6E2D-4C9D-8652-3AB2674078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DF9F6FF-B14F-4089-B324-8F0CAE61347F}"/>
              </a:ext>
            </a:extLst>
          </p:cNvPr>
          <p:cNvGrpSpPr/>
          <p:nvPr userDrawn="1"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990D092-FF89-4B05-B20D-687114A425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02B223C-414F-46B5-9D40-E9F436B306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C844F23-F46E-4ABB-AB71-5100B0162F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200A984-60B9-47C6-B561-F92F9BAA86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D8DA5F96-9894-4F5E-A86B-5927EA28BB4C}"/>
              </a:ext>
            </a:extLst>
          </p:cNvPr>
          <p:cNvSpPr/>
          <p:nvPr userDrawn="1"/>
        </p:nvSpPr>
        <p:spPr>
          <a:xfrm>
            <a:off x="757316" y="359228"/>
            <a:ext cx="5179027" cy="6139543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ACAC7FD-653C-40E9-9716-F7DAE0017455}"/>
              </a:ext>
            </a:extLst>
          </p:cNvPr>
          <p:cNvSpPr/>
          <p:nvPr userDrawn="1"/>
        </p:nvSpPr>
        <p:spPr>
          <a:xfrm>
            <a:off x="6255659" y="359228"/>
            <a:ext cx="5179027" cy="6139543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7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7" r:id="rId13"/>
    <p:sldLayoutId id="2147483688" r:id="rId14"/>
    <p:sldLayoutId id="2147483691" r:id="rId15"/>
    <p:sldLayoutId id="2147483692" r:id="rId16"/>
    <p:sldLayoutId id="21474836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2"/>
          <p:cNvSpPr txBox="1"/>
          <p:nvPr/>
        </p:nvSpPr>
        <p:spPr>
          <a:xfrm>
            <a:off x="1882588" y="1084892"/>
            <a:ext cx="7502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23: Biết nhận lỗi</a:t>
            </a:r>
          </a:p>
        </p:txBody>
      </p:sp>
    </p:spTree>
    <p:extLst>
      <p:ext uri="{BB962C8B-B14F-4D97-AF65-F5344CB8AC3E}">
        <p14:creationId xmlns:p14="http://schemas.microsoft.com/office/powerpoint/2010/main" val="352974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44f0a9d78c68798ded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430" y="534035"/>
            <a:ext cx="10674350" cy="5928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4;p4">
            <a:extLst>
              <a:ext uri="{FF2B5EF4-FFF2-40B4-BE49-F238E27FC236}">
                <a16:creationId xmlns:a16="http://schemas.microsoft.com/office/drawing/2014/main" id="{B34859C3-FA99-6131-F30B-0CC29927271C}"/>
              </a:ext>
            </a:extLst>
          </p:cNvPr>
          <p:cNvSpPr/>
          <p:nvPr/>
        </p:nvSpPr>
        <p:spPr>
          <a:xfrm>
            <a:off x="1595604" y="1118398"/>
            <a:ext cx="9198467" cy="3559316"/>
          </a:xfrm>
          <a:custGeom>
            <a:avLst/>
            <a:gdLst/>
            <a:ahLst/>
            <a:cxnLst/>
            <a:rect l="l" t="t" r="r" b="b"/>
            <a:pathLst>
              <a:path w="7395474" h="3414868" extrusionOk="0">
                <a:moveTo>
                  <a:pt x="5479750" y="81"/>
                </a:moveTo>
                <a:cubicBezTo>
                  <a:pt x="5816202" y="-1205"/>
                  <a:pt x="6114668" y="12511"/>
                  <a:pt x="6315836" y="60517"/>
                </a:cubicBezTo>
                <a:cubicBezTo>
                  <a:pt x="6852284" y="188533"/>
                  <a:pt x="7147940" y="651829"/>
                  <a:pt x="6974204" y="810325"/>
                </a:cubicBezTo>
                <a:cubicBezTo>
                  <a:pt x="6909053" y="869761"/>
                  <a:pt x="6780466" y="905194"/>
                  <a:pt x="6597603" y="929161"/>
                </a:cubicBezTo>
                <a:lnTo>
                  <a:pt x="6479571" y="941287"/>
                </a:lnTo>
                <a:lnTo>
                  <a:pt x="6606696" y="957783"/>
                </a:lnTo>
                <a:cubicBezTo>
                  <a:pt x="7049251" y="1033084"/>
                  <a:pt x="7257277" y="1199105"/>
                  <a:pt x="7353289" y="1388462"/>
                </a:cubicBezTo>
                <a:cubicBezTo>
                  <a:pt x="7449301" y="1577819"/>
                  <a:pt x="7379626" y="1953866"/>
                  <a:pt x="7162640" y="2155183"/>
                </a:cubicBezTo>
                <a:lnTo>
                  <a:pt x="7134455" y="2175785"/>
                </a:lnTo>
                <a:lnTo>
                  <a:pt x="7161581" y="2207616"/>
                </a:lnTo>
                <a:cubicBezTo>
                  <a:pt x="7254669" y="2344776"/>
                  <a:pt x="7390525" y="2719680"/>
                  <a:pt x="7297438" y="2884272"/>
                </a:cubicBezTo>
                <a:cubicBezTo>
                  <a:pt x="7204351" y="3048864"/>
                  <a:pt x="7020693" y="3131160"/>
                  <a:pt x="6603059" y="3195168"/>
                </a:cubicBezTo>
                <a:cubicBezTo>
                  <a:pt x="6185425" y="3259176"/>
                  <a:pt x="5332547" y="3231744"/>
                  <a:pt x="4791636" y="3268320"/>
                </a:cubicBezTo>
                <a:cubicBezTo>
                  <a:pt x="4250725" y="3304896"/>
                  <a:pt x="3850702" y="3408528"/>
                  <a:pt x="3357593" y="3414624"/>
                </a:cubicBezTo>
                <a:cubicBezTo>
                  <a:pt x="2864483" y="3420720"/>
                  <a:pt x="2316024" y="3310992"/>
                  <a:pt x="1832978" y="3304896"/>
                </a:cubicBezTo>
                <a:cubicBezTo>
                  <a:pt x="1349932" y="3298800"/>
                  <a:pt x="753672" y="3435960"/>
                  <a:pt x="459315" y="3378048"/>
                </a:cubicBezTo>
                <a:cubicBezTo>
                  <a:pt x="164959" y="3320136"/>
                  <a:pt x="69356" y="3125064"/>
                  <a:pt x="66840" y="2957424"/>
                </a:cubicBezTo>
                <a:cubicBezTo>
                  <a:pt x="64639" y="2810739"/>
                  <a:pt x="193420" y="2575376"/>
                  <a:pt x="367226" y="2428983"/>
                </a:cubicBezTo>
                <a:lnTo>
                  <a:pt x="410797" y="2396854"/>
                </a:lnTo>
                <a:lnTo>
                  <a:pt x="388133" y="2388730"/>
                </a:lnTo>
                <a:cubicBezTo>
                  <a:pt x="151246" y="2286289"/>
                  <a:pt x="19801" y="2119982"/>
                  <a:pt x="1513" y="1955390"/>
                </a:cubicBezTo>
                <a:cubicBezTo>
                  <a:pt x="-22871" y="1735934"/>
                  <a:pt x="251449" y="1293974"/>
                  <a:pt x="531865" y="1132430"/>
                </a:cubicBezTo>
                <a:lnTo>
                  <a:pt x="615420" y="1091841"/>
                </a:lnTo>
                <a:lnTo>
                  <a:pt x="593121" y="1085502"/>
                </a:lnTo>
                <a:cubicBezTo>
                  <a:pt x="545020" y="1067500"/>
                  <a:pt x="505586" y="1043497"/>
                  <a:pt x="463676" y="1011493"/>
                </a:cubicBezTo>
                <a:cubicBezTo>
                  <a:pt x="296036" y="883477"/>
                  <a:pt x="375284" y="536005"/>
                  <a:pt x="555116" y="371413"/>
                </a:cubicBezTo>
                <a:cubicBezTo>
                  <a:pt x="734948" y="206821"/>
                  <a:pt x="1009268" y="78805"/>
                  <a:pt x="1542668" y="23941"/>
                </a:cubicBezTo>
                <a:cubicBezTo>
                  <a:pt x="2076068" y="-30923"/>
                  <a:pt x="3755516" y="42229"/>
                  <a:pt x="3755516" y="42229"/>
                </a:cubicBezTo>
                <a:cubicBezTo>
                  <a:pt x="4252721" y="46039"/>
                  <a:pt x="4918995" y="2224"/>
                  <a:pt x="5479750" y="81"/>
                </a:cubicBezTo>
                <a:close/>
              </a:path>
            </a:pathLst>
          </a:custGeom>
          <a:solidFill>
            <a:srgbClr val="99FFCC"/>
          </a:solidFill>
          <a:ln>
            <a:noFill/>
          </a:ln>
          <a:effectLst>
            <a:outerShdw dist="111621" dir="2700000" algn="tl" rotWithShape="0">
              <a:srgbClr val="C4E0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D17DE-DF08-E033-F458-81C03A1F1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29912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56CE18-BA21-BDBB-8901-BB167E4CF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448" y="306609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81A8475-AC5A-9C7A-597D-6368D5DE1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C66F6B8-2520-0E1D-AAAA-CD76885F3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C6E35EA-D4FD-6CAF-1095-591E8036D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4DC6D19-FA50-118F-4652-82FDB93D1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9339" y="1649740"/>
            <a:ext cx="8198340" cy="283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1976" y="2055813"/>
            <a:ext cx="10331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từng mắc lỗi với ai chưa? </a:t>
            </a:r>
            <a:endParaRPr lang="en-US" alt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làm gì để nhận lỗi và sửa lỗi?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844" y="1055084"/>
            <a:ext cx="6570428" cy="41282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143336" y="204130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76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59d944be610194e40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50" y="365125"/>
            <a:ext cx="10763885" cy="593979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086725" y="781050"/>
            <a:ext cx="4128770" cy="38614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Thật thà nhận lỗi với mẹ và xin mẹ tha thứ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 descr="1e2e5cc12e9ad1c4888b"/>
          <p:cNvPicPr>
            <a:picLocks noChangeAspect="1"/>
          </p:cNvPicPr>
          <p:nvPr/>
        </p:nvPicPr>
        <p:blipFill rotWithShape="1">
          <a:blip r:embed="rId2"/>
          <a:srcRect l="13637" r="35954"/>
          <a:stretch/>
        </p:blipFill>
        <p:spPr>
          <a:xfrm>
            <a:off x="2602701" y="1117726"/>
            <a:ext cx="5997389" cy="43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89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5801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02"/>
            <a:ext cx="5219700" cy="227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4070" y="357174"/>
            <a:ext cx="111207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bình 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Hồi ấy, Vô-va mới lên 8 tuổi, rất hay đùa nghịch. Một hôm Vô-va theo mẹ đến chơi nhà cô. Ở nhà cô có rất nhiều trẻ cùng Vô-va chơi đùa vui vẻ. Vô-va vô ý xô vào bàn, làm bình hoa rơi xuống đất.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nghe tiếng "choang", cô chạy vào. Thấy bình đã vỡ, cô hỏi các cháu: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Cháu nào đánh vỡ bình hoa?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Các cháu đều nói: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phải cháu, không phải cháu!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tháng trôi qua, ko còn ai nhớ đến chuyện cái bình hoa vỡ. Một đêm, thấy Vô-va vẫn còn thao thức, mẹ liền hỏi: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con chưa ngủ?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Vô-va oà lên khóc và kể hết chuyện cho mẹ nghe. Mẹ an ủi Vô-va: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Ngày mai, con viết thư và nhận lỗi với cô. Cô sẽ tha thứ cho.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Mấy ngày sau, Vô-va nhận được thư của cô. Cô viết: "Biết tự nhận lỗi, cháu là đứa bé ngoan".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(Phỏng theo Kể chuyện Lê-nin)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e11dfe2adb952e70ba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881" y="365125"/>
            <a:ext cx="10371736" cy="599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-419100"/>
            <a:ext cx="9424988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550" y="5413375"/>
            <a:ext cx="116205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9400" y="1524000"/>
            <a:ext cx="6096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rgbClr val="FF0000"/>
                </a:solidFill>
                <a:latin typeface="UTM Azuki"/>
                <a:cs typeface="Arial" pitchFamily="34" charset="0"/>
              </a:rPr>
              <a:t>  </a:t>
            </a:r>
            <a:r>
              <a:rPr lang="en-US" sz="8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MÓN QUÀ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BẤT NGỜ</a:t>
            </a:r>
            <a:endParaRPr lang="en-US" sz="8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2667000" y="4343400"/>
            <a:ext cx="2057400" cy="1219200"/>
          </a:xfrm>
          <a:prstGeom prst="rightArrow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29400" y="10658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55371" y="1111249"/>
            <a:ext cx="4415246" cy="3997235"/>
            <a:chOff x="6492240" y="444138"/>
            <a:chExt cx="2710407" cy="2429692"/>
          </a:xfrm>
        </p:grpSpPr>
        <p:sp>
          <p:nvSpPr>
            <p:cNvPr id="8" name="Oval 7"/>
            <p:cNvSpPr/>
            <p:nvPr/>
          </p:nvSpPr>
          <p:spPr>
            <a:xfrm>
              <a:off x="6492240" y="444138"/>
              <a:ext cx="2710407" cy="24296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rgbClr val="D2A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4811"/>
            <a:stretch/>
          </p:blipFill>
          <p:spPr>
            <a:xfrm>
              <a:off x="6492240" y="444138"/>
              <a:ext cx="2710406" cy="2276883"/>
            </a:xfrm>
            <a:prstGeom prst="ellipse">
              <a:avLst/>
            </a:prstGeom>
          </p:spPr>
        </p:pic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54" y="2150440"/>
            <a:ext cx="953589" cy="83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Kết quả hình ảnh cho bag school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650" y="3401033"/>
            <a:ext cx="2968006" cy="29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 sounds effect [non copyrigh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09650" y="954741"/>
            <a:ext cx="4344937" cy="4464075"/>
            <a:chOff x="7876903" y="1423850"/>
            <a:chExt cx="3108960" cy="3380627"/>
          </a:xfrm>
        </p:grpSpPr>
        <p:sp>
          <p:nvSpPr>
            <p:cNvPr id="6" name="Oval 5"/>
            <p:cNvSpPr/>
            <p:nvPr/>
          </p:nvSpPr>
          <p:spPr>
            <a:xfrm>
              <a:off x="7876903" y="1423850"/>
              <a:ext cx="3108960" cy="3239589"/>
            </a:xfrm>
            <a:prstGeom prst="ellipse">
              <a:avLst/>
            </a:prstGeom>
            <a:solidFill>
              <a:srgbClr val="C5833B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13992" t="10016" r="5286" b="6963"/>
            <a:stretch/>
          </p:blipFill>
          <p:spPr>
            <a:xfrm>
              <a:off x="7942218" y="1554478"/>
              <a:ext cx="2978330" cy="2978332"/>
            </a:xfrm>
            <a:prstGeom prst="ellipse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8889" l="0" r="892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151620">
              <a:off x="7849546" y="3964068"/>
              <a:ext cx="1248740" cy="432077"/>
            </a:xfrm>
            <a:prstGeom prst="rect">
              <a:avLst/>
            </a:prstGeom>
          </p:spPr>
        </p:pic>
      </p:grpSp>
      <p:pic>
        <p:nvPicPr>
          <p:cNvPr id="9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83" y="4177477"/>
            <a:ext cx="953589" cy="83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bike child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3095">
            <a:off x="8414559" y="3606100"/>
            <a:ext cx="2820011" cy="197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 sounds effect [non copyrigh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346" y="1277471"/>
            <a:ext cx="6236138" cy="4725521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14" y="2030505"/>
            <a:ext cx="1035189" cy="102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ết quả hình ảnh cho lego toy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9484" y="3290047"/>
            <a:ext cx="4611005" cy="259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hat-v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77902" y="657319"/>
            <a:ext cx="78361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khi mắc lỗi em cần biết nhận lỗi?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38835" y="2411645"/>
            <a:ext cx="10071847" cy="3234827"/>
            <a:chOff x="1438835" y="2411645"/>
            <a:chExt cx="10071847" cy="3234827"/>
          </a:xfrm>
        </p:grpSpPr>
        <p:sp>
          <p:nvSpPr>
            <p:cNvPr id="4" name="Horizontal Scroll 3"/>
            <p:cNvSpPr/>
            <p:nvPr/>
          </p:nvSpPr>
          <p:spPr>
            <a:xfrm>
              <a:off x="1438835" y="2411645"/>
              <a:ext cx="10071847" cy="3234827"/>
            </a:xfrm>
            <a:prstGeom prst="horizontalScroll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22929" y="3252945"/>
              <a:ext cx="9587753" cy="2021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Khi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mắc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lỗi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em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cần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nhận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lỗi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sẽ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giúp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em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nhận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ra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lỗi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sai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của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mình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thì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lần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sau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sẽ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không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tái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phạm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nữa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và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mọi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người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yêu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quý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Cambria" panose="020405030504060302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 </a:t>
              </a:r>
              <a:endPara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193</Words>
  <Application>Microsoft Office PowerPoint</Application>
  <PresentationFormat>Widescreen</PresentationFormat>
  <Paragraphs>18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Microsoft YaHei</vt:lpstr>
      <vt:lpstr>宋体</vt:lpstr>
      <vt:lpstr>Arial</vt:lpstr>
      <vt:lpstr>Calibri</vt:lpstr>
      <vt:lpstr>Calibri Light</vt:lpstr>
      <vt:lpstr>Cambria</vt:lpstr>
      <vt:lpstr>等线</vt:lpstr>
      <vt:lpstr>Times New Roman</vt:lpstr>
      <vt:lpstr>UTM Azuki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MAIHUNG</cp:lastModifiedBy>
  <cp:revision>17</cp:revision>
  <dcterms:created xsi:type="dcterms:W3CDTF">2020-08-26T09:35:00Z</dcterms:created>
  <dcterms:modified xsi:type="dcterms:W3CDTF">2025-04-06T10:02:06Z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